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Dim_V3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Dim_V3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Dim_V3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Emod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Emod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Emod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Dim_V3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Dim_V3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Dim_V3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Dim_V3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Dim_V3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Dim_V3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Dim_V3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orkspaces\a\amusso\Analysis\Ezio\Dimensions\Final%20version\Dim_V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Coil dim. Alstom</a:t>
            </a:r>
          </a:p>
        </c:rich>
      </c:tx>
      <c:layout>
        <c:manualLayout>
          <c:xMode val="edge"/>
          <c:yMode val="edge"/>
          <c:x val="0.43329886246122035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593588417786964E-2"/>
          <c:y val="0.13220338983050853"/>
          <c:w val="0.88831437435367111"/>
          <c:h val="0.7559322033898308"/>
        </c:manualLayout>
      </c:layout>
      <c:scatterChart>
        <c:scatterStyle val="lineMarker"/>
        <c:ser>
          <c:idx val="0"/>
          <c:order val="0"/>
          <c:tx>
            <c:v>AVG I Alstom</c:v>
          </c:tx>
          <c:spPr>
            <a:ln w="28575">
              <a:noFill/>
            </a:ln>
          </c:spPr>
          <c:marker>
            <c:symbol val="dot"/>
            <c:size val="3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Computing!$AT$4:$AT$705</c:f>
              <c:numCache>
                <c:formatCode>General</c:formatCode>
                <c:ptCount val="702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</c:numCache>
            </c:numRef>
          </c:xVal>
          <c:yVal>
            <c:numRef>
              <c:f>Computing!$AX$4:$AX$705</c:f>
              <c:numCache>
                <c:formatCode>0.00</c:formatCode>
                <c:ptCount val="702"/>
                <c:pt idx="0">
                  <c:v>-9.6500000000000002E-2</c:v>
                </c:pt>
                <c:pt idx="1">
                  <c:v>-2.6999999999999996E-2</c:v>
                </c:pt>
                <c:pt idx="2">
                  <c:v>-2.6499999999999999E-2</c:v>
                </c:pt>
                <c:pt idx="3">
                  <c:v>-2.4E-2</c:v>
                </c:pt>
                <c:pt idx="4">
                  <c:v>-5.0500000000000003E-2</c:v>
                </c:pt>
                <c:pt idx="5">
                  <c:v>-2.0500000000000001E-2</c:v>
                </c:pt>
                <c:pt idx="6">
                  <c:v>-1.1500000000000002E-2</c:v>
                </c:pt>
                <c:pt idx="7">
                  <c:v>-1.15E-2</c:v>
                </c:pt>
                <c:pt idx="8">
                  <c:v>0.13900000000000001</c:v>
                </c:pt>
                <c:pt idx="9">
                  <c:v>0.13150000000000001</c:v>
                </c:pt>
                <c:pt idx="10">
                  <c:v>0.14749999999999999</c:v>
                </c:pt>
                <c:pt idx="11">
                  <c:v>0.1285</c:v>
                </c:pt>
                <c:pt idx="12">
                  <c:v>0.09</c:v>
                </c:pt>
                <c:pt idx="13">
                  <c:v>7.0500000000000007E-2</c:v>
                </c:pt>
                <c:pt idx="14">
                  <c:v>9.1499999999999998E-2</c:v>
                </c:pt>
                <c:pt idx="15">
                  <c:v>4.9000000000000002E-2</c:v>
                </c:pt>
                <c:pt idx="16">
                  <c:v>4.4500000000000005E-2</c:v>
                </c:pt>
                <c:pt idx="17">
                  <c:v>0.08</c:v>
                </c:pt>
                <c:pt idx="18">
                  <c:v>3.5000000000000003E-2</c:v>
                </c:pt>
                <c:pt idx="19">
                  <c:v>5.1000000000000004E-2</c:v>
                </c:pt>
                <c:pt idx="20">
                  <c:v>1.2999999999999998E-2</c:v>
                </c:pt>
                <c:pt idx="21">
                  <c:v>7.3000000000000009E-2</c:v>
                </c:pt>
                <c:pt idx="22">
                  <c:v>-2.9500000000000002E-2</c:v>
                </c:pt>
                <c:pt idx="23">
                  <c:v>-6.6000000000000003E-2</c:v>
                </c:pt>
                <c:pt idx="24">
                  <c:v>3.4500000000000003E-2</c:v>
                </c:pt>
                <c:pt idx="25">
                  <c:v>-2.5000000000000001E-3</c:v>
                </c:pt>
                <c:pt idx="26">
                  <c:v>9.499999999999998E-3</c:v>
                </c:pt>
                <c:pt idx="27">
                  <c:v>7.9999999999999984E-3</c:v>
                </c:pt>
                <c:pt idx="28">
                  <c:v>8.3000000000000004E-2</c:v>
                </c:pt>
                <c:pt idx="29">
                  <c:v>3.85E-2</c:v>
                </c:pt>
                <c:pt idx="30">
                  <c:v>6.0999999999999999E-2</c:v>
                </c:pt>
                <c:pt idx="31">
                  <c:v>7.0000000000000007E-2</c:v>
                </c:pt>
                <c:pt idx="32">
                  <c:v>8.8999999999999996E-2</c:v>
                </c:pt>
                <c:pt idx="33">
                  <c:v>6.2E-2</c:v>
                </c:pt>
                <c:pt idx="34">
                  <c:v>5.9999999999999984E-3</c:v>
                </c:pt>
                <c:pt idx="35">
                  <c:v>5.5E-2</c:v>
                </c:pt>
                <c:pt idx="36">
                  <c:v>5.4999999999999997E-3</c:v>
                </c:pt>
                <c:pt idx="37">
                  <c:v>7.9500000000000001E-2</c:v>
                </c:pt>
                <c:pt idx="38">
                  <c:v>3.2000000000000001E-2</c:v>
                </c:pt>
                <c:pt idx="39">
                  <c:v>7.7499999999999999E-2</c:v>
                </c:pt>
                <c:pt idx="40">
                  <c:v>6.1499999999999999E-2</c:v>
                </c:pt>
                <c:pt idx="41">
                  <c:v>-7.6999999999999999E-2</c:v>
                </c:pt>
                <c:pt idx="42">
                  <c:v>-6.9000000000000006E-2</c:v>
                </c:pt>
                <c:pt idx="43">
                  <c:v>1E-3</c:v>
                </c:pt>
                <c:pt idx="44">
                  <c:v>7.0999999999999994E-2</c:v>
                </c:pt>
                <c:pt idx="45">
                  <c:v>2.35E-2</c:v>
                </c:pt>
                <c:pt idx="46">
                  <c:v>7.9500000000000015E-2</c:v>
                </c:pt>
                <c:pt idx="47">
                  <c:v>-1.7500000000000002E-2</c:v>
                </c:pt>
                <c:pt idx="48">
                  <c:v>4.1499999999999995E-2</c:v>
                </c:pt>
                <c:pt idx="49">
                  <c:v>8.8999999999999996E-2</c:v>
                </c:pt>
                <c:pt idx="50">
                  <c:v>0.155</c:v>
                </c:pt>
                <c:pt idx="51">
                  <c:v>0.14749999999999999</c:v>
                </c:pt>
                <c:pt idx="52">
                  <c:v>4.5499999999999999E-2</c:v>
                </c:pt>
                <c:pt idx="53">
                  <c:v>4.9500000000000002E-2</c:v>
                </c:pt>
                <c:pt idx="54">
                  <c:v>6.9500000000000006E-2</c:v>
                </c:pt>
                <c:pt idx="55">
                  <c:v>0.1055</c:v>
                </c:pt>
                <c:pt idx="56">
                  <c:v>9.9000000000000005E-2</c:v>
                </c:pt>
                <c:pt idx="57">
                  <c:v>2.35E-2</c:v>
                </c:pt>
                <c:pt idx="58">
                  <c:v>4.2999999999999997E-2</c:v>
                </c:pt>
                <c:pt idx="59">
                  <c:v>0.05</c:v>
                </c:pt>
                <c:pt idx="60">
                  <c:v>0.1135</c:v>
                </c:pt>
                <c:pt idx="61">
                  <c:v>7.9500000000000001E-2</c:v>
                </c:pt>
                <c:pt idx="62">
                  <c:v>7.5999999999999998E-2</c:v>
                </c:pt>
                <c:pt idx="63">
                  <c:v>8.7499999999999994E-2</c:v>
                </c:pt>
                <c:pt idx="64">
                  <c:v>2.2499999999999999E-2</c:v>
                </c:pt>
                <c:pt idx="65">
                  <c:v>4.2999999999999997E-2</c:v>
                </c:pt>
                <c:pt idx="66">
                  <c:v>5.45E-2</c:v>
                </c:pt>
                <c:pt idx="67">
                  <c:v>4.5499999999999999E-2</c:v>
                </c:pt>
                <c:pt idx="68">
                  <c:v>-3.5000000000000001E-3</c:v>
                </c:pt>
                <c:pt idx="69">
                  <c:v>4.0499999999999994E-2</c:v>
                </c:pt>
                <c:pt idx="70">
                  <c:v>1.2E-2</c:v>
                </c:pt>
                <c:pt idx="71">
                  <c:v>0.08</c:v>
                </c:pt>
                <c:pt idx="72">
                  <c:v>0.11549999999999999</c:v>
                </c:pt>
                <c:pt idx="73">
                  <c:v>6.6500000000000004E-2</c:v>
                </c:pt>
                <c:pt idx="74">
                  <c:v>0.11</c:v>
                </c:pt>
                <c:pt idx="75">
                  <c:v>4.5999999999999999E-2</c:v>
                </c:pt>
                <c:pt idx="76">
                  <c:v>6.5500000000000003E-2</c:v>
                </c:pt>
                <c:pt idx="77">
                  <c:v>9.35E-2</c:v>
                </c:pt>
                <c:pt idx="78">
                  <c:v>0.11850000000000001</c:v>
                </c:pt>
                <c:pt idx="79">
                  <c:v>0.129</c:v>
                </c:pt>
                <c:pt idx="80">
                  <c:v>0.11749999999999999</c:v>
                </c:pt>
                <c:pt idx="81">
                  <c:v>0.15550000000000003</c:v>
                </c:pt>
                <c:pt idx="82">
                  <c:v>0.15799999999999997</c:v>
                </c:pt>
                <c:pt idx="83">
                  <c:v>0.1205</c:v>
                </c:pt>
                <c:pt idx="84">
                  <c:v>0.14400000000000002</c:v>
                </c:pt>
                <c:pt idx="85">
                  <c:v>0.13750000000000001</c:v>
                </c:pt>
                <c:pt idx="86">
                  <c:v>0.1545</c:v>
                </c:pt>
                <c:pt idx="87">
                  <c:v>0.1245</c:v>
                </c:pt>
                <c:pt idx="88">
                  <c:v>2.8000000000000001E-2</c:v>
                </c:pt>
                <c:pt idx="89">
                  <c:v>-3.7999999999999999E-2</c:v>
                </c:pt>
                <c:pt idx="90">
                  <c:v>3.9E-2</c:v>
                </c:pt>
                <c:pt idx="91">
                  <c:v>8.5000000000000006E-2</c:v>
                </c:pt>
                <c:pt idx="92">
                  <c:v>0.02</c:v>
                </c:pt>
                <c:pt idx="93">
                  <c:v>7.1000000000000008E-2</c:v>
                </c:pt>
                <c:pt idx="94">
                  <c:v>9.5000000000000001E-2</c:v>
                </c:pt>
                <c:pt idx="95">
                  <c:v>0.13750000000000001</c:v>
                </c:pt>
                <c:pt idx="96">
                  <c:v>0.10900000000000001</c:v>
                </c:pt>
                <c:pt idx="97">
                  <c:v>7.350000000000001E-2</c:v>
                </c:pt>
                <c:pt idx="98">
                  <c:v>0.10350000000000001</c:v>
                </c:pt>
                <c:pt idx="99">
                  <c:v>4.5999999999999999E-2</c:v>
                </c:pt>
                <c:pt idx="100">
                  <c:v>0.1225</c:v>
                </c:pt>
                <c:pt idx="101">
                  <c:v>8.2500000000000004E-2</c:v>
                </c:pt>
                <c:pt idx="102">
                  <c:v>6.649999999999999E-2</c:v>
                </c:pt>
                <c:pt idx="103">
                  <c:v>3.85E-2</c:v>
                </c:pt>
                <c:pt idx="104">
                  <c:v>0.14650000000000002</c:v>
                </c:pt>
                <c:pt idx="105">
                  <c:v>8.2000000000000003E-2</c:v>
                </c:pt>
                <c:pt idx="106">
                  <c:v>0.13250000000000001</c:v>
                </c:pt>
                <c:pt idx="107">
                  <c:v>0.18</c:v>
                </c:pt>
                <c:pt idx="108">
                  <c:v>0.13250000000000001</c:v>
                </c:pt>
                <c:pt idx="109">
                  <c:v>0.16500000000000001</c:v>
                </c:pt>
                <c:pt idx="110">
                  <c:v>0.10200000000000001</c:v>
                </c:pt>
                <c:pt idx="111">
                  <c:v>8.9499999999999996E-2</c:v>
                </c:pt>
                <c:pt idx="112">
                  <c:v>0.10300000000000001</c:v>
                </c:pt>
                <c:pt idx="113">
                  <c:v>8.7499999999999994E-2</c:v>
                </c:pt>
                <c:pt idx="114">
                  <c:v>8.9499999999999996E-2</c:v>
                </c:pt>
                <c:pt idx="115">
                  <c:v>0.11700000000000001</c:v>
                </c:pt>
                <c:pt idx="116">
                  <c:v>0.14100000000000001</c:v>
                </c:pt>
                <c:pt idx="117">
                  <c:v>0.1195</c:v>
                </c:pt>
                <c:pt idx="118">
                  <c:v>7.9499999999999987E-2</c:v>
                </c:pt>
                <c:pt idx="119">
                  <c:v>6.9500000000000006E-2</c:v>
                </c:pt>
                <c:pt idx="120">
                  <c:v>0.127</c:v>
                </c:pt>
                <c:pt idx="121">
                  <c:v>7.5999999999999998E-2</c:v>
                </c:pt>
                <c:pt idx="122">
                  <c:v>8.8999999999999996E-2</c:v>
                </c:pt>
                <c:pt idx="123">
                  <c:v>9.2499999999999999E-2</c:v>
                </c:pt>
                <c:pt idx="124">
                  <c:v>7.9000000000000001E-2</c:v>
                </c:pt>
                <c:pt idx="125">
                  <c:v>0.11800000000000001</c:v>
                </c:pt>
                <c:pt idx="126">
                  <c:v>0.10300000000000001</c:v>
                </c:pt>
                <c:pt idx="127">
                  <c:v>9.8000000000000004E-2</c:v>
                </c:pt>
                <c:pt idx="128">
                  <c:v>2.0999999999999998E-2</c:v>
                </c:pt>
                <c:pt idx="129">
                  <c:v>3.4500000000000003E-2</c:v>
                </c:pt>
                <c:pt idx="130">
                  <c:v>0.13400000000000001</c:v>
                </c:pt>
                <c:pt idx="131">
                  <c:v>0.113</c:v>
                </c:pt>
                <c:pt idx="132">
                  <c:v>-1.8499999999999999E-2</c:v>
                </c:pt>
                <c:pt idx="133">
                  <c:v>9.5500000000000002E-2</c:v>
                </c:pt>
                <c:pt idx="134">
                  <c:v>7.0500000000000007E-2</c:v>
                </c:pt>
                <c:pt idx="135">
                  <c:v>4.5499999999999999E-2</c:v>
                </c:pt>
                <c:pt idx="136">
                  <c:v>3.4500000000000003E-2</c:v>
                </c:pt>
                <c:pt idx="137">
                  <c:v>5.6000000000000001E-2</c:v>
                </c:pt>
                <c:pt idx="138">
                  <c:v>9.35E-2</c:v>
                </c:pt>
                <c:pt idx="139">
                  <c:v>7.8E-2</c:v>
                </c:pt>
                <c:pt idx="140">
                  <c:v>4.0500000000000001E-2</c:v>
                </c:pt>
                <c:pt idx="141">
                  <c:v>6.4500000000000002E-2</c:v>
                </c:pt>
                <c:pt idx="142">
                  <c:v>0.115</c:v>
                </c:pt>
                <c:pt idx="143">
                  <c:v>-5.0000000000000044E-4</c:v>
                </c:pt>
                <c:pt idx="144">
                  <c:v>9.7500000000000003E-2</c:v>
                </c:pt>
                <c:pt idx="145">
                  <c:v>5.8499999999999996E-2</c:v>
                </c:pt>
                <c:pt idx="146">
                  <c:v>7.0000000000000001E-3</c:v>
                </c:pt>
                <c:pt idx="147">
                  <c:v>8.3000000000000004E-2</c:v>
                </c:pt>
                <c:pt idx="148">
                  <c:v>4.5499999999999999E-2</c:v>
                </c:pt>
                <c:pt idx="149">
                  <c:v>2.0999999999999998E-2</c:v>
                </c:pt>
                <c:pt idx="150">
                  <c:v>0.1</c:v>
                </c:pt>
                <c:pt idx="151">
                  <c:v>4.5499999999999999E-2</c:v>
                </c:pt>
                <c:pt idx="152">
                  <c:v>7.1000000000000008E-2</c:v>
                </c:pt>
                <c:pt idx="153">
                  <c:v>7.3999999999999996E-2</c:v>
                </c:pt>
                <c:pt idx="154">
                  <c:v>4.4999999999999998E-2</c:v>
                </c:pt>
                <c:pt idx="155">
                  <c:v>5.6000000000000001E-2</c:v>
                </c:pt>
                <c:pt idx="156">
                  <c:v>2.6499999999999999E-2</c:v>
                </c:pt>
                <c:pt idx="157">
                  <c:v>-2.0500000000000001E-2</c:v>
                </c:pt>
                <c:pt idx="158">
                  <c:v>3.1E-2</c:v>
                </c:pt>
                <c:pt idx="159">
                  <c:v>6.3500000000000001E-2</c:v>
                </c:pt>
                <c:pt idx="160">
                  <c:v>0.1215</c:v>
                </c:pt>
                <c:pt idx="161">
                  <c:v>0.11699999999999999</c:v>
                </c:pt>
                <c:pt idx="162">
                  <c:v>2.6500000000000003E-2</c:v>
                </c:pt>
                <c:pt idx="163">
                  <c:v>0.1145</c:v>
                </c:pt>
                <c:pt idx="164">
                  <c:v>0.115</c:v>
                </c:pt>
                <c:pt idx="165">
                  <c:v>5.2499999999999998E-2</c:v>
                </c:pt>
                <c:pt idx="166">
                  <c:v>0.11849999999999999</c:v>
                </c:pt>
                <c:pt idx="167">
                  <c:v>0.11</c:v>
                </c:pt>
                <c:pt idx="168">
                  <c:v>9.6000000000000002E-2</c:v>
                </c:pt>
                <c:pt idx="169">
                  <c:v>5.45E-2</c:v>
                </c:pt>
                <c:pt idx="170">
                  <c:v>3.5000000000000005E-3</c:v>
                </c:pt>
                <c:pt idx="171">
                  <c:v>0.151</c:v>
                </c:pt>
                <c:pt idx="172">
                  <c:v>0.19350000000000001</c:v>
                </c:pt>
                <c:pt idx="173">
                  <c:v>8.9499999999999996E-2</c:v>
                </c:pt>
                <c:pt idx="174">
                  <c:v>0.188</c:v>
                </c:pt>
                <c:pt idx="175">
                  <c:v>0.14849999999999999</c:v>
                </c:pt>
                <c:pt idx="176">
                  <c:v>8.6000000000000007E-2</c:v>
                </c:pt>
                <c:pt idx="177">
                  <c:v>0.16949999999999998</c:v>
                </c:pt>
                <c:pt idx="178">
                  <c:v>7.6499999999999999E-2</c:v>
                </c:pt>
                <c:pt idx="179">
                  <c:v>0.1585</c:v>
                </c:pt>
                <c:pt idx="180">
                  <c:v>0.20749999999999999</c:v>
                </c:pt>
                <c:pt idx="181">
                  <c:v>0.23</c:v>
                </c:pt>
                <c:pt idx="182">
                  <c:v>0.1915</c:v>
                </c:pt>
                <c:pt idx="183">
                  <c:v>0.1305</c:v>
                </c:pt>
                <c:pt idx="184">
                  <c:v>0.1195</c:v>
                </c:pt>
                <c:pt idx="185">
                  <c:v>9.6500000000000002E-2</c:v>
                </c:pt>
                <c:pt idx="186">
                  <c:v>0.1305</c:v>
                </c:pt>
                <c:pt idx="187">
                  <c:v>0.18149999999999999</c:v>
                </c:pt>
                <c:pt idx="188">
                  <c:v>0.09</c:v>
                </c:pt>
                <c:pt idx="189">
                  <c:v>0.13850000000000001</c:v>
                </c:pt>
                <c:pt idx="190">
                  <c:v>0.193</c:v>
                </c:pt>
                <c:pt idx="191">
                  <c:v>0.22600000000000001</c:v>
                </c:pt>
                <c:pt idx="192">
                  <c:v>0.25950000000000001</c:v>
                </c:pt>
                <c:pt idx="193">
                  <c:v>0.25650000000000001</c:v>
                </c:pt>
                <c:pt idx="194">
                  <c:v>0.17849999999999999</c:v>
                </c:pt>
                <c:pt idx="195">
                  <c:v>0.25900000000000001</c:v>
                </c:pt>
                <c:pt idx="196">
                  <c:v>0.16650000000000001</c:v>
                </c:pt>
                <c:pt idx="197">
                  <c:v>0.1255</c:v>
                </c:pt>
                <c:pt idx="198">
                  <c:v>0.18049999999999999</c:v>
                </c:pt>
                <c:pt idx="199">
                  <c:v>0.16299999999999998</c:v>
                </c:pt>
                <c:pt idx="200">
                  <c:v>0.12050000000000001</c:v>
                </c:pt>
                <c:pt idx="201">
                  <c:v>0.15049999999999999</c:v>
                </c:pt>
                <c:pt idx="202">
                  <c:v>0.126</c:v>
                </c:pt>
                <c:pt idx="203">
                  <c:v>0.20950000000000002</c:v>
                </c:pt>
                <c:pt idx="204">
                  <c:v>0.17099999999999999</c:v>
                </c:pt>
                <c:pt idx="205">
                  <c:v>0.188</c:v>
                </c:pt>
                <c:pt idx="206">
                  <c:v>0.16600000000000001</c:v>
                </c:pt>
                <c:pt idx="207">
                  <c:v>7.6499999999999999E-2</c:v>
                </c:pt>
                <c:pt idx="208">
                  <c:v>0.1285</c:v>
                </c:pt>
                <c:pt idx="209">
                  <c:v>0.122</c:v>
                </c:pt>
                <c:pt idx="210">
                  <c:v>9.1499999999999998E-2</c:v>
                </c:pt>
                <c:pt idx="211">
                  <c:v>0.11649999999999999</c:v>
                </c:pt>
                <c:pt idx="212">
                  <c:v>0.14149999999999999</c:v>
                </c:pt>
                <c:pt idx="213">
                  <c:v>0.1075</c:v>
                </c:pt>
                <c:pt idx="214">
                  <c:v>0.15050000000000002</c:v>
                </c:pt>
                <c:pt idx="215">
                  <c:v>5.2999999999999999E-2</c:v>
                </c:pt>
                <c:pt idx="216">
                  <c:v>7.1999999999999995E-2</c:v>
                </c:pt>
                <c:pt idx="217">
                  <c:v>0.115</c:v>
                </c:pt>
                <c:pt idx="218">
                  <c:v>3.5500000000000004E-2</c:v>
                </c:pt>
                <c:pt idx="219">
                  <c:v>0.16450000000000001</c:v>
                </c:pt>
                <c:pt idx="220">
                  <c:v>0.182</c:v>
                </c:pt>
                <c:pt idx="221">
                  <c:v>0.13450000000000001</c:v>
                </c:pt>
                <c:pt idx="222">
                  <c:v>0.16049999999999998</c:v>
                </c:pt>
                <c:pt idx="223">
                  <c:v>0.183</c:v>
                </c:pt>
                <c:pt idx="224">
                  <c:v>0.20200000000000001</c:v>
                </c:pt>
                <c:pt idx="225">
                  <c:v>0.14499999999999999</c:v>
                </c:pt>
                <c:pt idx="226">
                  <c:v>0.15</c:v>
                </c:pt>
                <c:pt idx="227">
                  <c:v>0.17199999999999999</c:v>
                </c:pt>
                <c:pt idx="228">
                  <c:v>0.14650000000000002</c:v>
                </c:pt>
                <c:pt idx="229">
                  <c:v>0.2</c:v>
                </c:pt>
                <c:pt idx="230">
                  <c:v>0.17849999999999999</c:v>
                </c:pt>
                <c:pt idx="231">
                  <c:v>0.158</c:v>
                </c:pt>
                <c:pt idx="232">
                  <c:v>0.17899999999999999</c:v>
                </c:pt>
                <c:pt idx="233">
                  <c:v>0.182</c:v>
                </c:pt>
                <c:pt idx="234">
                  <c:v>0.1895</c:v>
                </c:pt>
                <c:pt idx="235">
                  <c:v>0.13750000000000001</c:v>
                </c:pt>
                <c:pt idx="236">
                  <c:v>0.13200000000000001</c:v>
                </c:pt>
                <c:pt idx="237">
                  <c:v>0.13950000000000001</c:v>
                </c:pt>
                <c:pt idx="238">
                  <c:v>0.125</c:v>
                </c:pt>
                <c:pt idx="239">
                  <c:v>0.1115</c:v>
                </c:pt>
                <c:pt idx="240">
                  <c:v>0.1605</c:v>
                </c:pt>
                <c:pt idx="241">
                  <c:v>0.17199999999999999</c:v>
                </c:pt>
                <c:pt idx="242">
                  <c:v>0.19750000000000001</c:v>
                </c:pt>
                <c:pt idx="243">
                  <c:v>0.26550000000000001</c:v>
                </c:pt>
                <c:pt idx="244">
                  <c:v>0.19650000000000001</c:v>
                </c:pt>
                <c:pt idx="245">
                  <c:v>0.186</c:v>
                </c:pt>
                <c:pt idx="246">
                  <c:v>0.1205</c:v>
                </c:pt>
                <c:pt idx="247">
                  <c:v>0.18</c:v>
                </c:pt>
                <c:pt idx="248">
                  <c:v>8.8499999999999995E-2</c:v>
                </c:pt>
                <c:pt idx="249">
                  <c:v>0.23099999999999998</c:v>
                </c:pt>
                <c:pt idx="250">
                  <c:v>0.14249999999999999</c:v>
                </c:pt>
                <c:pt idx="251">
                  <c:v>0.17399999999999999</c:v>
                </c:pt>
                <c:pt idx="252">
                  <c:v>0.21149999999999999</c:v>
                </c:pt>
                <c:pt idx="253">
                  <c:v>0.19950000000000001</c:v>
                </c:pt>
                <c:pt idx="254">
                  <c:v>0.1525</c:v>
                </c:pt>
                <c:pt idx="255">
                  <c:v>0.1835</c:v>
                </c:pt>
                <c:pt idx="256">
                  <c:v>0.17</c:v>
                </c:pt>
                <c:pt idx="257">
                  <c:v>9.4E-2</c:v>
                </c:pt>
                <c:pt idx="258">
                  <c:v>0.16750000000000001</c:v>
                </c:pt>
                <c:pt idx="259">
                  <c:v>0.25900000000000001</c:v>
                </c:pt>
                <c:pt idx="260">
                  <c:v>0.22</c:v>
                </c:pt>
                <c:pt idx="261">
                  <c:v>0.25049999999999994</c:v>
                </c:pt>
                <c:pt idx="262">
                  <c:v>0.192</c:v>
                </c:pt>
                <c:pt idx="263">
                  <c:v>0.17099999999999999</c:v>
                </c:pt>
                <c:pt idx="264">
                  <c:v>0.23199999999999998</c:v>
                </c:pt>
                <c:pt idx="265">
                  <c:v>0.26649999999999996</c:v>
                </c:pt>
                <c:pt idx="266">
                  <c:v>0.23699999999999999</c:v>
                </c:pt>
                <c:pt idx="267">
                  <c:v>0.20499999999999999</c:v>
                </c:pt>
                <c:pt idx="268">
                  <c:v>0.1125</c:v>
                </c:pt>
                <c:pt idx="269">
                  <c:v>0.193</c:v>
                </c:pt>
                <c:pt idx="270">
                  <c:v>0.13500000000000001</c:v>
                </c:pt>
                <c:pt idx="271">
                  <c:v>0.184</c:v>
                </c:pt>
                <c:pt idx="272">
                  <c:v>0.16450000000000001</c:v>
                </c:pt>
                <c:pt idx="273">
                  <c:v>0.20649999999999999</c:v>
                </c:pt>
                <c:pt idx="274">
                  <c:v>0.19400000000000001</c:v>
                </c:pt>
                <c:pt idx="275">
                  <c:v>0.19750000000000001</c:v>
                </c:pt>
                <c:pt idx="276">
                  <c:v>0.20749999999999999</c:v>
                </c:pt>
                <c:pt idx="277">
                  <c:v>0.1845</c:v>
                </c:pt>
                <c:pt idx="278">
                  <c:v>0.17149999999999999</c:v>
                </c:pt>
                <c:pt idx="279">
                  <c:v>8.7999999999999995E-2</c:v>
                </c:pt>
                <c:pt idx="280">
                  <c:v>0.111</c:v>
                </c:pt>
                <c:pt idx="281">
                  <c:v>0.1065</c:v>
                </c:pt>
                <c:pt idx="282">
                  <c:v>4.5999999999999999E-2</c:v>
                </c:pt>
                <c:pt idx="283">
                  <c:v>0.10900000000000001</c:v>
                </c:pt>
                <c:pt idx="284">
                  <c:v>0.107</c:v>
                </c:pt>
                <c:pt idx="285">
                  <c:v>8.5499999999999993E-2</c:v>
                </c:pt>
                <c:pt idx="286">
                  <c:v>0.11749999999999999</c:v>
                </c:pt>
                <c:pt idx="287">
                  <c:v>0.18099999999999999</c:v>
                </c:pt>
                <c:pt idx="288">
                  <c:v>0.125</c:v>
                </c:pt>
                <c:pt idx="289">
                  <c:v>0.14200000000000002</c:v>
                </c:pt>
                <c:pt idx="290">
                  <c:v>0.11</c:v>
                </c:pt>
                <c:pt idx="291">
                  <c:v>0.1255</c:v>
                </c:pt>
                <c:pt idx="292">
                  <c:v>9.2499999999999999E-2</c:v>
                </c:pt>
                <c:pt idx="293">
                  <c:v>0.1575</c:v>
                </c:pt>
                <c:pt idx="294">
                  <c:v>0.16450000000000001</c:v>
                </c:pt>
                <c:pt idx="295">
                  <c:v>0.15799999999999997</c:v>
                </c:pt>
                <c:pt idx="296">
                  <c:v>8.6499999999999994E-2</c:v>
                </c:pt>
                <c:pt idx="297">
                  <c:v>0.15100000000000002</c:v>
                </c:pt>
                <c:pt idx="298">
                  <c:v>0.16599999999999998</c:v>
                </c:pt>
                <c:pt idx="299">
                  <c:v>0.19350000000000001</c:v>
                </c:pt>
                <c:pt idx="300">
                  <c:v>0.1885</c:v>
                </c:pt>
                <c:pt idx="301">
                  <c:v>0.21150000000000002</c:v>
                </c:pt>
                <c:pt idx="302">
                  <c:v>0.20749999999999999</c:v>
                </c:pt>
                <c:pt idx="303">
                  <c:v>0.14400000000000002</c:v>
                </c:pt>
                <c:pt idx="304">
                  <c:v>0.218</c:v>
                </c:pt>
                <c:pt idx="305">
                  <c:v>0.184</c:v>
                </c:pt>
                <c:pt idx="306">
                  <c:v>0.19750000000000001</c:v>
                </c:pt>
                <c:pt idx="307">
                  <c:v>0.1885</c:v>
                </c:pt>
                <c:pt idx="308">
                  <c:v>0.17899999999999999</c:v>
                </c:pt>
                <c:pt idx="309">
                  <c:v>0.20400000000000001</c:v>
                </c:pt>
                <c:pt idx="310">
                  <c:v>0.23100000000000001</c:v>
                </c:pt>
                <c:pt idx="311">
                  <c:v>0.21300000000000002</c:v>
                </c:pt>
                <c:pt idx="312">
                  <c:v>0.23849999999999999</c:v>
                </c:pt>
                <c:pt idx="313">
                  <c:v>0.2445</c:v>
                </c:pt>
                <c:pt idx="314">
                  <c:v>0.215</c:v>
                </c:pt>
                <c:pt idx="315">
                  <c:v>0.14550000000000002</c:v>
                </c:pt>
                <c:pt idx="316">
                  <c:v>0.186</c:v>
                </c:pt>
                <c:pt idx="317">
                  <c:v>0.152</c:v>
                </c:pt>
                <c:pt idx="318">
                  <c:v>0.1915</c:v>
                </c:pt>
                <c:pt idx="319">
                  <c:v>0.17600000000000002</c:v>
                </c:pt>
                <c:pt idx="320">
                  <c:v>0.17699999999999999</c:v>
                </c:pt>
                <c:pt idx="321">
                  <c:v>0.18099999999999999</c:v>
                </c:pt>
                <c:pt idx="322">
                  <c:v>0.188</c:v>
                </c:pt>
                <c:pt idx="323">
                  <c:v>0.16849999999999998</c:v>
                </c:pt>
                <c:pt idx="324">
                  <c:v>0.1825</c:v>
                </c:pt>
                <c:pt idx="325">
                  <c:v>0.14749999999999999</c:v>
                </c:pt>
                <c:pt idx="326">
                  <c:v>0.151</c:v>
                </c:pt>
                <c:pt idx="327">
                  <c:v>0.17749999999999999</c:v>
                </c:pt>
                <c:pt idx="328">
                  <c:v>0.17499999999999999</c:v>
                </c:pt>
                <c:pt idx="329">
                  <c:v>0.17649999999999999</c:v>
                </c:pt>
                <c:pt idx="330">
                  <c:v>0.19350000000000001</c:v>
                </c:pt>
                <c:pt idx="331">
                  <c:v>0.19600000000000001</c:v>
                </c:pt>
                <c:pt idx="332">
                  <c:v>0.20100000000000001</c:v>
                </c:pt>
                <c:pt idx="333">
                  <c:v>0.21899999999999997</c:v>
                </c:pt>
                <c:pt idx="334">
                  <c:v>0.1855</c:v>
                </c:pt>
                <c:pt idx="335">
                  <c:v>0.2</c:v>
                </c:pt>
                <c:pt idx="336">
                  <c:v>0.17949999999999999</c:v>
                </c:pt>
                <c:pt idx="337">
                  <c:v>0.17849999999999999</c:v>
                </c:pt>
                <c:pt idx="338">
                  <c:v>0.16799999999999998</c:v>
                </c:pt>
                <c:pt idx="339">
                  <c:v>0.21200000000000002</c:v>
                </c:pt>
                <c:pt idx="340">
                  <c:v>0.19450000000000001</c:v>
                </c:pt>
                <c:pt idx="341">
                  <c:v>0.156</c:v>
                </c:pt>
                <c:pt idx="342">
                  <c:v>0.17549999999999999</c:v>
                </c:pt>
                <c:pt idx="343">
                  <c:v>0.15550000000000003</c:v>
                </c:pt>
                <c:pt idx="344">
                  <c:v>0.17100000000000001</c:v>
                </c:pt>
                <c:pt idx="345">
                  <c:v>0.17299999999999999</c:v>
                </c:pt>
                <c:pt idx="346">
                  <c:v>0.182</c:v>
                </c:pt>
                <c:pt idx="347">
                  <c:v>0.16550000000000001</c:v>
                </c:pt>
                <c:pt idx="348">
                  <c:v>0.16849999999999998</c:v>
                </c:pt>
                <c:pt idx="349">
                  <c:v>0.15</c:v>
                </c:pt>
                <c:pt idx="350">
                  <c:v>0.14600000000000002</c:v>
                </c:pt>
                <c:pt idx="351">
                  <c:v>0.17799999999999999</c:v>
                </c:pt>
                <c:pt idx="352">
                  <c:v>0.1565</c:v>
                </c:pt>
                <c:pt idx="353">
                  <c:v>0.13650000000000001</c:v>
                </c:pt>
                <c:pt idx="354">
                  <c:v>0.185</c:v>
                </c:pt>
                <c:pt idx="355">
                  <c:v>0.17799999999999999</c:v>
                </c:pt>
                <c:pt idx="356">
                  <c:v>0.13200000000000001</c:v>
                </c:pt>
                <c:pt idx="357">
                  <c:v>0.13950000000000001</c:v>
                </c:pt>
                <c:pt idx="358">
                  <c:v>0.14599999999999999</c:v>
                </c:pt>
                <c:pt idx="359">
                  <c:v>0.12200000000000001</c:v>
                </c:pt>
                <c:pt idx="360">
                  <c:v>0.10249999999999999</c:v>
                </c:pt>
                <c:pt idx="361">
                  <c:v>0.1275</c:v>
                </c:pt>
                <c:pt idx="362">
                  <c:v>7.2499999999999995E-2</c:v>
                </c:pt>
                <c:pt idx="363">
                  <c:v>0.1305</c:v>
                </c:pt>
                <c:pt idx="364">
                  <c:v>0.1515</c:v>
                </c:pt>
                <c:pt idx="365">
                  <c:v>0.13400000000000001</c:v>
                </c:pt>
                <c:pt idx="366">
                  <c:v>0.13800000000000001</c:v>
                </c:pt>
                <c:pt idx="367">
                  <c:v>0.17499999999999999</c:v>
                </c:pt>
                <c:pt idx="368">
                  <c:v>0.157</c:v>
                </c:pt>
                <c:pt idx="369">
                  <c:v>9.5000000000000001E-2</c:v>
                </c:pt>
                <c:pt idx="370">
                  <c:v>0.14899999999999999</c:v>
                </c:pt>
                <c:pt idx="371">
                  <c:v>0.11349999999999999</c:v>
                </c:pt>
                <c:pt idx="372">
                  <c:v>0.14550000000000002</c:v>
                </c:pt>
                <c:pt idx="373">
                  <c:v>0.14249999999999999</c:v>
                </c:pt>
                <c:pt idx="374">
                  <c:v>0.16599999999999998</c:v>
                </c:pt>
                <c:pt idx="375">
                  <c:v>0.17199999999999999</c:v>
                </c:pt>
                <c:pt idx="376">
                  <c:v>0.17349999999999999</c:v>
                </c:pt>
                <c:pt idx="377">
                  <c:v>0.17549999999999999</c:v>
                </c:pt>
                <c:pt idx="378">
                  <c:v>0.192</c:v>
                </c:pt>
                <c:pt idx="379">
                  <c:v>0.1595</c:v>
                </c:pt>
                <c:pt idx="380">
                  <c:v>0.1295</c:v>
                </c:pt>
                <c:pt idx="381">
                  <c:v>0.14899999999999999</c:v>
                </c:pt>
                <c:pt idx="382">
                  <c:v>0.13600000000000001</c:v>
                </c:pt>
                <c:pt idx="383">
                  <c:v>0.1275</c:v>
                </c:pt>
                <c:pt idx="384">
                  <c:v>0.1245</c:v>
                </c:pt>
                <c:pt idx="385">
                  <c:v>0.1215</c:v>
                </c:pt>
                <c:pt idx="386">
                  <c:v>0.16</c:v>
                </c:pt>
                <c:pt idx="387">
                  <c:v>0.17699999999999999</c:v>
                </c:pt>
                <c:pt idx="388">
                  <c:v>0.122</c:v>
                </c:pt>
                <c:pt idx="389">
                  <c:v>0.15300000000000002</c:v>
                </c:pt>
                <c:pt idx="390">
                  <c:v>0.22500000000000001</c:v>
                </c:pt>
                <c:pt idx="391">
                  <c:v>0.17849999999999999</c:v>
                </c:pt>
                <c:pt idx="392">
                  <c:v>0.2185</c:v>
                </c:pt>
                <c:pt idx="393">
                  <c:v>0.1585</c:v>
                </c:pt>
                <c:pt idx="394">
                  <c:v>0.1605</c:v>
                </c:pt>
                <c:pt idx="395">
                  <c:v>0.152</c:v>
                </c:pt>
                <c:pt idx="396">
                  <c:v>0.16350000000000001</c:v>
                </c:pt>
                <c:pt idx="397">
                  <c:v>0.14749999999999999</c:v>
                </c:pt>
                <c:pt idx="398">
                  <c:v>0.2155</c:v>
                </c:pt>
                <c:pt idx="399">
                  <c:v>0.17599999999999999</c:v>
                </c:pt>
                <c:pt idx="400">
                  <c:v>0.16</c:v>
                </c:pt>
                <c:pt idx="401">
                  <c:v>0.217</c:v>
                </c:pt>
                <c:pt idx="402">
                  <c:v>0.19</c:v>
                </c:pt>
                <c:pt idx="403">
                  <c:v>0.14799999999999999</c:v>
                </c:pt>
                <c:pt idx="404">
                  <c:v>0.16799999999999998</c:v>
                </c:pt>
                <c:pt idx="405">
                  <c:v>0.19650000000000001</c:v>
                </c:pt>
                <c:pt idx="406">
                  <c:v>0.19400000000000001</c:v>
                </c:pt>
                <c:pt idx="407">
                  <c:v>0.12</c:v>
                </c:pt>
                <c:pt idx="408">
                  <c:v>0.17</c:v>
                </c:pt>
                <c:pt idx="409">
                  <c:v>0.186</c:v>
                </c:pt>
                <c:pt idx="410">
                  <c:v>0.13950000000000001</c:v>
                </c:pt>
                <c:pt idx="411">
                  <c:v>0.17149999999999999</c:v>
                </c:pt>
                <c:pt idx="412">
                  <c:v>0.1285</c:v>
                </c:pt>
                <c:pt idx="413">
                  <c:v>0.14000000000000001</c:v>
                </c:pt>
                <c:pt idx="414">
                  <c:v>0.13800000000000001</c:v>
                </c:pt>
                <c:pt idx="415">
                  <c:v>0.123</c:v>
                </c:pt>
                <c:pt idx="416">
                  <c:v>0.15699999999999997</c:v>
                </c:pt>
                <c:pt idx="417">
                  <c:v>0.1885</c:v>
                </c:pt>
                <c:pt idx="418">
                  <c:v>0.16700000000000001</c:v>
                </c:pt>
                <c:pt idx="419">
                  <c:v>9.1499999999999998E-2</c:v>
                </c:pt>
                <c:pt idx="420">
                  <c:v>8.6499999999999994E-2</c:v>
                </c:pt>
                <c:pt idx="421">
                  <c:v>0.127</c:v>
                </c:pt>
                <c:pt idx="422">
                  <c:v>0.14050000000000001</c:v>
                </c:pt>
                <c:pt idx="423">
                  <c:v>9.6000000000000002E-2</c:v>
                </c:pt>
                <c:pt idx="424">
                  <c:v>0.18</c:v>
                </c:pt>
                <c:pt idx="425">
                  <c:v>0.14649999999999999</c:v>
                </c:pt>
                <c:pt idx="426">
                  <c:v>0.16599999999999998</c:v>
                </c:pt>
                <c:pt idx="427">
                  <c:v>0.13850000000000001</c:v>
                </c:pt>
                <c:pt idx="428">
                  <c:v>0.1145</c:v>
                </c:pt>
                <c:pt idx="429">
                  <c:v>0.1285</c:v>
                </c:pt>
                <c:pt idx="430">
                  <c:v>0.14949999999999999</c:v>
                </c:pt>
                <c:pt idx="431">
                  <c:v>9.9500000000000005E-2</c:v>
                </c:pt>
                <c:pt idx="432">
                  <c:v>0.16199999999999998</c:v>
                </c:pt>
                <c:pt idx="433">
                  <c:v>0.1605</c:v>
                </c:pt>
                <c:pt idx="434">
                  <c:v>0.14699999999999999</c:v>
                </c:pt>
                <c:pt idx="435">
                  <c:v>0.14949999999999999</c:v>
                </c:pt>
                <c:pt idx="436">
                  <c:v>0.14700000000000002</c:v>
                </c:pt>
                <c:pt idx="437">
                  <c:v>0.19600000000000001</c:v>
                </c:pt>
                <c:pt idx="438">
                  <c:v>0.1535</c:v>
                </c:pt>
                <c:pt idx="439">
                  <c:v>0.16650000000000001</c:v>
                </c:pt>
                <c:pt idx="440">
                  <c:v>0.154</c:v>
                </c:pt>
                <c:pt idx="441">
                  <c:v>0.16250000000000001</c:v>
                </c:pt>
                <c:pt idx="442">
                  <c:v>0.125</c:v>
                </c:pt>
                <c:pt idx="443">
                  <c:v>0.126</c:v>
                </c:pt>
                <c:pt idx="444">
                  <c:v>0.1075</c:v>
                </c:pt>
                <c:pt idx="445">
                  <c:v>0.114</c:v>
                </c:pt>
                <c:pt idx="446">
                  <c:v>9.5000000000000001E-2</c:v>
                </c:pt>
                <c:pt idx="447">
                  <c:v>0.14350000000000002</c:v>
                </c:pt>
                <c:pt idx="448">
                  <c:v>0.12100000000000001</c:v>
                </c:pt>
                <c:pt idx="449">
                  <c:v>9.9500000000000005E-2</c:v>
                </c:pt>
                <c:pt idx="450">
                  <c:v>0.13300000000000001</c:v>
                </c:pt>
                <c:pt idx="451">
                  <c:v>0.11749999999999999</c:v>
                </c:pt>
                <c:pt idx="452">
                  <c:v>8.4499999999999992E-2</c:v>
                </c:pt>
                <c:pt idx="453">
                  <c:v>9.4E-2</c:v>
                </c:pt>
                <c:pt idx="454">
                  <c:v>4.2999999999999997E-2</c:v>
                </c:pt>
                <c:pt idx="455">
                  <c:v>9.8000000000000004E-2</c:v>
                </c:pt>
                <c:pt idx="456">
                  <c:v>0.11899999999999999</c:v>
                </c:pt>
                <c:pt idx="457">
                  <c:v>0.13550000000000001</c:v>
                </c:pt>
                <c:pt idx="458">
                  <c:v>0.16400000000000001</c:v>
                </c:pt>
                <c:pt idx="459">
                  <c:v>0.16299999999999998</c:v>
                </c:pt>
                <c:pt idx="460">
                  <c:v>0.13250000000000001</c:v>
                </c:pt>
                <c:pt idx="461">
                  <c:v>0.17399999999999999</c:v>
                </c:pt>
                <c:pt idx="462">
                  <c:v>0.13600000000000001</c:v>
                </c:pt>
                <c:pt idx="463">
                  <c:v>0.17849999999999999</c:v>
                </c:pt>
                <c:pt idx="464">
                  <c:v>0.13200000000000001</c:v>
                </c:pt>
                <c:pt idx="465">
                  <c:v>0.13450000000000001</c:v>
                </c:pt>
                <c:pt idx="466">
                  <c:v>0.1605</c:v>
                </c:pt>
                <c:pt idx="467">
                  <c:v>0.22700000000000001</c:v>
                </c:pt>
                <c:pt idx="468">
                  <c:v>0.20200000000000001</c:v>
                </c:pt>
                <c:pt idx="469">
                  <c:v>0.17399999999999999</c:v>
                </c:pt>
                <c:pt idx="470">
                  <c:v>0.16200000000000001</c:v>
                </c:pt>
                <c:pt idx="471">
                  <c:v>0.2235</c:v>
                </c:pt>
                <c:pt idx="472">
                  <c:v>0.20849999999999999</c:v>
                </c:pt>
                <c:pt idx="473">
                  <c:v>0.21299999999999999</c:v>
                </c:pt>
                <c:pt idx="474">
                  <c:v>0.224</c:v>
                </c:pt>
                <c:pt idx="475">
                  <c:v>0.14449999999999999</c:v>
                </c:pt>
                <c:pt idx="476">
                  <c:v>0.16849999999999998</c:v>
                </c:pt>
                <c:pt idx="477">
                  <c:v>0.17899999999999999</c:v>
                </c:pt>
                <c:pt idx="478">
                  <c:v>0.1845</c:v>
                </c:pt>
                <c:pt idx="479">
                  <c:v>0.215</c:v>
                </c:pt>
                <c:pt idx="480">
                  <c:v>0.17899999999999999</c:v>
                </c:pt>
                <c:pt idx="481">
                  <c:v>0.21899999999999997</c:v>
                </c:pt>
                <c:pt idx="482">
                  <c:v>0.19450000000000001</c:v>
                </c:pt>
                <c:pt idx="483">
                  <c:v>0.1595</c:v>
                </c:pt>
                <c:pt idx="484">
                  <c:v>0.16549999999999998</c:v>
                </c:pt>
                <c:pt idx="485">
                  <c:v>0.14749999999999999</c:v>
                </c:pt>
                <c:pt idx="486">
                  <c:v>0.13200000000000001</c:v>
                </c:pt>
                <c:pt idx="487">
                  <c:v>0.155</c:v>
                </c:pt>
                <c:pt idx="488">
                  <c:v>0.1555</c:v>
                </c:pt>
                <c:pt idx="489">
                  <c:v>0.156</c:v>
                </c:pt>
                <c:pt idx="490">
                  <c:v>0.11550000000000001</c:v>
                </c:pt>
                <c:pt idx="491">
                  <c:v>0.17199999999999999</c:v>
                </c:pt>
                <c:pt idx="492">
                  <c:v>0.14450000000000002</c:v>
                </c:pt>
                <c:pt idx="493">
                  <c:v>0.13550000000000001</c:v>
                </c:pt>
                <c:pt idx="494">
                  <c:v>0.123</c:v>
                </c:pt>
                <c:pt idx="495">
                  <c:v>0.1295</c:v>
                </c:pt>
                <c:pt idx="496">
                  <c:v>8.7999999999999995E-2</c:v>
                </c:pt>
                <c:pt idx="497">
                  <c:v>0.1195</c:v>
                </c:pt>
                <c:pt idx="498">
                  <c:v>8.5999999999999993E-2</c:v>
                </c:pt>
                <c:pt idx="499">
                  <c:v>0.14900000000000002</c:v>
                </c:pt>
                <c:pt idx="500">
                  <c:v>0.11699999999999999</c:v>
                </c:pt>
                <c:pt idx="501">
                  <c:v>0.1235</c:v>
                </c:pt>
                <c:pt idx="502">
                  <c:v>0.17749999999999999</c:v>
                </c:pt>
                <c:pt idx="503">
                  <c:v>0.187</c:v>
                </c:pt>
                <c:pt idx="504">
                  <c:v>0.14900000000000002</c:v>
                </c:pt>
                <c:pt idx="505">
                  <c:v>0.16450000000000001</c:v>
                </c:pt>
                <c:pt idx="506">
                  <c:v>0.1045</c:v>
                </c:pt>
                <c:pt idx="507">
                  <c:v>0.10600000000000001</c:v>
                </c:pt>
                <c:pt idx="508">
                  <c:v>0.124</c:v>
                </c:pt>
                <c:pt idx="509">
                  <c:v>0.11</c:v>
                </c:pt>
                <c:pt idx="510">
                  <c:v>8.9499999999999996E-2</c:v>
                </c:pt>
                <c:pt idx="511">
                  <c:v>5.9499999999999997E-2</c:v>
                </c:pt>
                <c:pt idx="512">
                  <c:v>9.6000000000000002E-2</c:v>
                </c:pt>
                <c:pt idx="513">
                  <c:v>0.159</c:v>
                </c:pt>
                <c:pt idx="514">
                  <c:v>0.124</c:v>
                </c:pt>
                <c:pt idx="515">
                  <c:v>9.9000000000000005E-2</c:v>
                </c:pt>
                <c:pt idx="516">
                  <c:v>0.1925</c:v>
                </c:pt>
                <c:pt idx="517">
                  <c:v>0.13</c:v>
                </c:pt>
                <c:pt idx="518">
                  <c:v>1.55E-2</c:v>
                </c:pt>
                <c:pt idx="519">
                  <c:v>0.1265</c:v>
                </c:pt>
                <c:pt idx="520">
                  <c:v>0.11</c:v>
                </c:pt>
                <c:pt idx="521">
                  <c:v>7.7999999999999986E-2</c:v>
                </c:pt>
                <c:pt idx="522">
                  <c:v>9.9500000000000005E-2</c:v>
                </c:pt>
                <c:pt idx="523">
                  <c:v>8.1500000000000003E-2</c:v>
                </c:pt>
                <c:pt idx="524">
                  <c:v>6.8000000000000005E-2</c:v>
                </c:pt>
                <c:pt idx="525">
                  <c:v>0.105</c:v>
                </c:pt>
                <c:pt idx="526">
                  <c:v>7.85E-2</c:v>
                </c:pt>
                <c:pt idx="527">
                  <c:v>0.08</c:v>
                </c:pt>
                <c:pt idx="528">
                  <c:v>0.11799999999999999</c:v>
                </c:pt>
                <c:pt idx="529">
                  <c:v>0.14100000000000001</c:v>
                </c:pt>
                <c:pt idx="530">
                  <c:v>8.6499999999999994E-2</c:v>
                </c:pt>
                <c:pt idx="531">
                  <c:v>0.1225</c:v>
                </c:pt>
                <c:pt idx="532">
                  <c:v>9.4500000000000001E-2</c:v>
                </c:pt>
                <c:pt idx="533">
                  <c:v>8.8999999999999996E-2</c:v>
                </c:pt>
                <c:pt idx="534">
                  <c:v>5.4000000000000006E-2</c:v>
                </c:pt>
                <c:pt idx="535">
                  <c:v>8.5000000000000006E-2</c:v>
                </c:pt>
                <c:pt idx="536">
                  <c:v>9.5500000000000002E-2</c:v>
                </c:pt>
                <c:pt idx="537">
                  <c:v>7.4500000000000011E-2</c:v>
                </c:pt>
                <c:pt idx="538">
                  <c:v>8.7499999999999994E-2</c:v>
                </c:pt>
                <c:pt idx="539">
                  <c:v>0.11</c:v>
                </c:pt>
                <c:pt idx="540">
                  <c:v>6.6000000000000003E-2</c:v>
                </c:pt>
                <c:pt idx="541">
                  <c:v>0.1295</c:v>
                </c:pt>
                <c:pt idx="542">
                  <c:v>9.4E-2</c:v>
                </c:pt>
                <c:pt idx="543">
                  <c:v>9.5000000000000001E-2</c:v>
                </c:pt>
                <c:pt idx="544">
                  <c:v>0.108</c:v>
                </c:pt>
                <c:pt idx="545">
                  <c:v>0.1135</c:v>
                </c:pt>
                <c:pt idx="546">
                  <c:v>0.14050000000000001</c:v>
                </c:pt>
                <c:pt idx="547">
                  <c:v>8.7999999999999995E-2</c:v>
                </c:pt>
                <c:pt idx="548">
                  <c:v>0.1125</c:v>
                </c:pt>
                <c:pt idx="549">
                  <c:v>4.5999999999999999E-2</c:v>
                </c:pt>
                <c:pt idx="550">
                  <c:v>-2.5500000000000002E-2</c:v>
                </c:pt>
                <c:pt idx="551">
                  <c:v>1.7999999999999999E-2</c:v>
                </c:pt>
                <c:pt idx="552">
                  <c:v>7.7499999999999999E-2</c:v>
                </c:pt>
                <c:pt idx="553">
                  <c:v>6.3500000000000001E-2</c:v>
                </c:pt>
                <c:pt idx="554">
                  <c:v>7.85E-2</c:v>
                </c:pt>
                <c:pt idx="555">
                  <c:v>3.5500000000000004E-2</c:v>
                </c:pt>
                <c:pt idx="556">
                  <c:v>8.7499999999999994E-2</c:v>
                </c:pt>
                <c:pt idx="557">
                  <c:v>8.7999999999999995E-2</c:v>
                </c:pt>
                <c:pt idx="558">
                  <c:v>6.2E-2</c:v>
                </c:pt>
                <c:pt idx="559">
                  <c:v>6.8000000000000005E-2</c:v>
                </c:pt>
                <c:pt idx="560">
                  <c:v>6.25E-2</c:v>
                </c:pt>
                <c:pt idx="561">
                  <c:v>8.8499999999999995E-2</c:v>
                </c:pt>
                <c:pt idx="562">
                  <c:v>6.0500000000000005E-2</c:v>
                </c:pt>
                <c:pt idx="563">
                  <c:v>6.9500000000000006E-2</c:v>
                </c:pt>
                <c:pt idx="564">
                  <c:v>0.11399999999999999</c:v>
                </c:pt>
                <c:pt idx="565">
                  <c:v>9.0499999999999997E-2</c:v>
                </c:pt>
                <c:pt idx="566">
                  <c:v>0.114</c:v>
                </c:pt>
                <c:pt idx="567">
                  <c:v>9.0999999999999998E-2</c:v>
                </c:pt>
                <c:pt idx="568">
                  <c:v>0.11749999999999999</c:v>
                </c:pt>
                <c:pt idx="569">
                  <c:v>0.13800000000000001</c:v>
                </c:pt>
                <c:pt idx="570">
                  <c:v>0.13150000000000001</c:v>
                </c:pt>
                <c:pt idx="571">
                  <c:v>5.6000000000000001E-2</c:v>
                </c:pt>
                <c:pt idx="572">
                  <c:v>4.5999999999999999E-2</c:v>
                </c:pt>
                <c:pt idx="573">
                  <c:v>8.4000000000000005E-2</c:v>
                </c:pt>
                <c:pt idx="574">
                  <c:v>3.5000000000000003E-2</c:v>
                </c:pt>
                <c:pt idx="575">
                  <c:v>7.350000000000001E-2</c:v>
                </c:pt>
                <c:pt idx="576">
                  <c:v>-2.1500000000000002E-2</c:v>
                </c:pt>
                <c:pt idx="577">
                  <c:v>-8.0000000000000002E-3</c:v>
                </c:pt>
                <c:pt idx="578">
                  <c:v>-4.0499999999999994E-2</c:v>
                </c:pt>
                <c:pt idx="579">
                  <c:v>-1.4999999999999999E-2</c:v>
                </c:pt>
                <c:pt idx="580">
                  <c:v>-2.1999999999999999E-2</c:v>
                </c:pt>
                <c:pt idx="581">
                  <c:v>1.7500000000000002E-2</c:v>
                </c:pt>
                <c:pt idx="582">
                  <c:v>1.6500000000000001E-2</c:v>
                </c:pt>
                <c:pt idx="583">
                  <c:v>9.2499999999999999E-2</c:v>
                </c:pt>
                <c:pt idx="584">
                  <c:v>7.1000000000000008E-2</c:v>
                </c:pt>
                <c:pt idx="585">
                  <c:v>7.3999999999999996E-2</c:v>
                </c:pt>
                <c:pt idx="586">
                  <c:v>0.16450000000000001</c:v>
                </c:pt>
                <c:pt idx="587">
                  <c:v>0.122</c:v>
                </c:pt>
                <c:pt idx="588">
                  <c:v>0.11049999999999999</c:v>
                </c:pt>
                <c:pt idx="589">
                  <c:v>0.1605</c:v>
                </c:pt>
                <c:pt idx="590">
                  <c:v>0.14249999999999999</c:v>
                </c:pt>
                <c:pt idx="591">
                  <c:v>0.11749999999999999</c:v>
                </c:pt>
                <c:pt idx="592">
                  <c:v>8.7999999999999995E-2</c:v>
                </c:pt>
                <c:pt idx="593">
                  <c:v>0.11349999999999999</c:v>
                </c:pt>
                <c:pt idx="594">
                  <c:v>9.8500000000000004E-2</c:v>
                </c:pt>
                <c:pt idx="595">
                  <c:v>0.10650000000000001</c:v>
                </c:pt>
                <c:pt idx="596">
                  <c:v>0.1275</c:v>
                </c:pt>
                <c:pt idx="597">
                  <c:v>8.5999999999999993E-2</c:v>
                </c:pt>
                <c:pt idx="598">
                  <c:v>0.1195</c:v>
                </c:pt>
                <c:pt idx="599">
                  <c:v>6.5500000000000003E-2</c:v>
                </c:pt>
                <c:pt idx="600">
                  <c:v>6.7500000000000004E-2</c:v>
                </c:pt>
                <c:pt idx="601">
                  <c:v>0.11299999999999999</c:v>
                </c:pt>
                <c:pt idx="602">
                  <c:v>0.16599999999999998</c:v>
                </c:pt>
                <c:pt idx="603">
                  <c:v>0.13800000000000001</c:v>
                </c:pt>
                <c:pt idx="604">
                  <c:v>0.14600000000000002</c:v>
                </c:pt>
                <c:pt idx="605">
                  <c:v>0.14550000000000002</c:v>
                </c:pt>
                <c:pt idx="606">
                  <c:v>3.2000000000000001E-2</c:v>
                </c:pt>
                <c:pt idx="607">
                  <c:v>6.3E-2</c:v>
                </c:pt>
                <c:pt idx="608">
                  <c:v>5.2999999999999999E-2</c:v>
                </c:pt>
                <c:pt idx="609">
                  <c:v>6.5000000000000002E-2</c:v>
                </c:pt>
                <c:pt idx="610">
                  <c:v>0.11649999999999999</c:v>
                </c:pt>
                <c:pt idx="611">
                  <c:v>7.9500000000000001E-2</c:v>
                </c:pt>
                <c:pt idx="612">
                  <c:v>7.3499999999999996E-2</c:v>
                </c:pt>
                <c:pt idx="613">
                  <c:v>9.2499999999999999E-2</c:v>
                </c:pt>
                <c:pt idx="614">
                  <c:v>6.9500000000000006E-2</c:v>
                </c:pt>
                <c:pt idx="615">
                  <c:v>4.1499999999999995E-2</c:v>
                </c:pt>
                <c:pt idx="616">
                  <c:v>0.10100000000000001</c:v>
                </c:pt>
                <c:pt idx="617">
                  <c:v>0.11799999999999999</c:v>
                </c:pt>
                <c:pt idx="618">
                  <c:v>0.1245</c:v>
                </c:pt>
                <c:pt idx="619">
                  <c:v>0.159</c:v>
                </c:pt>
                <c:pt idx="620">
                  <c:v>8.5000000000000006E-2</c:v>
                </c:pt>
                <c:pt idx="621">
                  <c:v>0.1</c:v>
                </c:pt>
                <c:pt idx="622">
                  <c:v>6.6000000000000003E-2</c:v>
                </c:pt>
                <c:pt idx="623">
                  <c:v>9.0499999999999997E-2</c:v>
                </c:pt>
                <c:pt idx="624">
                  <c:v>0.13850000000000001</c:v>
                </c:pt>
                <c:pt idx="625">
                  <c:v>8.9499999999999996E-2</c:v>
                </c:pt>
                <c:pt idx="626">
                  <c:v>6.5500000000000003E-2</c:v>
                </c:pt>
                <c:pt idx="627">
                  <c:v>8.3499999999999991E-2</c:v>
                </c:pt>
                <c:pt idx="628">
                  <c:v>0.11399999999999999</c:v>
                </c:pt>
                <c:pt idx="629">
                  <c:v>0.16699999999999998</c:v>
                </c:pt>
                <c:pt idx="630">
                  <c:v>0.14050000000000001</c:v>
                </c:pt>
                <c:pt idx="631">
                  <c:v>0.15699999999999997</c:v>
                </c:pt>
                <c:pt idx="632">
                  <c:v>7.6999999999999999E-2</c:v>
                </c:pt>
                <c:pt idx="633">
                  <c:v>2.6000000000000002E-2</c:v>
                </c:pt>
                <c:pt idx="634">
                  <c:v>0.14650000000000002</c:v>
                </c:pt>
                <c:pt idx="635">
                  <c:v>8.9499999999999996E-2</c:v>
                </c:pt>
                <c:pt idx="636">
                  <c:v>0.13300000000000001</c:v>
                </c:pt>
                <c:pt idx="637">
                  <c:v>9.2999999999999999E-2</c:v>
                </c:pt>
                <c:pt idx="638">
                  <c:v>0.1255</c:v>
                </c:pt>
                <c:pt idx="639">
                  <c:v>0.16599999999999998</c:v>
                </c:pt>
                <c:pt idx="640">
                  <c:v>0.15150000000000002</c:v>
                </c:pt>
                <c:pt idx="641">
                  <c:v>0.127</c:v>
                </c:pt>
                <c:pt idx="642">
                  <c:v>0.10600000000000001</c:v>
                </c:pt>
                <c:pt idx="643">
                  <c:v>0.124</c:v>
                </c:pt>
                <c:pt idx="644">
                  <c:v>0.128</c:v>
                </c:pt>
                <c:pt idx="645">
                  <c:v>0.15</c:v>
                </c:pt>
                <c:pt idx="646">
                  <c:v>0.1555</c:v>
                </c:pt>
                <c:pt idx="647">
                  <c:v>0.13850000000000001</c:v>
                </c:pt>
                <c:pt idx="648">
                  <c:v>0.13950000000000001</c:v>
                </c:pt>
                <c:pt idx="649">
                  <c:v>0.16300000000000001</c:v>
                </c:pt>
                <c:pt idx="650">
                  <c:v>0.15699999999999997</c:v>
                </c:pt>
                <c:pt idx="651">
                  <c:v>0.126</c:v>
                </c:pt>
                <c:pt idx="652">
                  <c:v>7.2499999999999995E-2</c:v>
                </c:pt>
                <c:pt idx="653">
                  <c:v>0.1205</c:v>
                </c:pt>
                <c:pt idx="654">
                  <c:v>8.3500000000000005E-2</c:v>
                </c:pt>
                <c:pt idx="655">
                  <c:v>0.153</c:v>
                </c:pt>
                <c:pt idx="656">
                  <c:v>0.1135</c:v>
                </c:pt>
                <c:pt idx="657">
                  <c:v>0.13950000000000001</c:v>
                </c:pt>
                <c:pt idx="658">
                  <c:v>0.16500000000000001</c:v>
                </c:pt>
                <c:pt idx="659">
                  <c:v>9.1999999999999998E-2</c:v>
                </c:pt>
                <c:pt idx="660">
                  <c:v>0.14749999999999999</c:v>
                </c:pt>
                <c:pt idx="661">
                  <c:v>0.13800000000000001</c:v>
                </c:pt>
                <c:pt idx="662">
                  <c:v>0.16399999999999998</c:v>
                </c:pt>
                <c:pt idx="663">
                  <c:v>0.1305</c:v>
                </c:pt>
                <c:pt idx="664">
                  <c:v>0.14850000000000002</c:v>
                </c:pt>
                <c:pt idx="665">
                  <c:v>0.1245</c:v>
                </c:pt>
                <c:pt idx="666">
                  <c:v>0.15</c:v>
                </c:pt>
                <c:pt idx="667">
                  <c:v>0.11599999999999999</c:v>
                </c:pt>
                <c:pt idx="668">
                  <c:v>0.192</c:v>
                </c:pt>
                <c:pt idx="669">
                  <c:v>0.16799999999999998</c:v>
                </c:pt>
                <c:pt idx="670">
                  <c:v>0.121</c:v>
                </c:pt>
                <c:pt idx="671">
                  <c:v>0.13400000000000001</c:v>
                </c:pt>
                <c:pt idx="672">
                  <c:v>0.15</c:v>
                </c:pt>
                <c:pt idx="673">
                  <c:v>0.14899999999999999</c:v>
                </c:pt>
                <c:pt idx="674">
                  <c:v>0.19700000000000001</c:v>
                </c:pt>
                <c:pt idx="675">
                  <c:v>0.16849999999999998</c:v>
                </c:pt>
                <c:pt idx="676">
                  <c:v>0.161</c:v>
                </c:pt>
                <c:pt idx="677">
                  <c:v>0.19350000000000001</c:v>
                </c:pt>
                <c:pt idx="678">
                  <c:v>0.13600000000000001</c:v>
                </c:pt>
                <c:pt idx="679">
                  <c:v>0.1545</c:v>
                </c:pt>
                <c:pt idx="680">
                  <c:v>8.7999999999999995E-2</c:v>
                </c:pt>
                <c:pt idx="681">
                  <c:v>6.5000000000000002E-2</c:v>
                </c:pt>
                <c:pt idx="682">
                  <c:v>0.13200000000000001</c:v>
                </c:pt>
                <c:pt idx="683">
                  <c:v>3.6999999999999998E-2</c:v>
                </c:pt>
                <c:pt idx="684">
                  <c:v>0.11050000000000001</c:v>
                </c:pt>
                <c:pt idx="685">
                  <c:v>7.8E-2</c:v>
                </c:pt>
                <c:pt idx="686">
                  <c:v>8.5499999999999993E-2</c:v>
                </c:pt>
                <c:pt idx="687">
                  <c:v>6.6500000000000004E-2</c:v>
                </c:pt>
                <c:pt idx="688">
                  <c:v>2.0500000000000001E-2</c:v>
                </c:pt>
                <c:pt idx="689">
                  <c:v>3.5000000000000003E-2</c:v>
                </c:pt>
                <c:pt idx="690">
                  <c:v>7.8E-2</c:v>
                </c:pt>
                <c:pt idx="691">
                  <c:v>0.113</c:v>
                </c:pt>
                <c:pt idx="692">
                  <c:v>5.5499999999999994E-2</c:v>
                </c:pt>
                <c:pt idx="693">
                  <c:v>7.0500000000000007E-2</c:v>
                </c:pt>
                <c:pt idx="694">
                  <c:v>8.6999999999999994E-2</c:v>
                </c:pt>
                <c:pt idx="695">
                  <c:v>0.06</c:v>
                </c:pt>
                <c:pt idx="696">
                  <c:v>7.5499999999999998E-2</c:v>
                </c:pt>
                <c:pt idx="697">
                  <c:v>7.8E-2</c:v>
                </c:pt>
                <c:pt idx="698">
                  <c:v>6.8500000000000005E-2</c:v>
                </c:pt>
                <c:pt idx="699">
                  <c:v>4.8500000000000001E-2</c:v>
                </c:pt>
                <c:pt idx="700">
                  <c:v>7.6499999999999999E-2</c:v>
                </c:pt>
                <c:pt idx="701">
                  <c:v>7.1000000000000008E-2</c:v>
                </c:pt>
              </c:numCache>
            </c:numRef>
          </c:yVal>
        </c:ser>
        <c:ser>
          <c:idx val="1"/>
          <c:order val="1"/>
          <c:tx>
            <c:v>AVG I ASG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Computing!$AT$706:$AT$1110</c:f>
              <c:numCache>
                <c:formatCode>General</c:formatCode>
                <c:ptCount val="405"/>
                <c:pt idx="0">
                  <c:v>2009</c:v>
                </c:pt>
                <c:pt idx="1">
                  <c:v>2010</c:v>
                </c:pt>
                <c:pt idx="2">
                  <c:v>2010</c:v>
                </c:pt>
                <c:pt idx="3">
                  <c:v>2010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2019</c:v>
                </c:pt>
                <c:pt idx="12">
                  <c:v>2020</c:v>
                </c:pt>
                <c:pt idx="13">
                  <c:v>2020</c:v>
                </c:pt>
                <c:pt idx="14">
                  <c:v>2020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2025</c:v>
                </c:pt>
                <c:pt idx="20">
                  <c:v>2025</c:v>
                </c:pt>
                <c:pt idx="21">
                  <c:v>2025</c:v>
                </c:pt>
                <c:pt idx="22">
                  <c:v>2025</c:v>
                </c:pt>
                <c:pt idx="23">
                  <c:v>2026</c:v>
                </c:pt>
                <c:pt idx="24">
                  <c:v>2026</c:v>
                </c:pt>
                <c:pt idx="25">
                  <c:v>2026</c:v>
                </c:pt>
                <c:pt idx="26">
                  <c:v>2026</c:v>
                </c:pt>
                <c:pt idx="27">
                  <c:v>2027</c:v>
                </c:pt>
                <c:pt idx="28">
                  <c:v>2027</c:v>
                </c:pt>
                <c:pt idx="29">
                  <c:v>2027</c:v>
                </c:pt>
                <c:pt idx="30">
                  <c:v>2027</c:v>
                </c:pt>
                <c:pt idx="31">
                  <c:v>2028</c:v>
                </c:pt>
                <c:pt idx="32">
                  <c:v>2028</c:v>
                </c:pt>
                <c:pt idx="33">
                  <c:v>2028</c:v>
                </c:pt>
                <c:pt idx="34">
                  <c:v>2028</c:v>
                </c:pt>
                <c:pt idx="35">
                  <c:v>2029</c:v>
                </c:pt>
                <c:pt idx="36">
                  <c:v>2029</c:v>
                </c:pt>
                <c:pt idx="37">
                  <c:v>2029</c:v>
                </c:pt>
                <c:pt idx="38">
                  <c:v>2029</c:v>
                </c:pt>
                <c:pt idx="39">
                  <c:v>2030</c:v>
                </c:pt>
                <c:pt idx="40">
                  <c:v>2030</c:v>
                </c:pt>
                <c:pt idx="41">
                  <c:v>2030</c:v>
                </c:pt>
                <c:pt idx="42">
                  <c:v>2030</c:v>
                </c:pt>
                <c:pt idx="43">
                  <c:v>2031</c:v>
                </c:pt>
                <c:pt idx="44">
                  <c:v>2033</c:v>
                </c:pt>
                <c:pt idx="45">
                  <c:v>2034</c:v>
                </c:pt>
                <c:pt idx="46">
                  <c:v>2035</c:v>
                </c:pt>
                <c:pt idx="47">
                  <c:v>2036</c:v>
                </c:pt>
                <c:pt idx="48">
                  <c:v>2037</c:v>
                </c:pt>
                <c:pt idx="49">
                  <c:v>2038</c:v>
                </c:pt>
                <c:pt idx="50">
                  <c:v>2039</c:v>
                </c:pt>
                <c:pt idx="51">
                  <c:v>2040</c:v>
                </c:pt>
                <c:pt idx="52">
                  <c:v>2041</c:v>
                </c:pt>
                <c:pt idx="53">
                  <c:v>2042</c:v>
                </c:pt>
                <c:pt idx="54">
                  <c:v>2043</c:v>
                </c:pt>
                <c:pt idx="55">
                  <c:v>2044</c:v>
                </c:pt>
                <c:pt idx="56">
                  <c:v>2045</c:v>
                </c:pt>
                <c:pt idx="57">
                  <c:v>2047</c:v>
                </c:pt>
                <c:pt idx="58">
                  <c:v>2048</c:v>
                </c:pt>
                <c:pt idx="59">
                  <c:v>2050</c:v>
                </c:pt>
                <c:pt idx="60">
                  <c:v>2052</c:v>
                </c:pt>
                <c:pt idx="61">
                  <c:v>2053</c:v>
                </c:pt>
                <c:pt idx="62">
                  <c:v>2054</c:v>
                </c:pt>
                <c:pt idx="63">
                  <c:v>2055</c:v>
                </c:pt>
                <c:pt idx="64">
                  <c:v>2056</c:v>
                </c:pt>
                <c:pt idx="65">
                  <c:v>2057</c:v>
                </c:pt>
                <c:pt idx="66">
                  <c:v>2058</c:v>
                </c:pt>
                <c:pt idx="67">
                  <c:v>2059</c:v>
                </c:pt>
                <c:pt idx="68">
                  <c:v>2060</c:v>
                </c:pt>
                <c:pt idx="69">
                  <c:v>2061</c:v>
                </c:pt>
                <c:pt idx="70">
                  <c:v>2062</c:v>
                </c:pt>
                <c:pt idx="71">
                  <c:v>2063</c:v>
                </c:pt>
                <c:pt idx="72">
                  <c:v>2064</c:v>
                </c:pt>
                <c:pt idx="73">
                  <c:v>2065</c:v>
                </c:pt>
                <c:pt idx="74">
                  <c:v>2066</c:v>
                </c:pt>
                <c:pt idx="75">
                  <c:v>2067</c:v>
                </c:pt>
                <c:pt idx="76">
                  <c:v>2068</c:v>
                </c:pt>
                <c:pt idx="77">
                  <c:v>2070</c:v>
                </c:pt>
                <c:pt idx="78">
                  <c:v>2071</c:v>
                </c:pt>
                <c:pt idx="79">
                  <c:v>2072</c:v>
                </c:pt>
                <c:pt idx="80">
                  <c:v>2073</c:v>
                </c:pt>
                <c:pt idx="81">
                  <c:v>2074</c:v>
                </c:pt>
                <c:pt idx="82">
                  <c:v>2075</c:v>
                </c:pt>
                <c:pt idx="83">
                  <c:v>2076</c:v>
                </c:pt>
                <c:pt idx="84">
                  <c:v>2077</c:v>
                </c:pt>
                <c:pt idx="85">
                  <c:v>2078</c:v>
                </c:pt>
                <c:pt idx="86">
                  <c:v>2079</c:v>
                </c:pt>
                <c:pt idx="87">
                  <c:v>2080</c:v>
                </c:pt>
                <c:pt idx="88">
                  <c:v>2081</c:v>
                </c:pt>
                <c:pt idx="89">
                  <c:v>2082</c:v>
                </c:pt>
                <c:pt idx="90">
                  <c:v>2083</c:v>
                </c:pt>
                <c:pt idx="91">
                  <c:v>2084</c:v>
                </c:pt>
                <c:pt idx="92">
                  <c:v>2085</c:v>
                </c:pt>
                <c:pt idx="93">
                  <c:v>2086</c:v>
                </c:pt>
                <c:pt idx="94">
                  <c:v>2087</c:v>
                </c:pt>
                <c:pt idx="95">
                  <c:v>2088</c:v>
                </c:pt>
                <c:pt idx="96">
                  <c:v>2089</c:v>
                </c:pt>
                <c:pt idx="97">
                  <c:v>2090</c:v>
                </c:pt>
                <c:pt idx="98">
                  <c:v>2091</c:v>
                </c:pt>
                <c:pt idx="99">
                  <c:v>2092</c:v>
                </c:pt>
                <c:pt idx="100">
                  <c:v>2093</c:v>
                </c:pt>
                <c:pt idx="101">
                  <c:v>2094</c:v>
                </c:pt>
                <c:pt idx="102">
                  <c:v>2095</c:v>
                </c:pt>
                <c:pt idx="103">
                  <c:v>2096</c:v>
                </c:pt>
                <c:pt idx="104">
                  <c:v>2097</c:v>
                </c:pt>
                <c:pt idx="105">
                  <c:v>2099</c:v>
                </c:pt>
                <c:pt idx="106">
                  <c:v>2100</c:v>
                </c:pt>
                <c:pt idx="107">
                  <c:v>2101</c:v>
                </c:pt>
                <c:pt idx="108">
                  <c:v>2102</c:v>
                </c:pt>
                <c:pt idx="109">
                  <c:v>2103</c:v>
                </c:pt>
                <c:pt idx="110">
                  <c:v>2104</c:v>
                </c:pt>
                <c:pt idx="111">
                  <c:v>2105</c:v>
                </c:pt>
                <c:pt idx="112">
                  <c:v>2106</c:v>
                </c:pt>
                <c:pt idx="113">
                  <c:v>2107</c:v>
                </c:pt>
                <c:pt idx="114">
                  <c:v>2108</c:v>
                </c:pt>
                <c:pt idx="115">
                  <c:v>2109</c:v>
                </c:pt>
                <c:pt idx="116">
                  <c:v>2110</c:v>
                </c:pt>
                <c:pt idx="117">
                  <c:v>2111</c:v>
                </c:pt>
                <c:pt idx="118">
                  <c:v>2112</c:v>
                </c:pt>
                <c:pt idx="119">
                  <c:v>2113</c:v>
                </c:pt>
                <c:pt idx="120">
                  <c:v>2114</c:v>
                </c:pt>
                <c:pt idx="121">
                  <c:v>2115</c:v>
                </c:pt>
                <c:pt idx="122">
                  <c:v>2118</c:v>
                </c:pt>
                <c:pt idx="123">
                  <c:v>2119</c:v>
                </c:pt>
                <c:pt idx="124">
                  <c:v>2120</c:v>
                </c:pt>
                <c:pt idx="125">
                  <c:v>2121</c:v>
                </c:pt>
                <c:pt idx="126">
                  <c:v>2122</c:v>
                </c:pt>
                <c:pt idx="127">
                  <c:v>2123</c:v>
                </c:pt>
                <c:pt idx="128">
                  <c:v>2125</c:v>
                </c:pt>
                <c:pt idx="129">
                  <c:v>2126</c:v>
                </c:pt>
                <c:pt idx="130">
                  <c:v>2127</c:v>
                </c:pt>
                <c:pt idx="131">
                  <c:v>2128</c:v>
                </c:pt>
                <c:pt idx="132">
                  <c:v>2129</c:v>
                </c:pt>
                <c:pt idx="133">
                  <c:v>2130</c:v>
                </c:pt>
                <c:pt idx="134">
                  <c:v>2131</c:v>
                </c:pt>
                <c:pt idx="135">
                  <c:v>2132</c:v>
                </c:pt>
                <c:pt idx="136">
                  <c:v>2133</c:v>
                </c:pt>
                <c:pt idx="137">
                  <c:v>2134</c:v>
                </c:pt>
                <c:pt idx="138">
                  <c:v>2135</c:v>
                </c:pt>
                <c:pt idx="139">
                  <c:v>2136</c:v>
                </c:pt>
                <c:pt idx="140">
                  <c:v>2137</c:v>
                </c:pt>
                <c:pt idx="141">
                  <c:v>2138</c:v>
                </c:pt>
                <c:pt idx="142">
                  <c:v>2139</c:v>
                </c:pt>
                <c:pt idx="143">
                  <c:v>2140</c:v>
                </c:pt>
                <c:pt idx="144">
                  <c:v>2141</c:v>
                </c:pt>
                <c:pt idx="145">
                  <c:v>2142</c:v>
                </c:pt>
                <c:pt idx="146">
                  <c:v>2143</c:v>
                </c:pt>
                <c:pt idx="147">
                  <c:v>2144</c:v>
                </c:pt>
                <c:pt idx="148">
                  <c:v>2145</c:v>
                </c:pt>
                <c:pt idx="149">
                  <c:v>2146</c:v>
                </c:pt>
                <c:pt idx="150">
                  <c:v>2147</c:v>
                </c:pt>
                <c:pt idx="151">
                  <c:v>2148</c:v>
                </c:pt>
                <c:pt idx="152">
                  <c:v>2149</c:v>
                </c:pt>
                <c:pt idx="153">
                  <c:v>2150</c:v>
                </c:pt>
                <c:pt idx="154">
                  <c:v>2151</c:v>
                </c:pt>
                <c:pt idx="155">
                  <c:v>2152</c:v>
                </c:pt>
                <c:pt idx="156">
                  <c:v>2153</c:v>
                </c:pt>
                <c:pt idx="157">
                  <c:v>2154</c:v>
                </c:pt>
                <c:pt idx="158">
                  <c:v>2155</c:v>
                </c:pt>
                <c:pt idx="159">
                  <c:v>2156</c:v>
                </c:pt>
                <c:pt idx="160">
                  <c:v>2157</c:v>
                </c:pt>
                <c:pt idx="161">
                  <c:v>2158</c:v>
                </c:pt>
                <c:pt idx="162">
                  <c:v>2159</c:v>
                </c:pt>
                <c:pt idx="163">
                  <c:v>2160</c:v>
                </c:pt>
                <c:pt idx="164">
                  <c:v>2161</c:v>
                </c:pt>
                <c:pt idx="165">
                  <c:v>2162</c:v>
                </c:pt>
                <c:pt idx="166">
                  <c:v>2163</c:v>
                </c:pt>
                <c:pt idx="167">
                  <c:v>2164</c:v>
                </c:pt>
                <c:pt idx="168">
                  <c:v>2165</c:v>
                </c:pt>
                <c:pt idx="169">
                  <c:v>2166</c:v>
                </c:pt>
                <c:pt idx="170">
                  <c:v>2167</c:v>
                </c:pt>
                <c:pt idx="171">
                  <c:v>2168</c:v>
                </c:pt>
                <c:pt idx="172">
                  <c:v>2169</c:v>
                </c:pt>
                <c:pt idx="173">
                  <c:v>2170</c:v>
                </c:pt>
                <c:pt idx="174">
                  <c:v>2171</c:v>
                </c:pt>
                <c:pt idx="175">
                  <c:v>2172</c:v>
                </c:pt>
                <c:pt idx="176">
                  <c:v>2173</c:v>
                </c:pt>
                <c:pt idx="177">
                  <c:v>2174</c:v>
                </c:pt>
                <c:pt idx="178">
                  <c:v>2175</c:v>
                </c:pt>
                <c:pt idx="179">
                  <c:v>2176</c:v>
                </c:pt>
                <c:pt idx="180">
                  <c:v>2177</c:v>
                </c:pt>
                <c:pt idx="181">
                  <c:v>2178</c:v>
                </c:pt>
                <c:pt idx="182">
                  <c:v>2179</c:v>
                </c:pt>
                <c:pt idx="183">
                  <c:v>2180</c:v>
                </c:pt>
                <c:pt idx="184">
                  <c:v>2181</c:v>
                </c:pt>
                <c:pt idx="185">
                  <c:v>2182</c:v>
                </c:pt>
                <c:pt idx="186">
                  <c:v>2183</c:v>
                </c:pt>
                <c:pt idx="187">
                  <c:v>2184</c:v>
                </c:pt>
                <c:pt idx="188">
                  <c:v>2185</c:v>
                </c:pt>
                <c:pt idx="189">
                  <c:v>2186</c:v>
                </c:pt>
                <c:pt idx="190">
                  <c:v>2187</c:v>
                </c:pt>
                <c:pt idx="191">
                  <c:v>2188</c:v>
                </c:pt>
                <c:pt idx="192">
                  <c:v>2189</c:v>
                </c:pt>
                <c:pt idx="193">
                  <c:v>2191</c:v>
                </c:pt>
                <c:pt idx="194">
                  <c:v>2192</c:v>
                </c:pt>
                <c:pt idx="195">
                  <c:v>2193</c:v>
                </c:pt>
                <c:pt idx="196">
                  <c:v>2194</c:v>
                </c:pt>
                <c:pt idx="197">
                  <c:v>2195</c:v>
                </c:pt>
                <c:pt idx="198">
                  <c:v>2196</c:v>
                </c:pt>
                <c:pt idx="199">
                  <c:v>2197</c:v>
                </c:pt>
                <c:pt idx="200">
                  <c:v>2198</c:v>
                </c:pt>
                <c:pt idx="201">
                  <c:v>2199</c:v>
                </c:pt>
                <c:pt idx="202">
                  <c:v>2200</c:v>
                </c:pt>
                <c:pt idx="203">
                  <c:v>2201</c:v>
                </c:pt>
                <c:pt idx="204">
                  <c:v>2202</c:v>
                </c:pt>
                <c:pt idx="205">
                  <c:v>2203</c:v>
                </c:pt>
                <c:pt idx="206">
                  <c:v>2204</c:v>
                </c:pt>
                <c:pt idx="207">
                  <c:v>2205</c:v>
                </c:pt>
                <c:pt idx="208">
                  <c:v>2206</c:v>
                </c:pt>
                <c:pt idx="209">
                  <c:v>2207</c:v>
                </c:pt>
                <c:pt idx="210">
                  <c:v>2208</c:v>
                </c:pt>
                <c:pt idx="211">
                  <c:v>2209</c:v>
                </c:pt>
                <c:pt idx="212">
                  <c:v>2210</c:v>
                </c:pt>
                <c:pt idx="213">
                  <c:v>2211</c:v>
                </c:pt>
                <c:pt idx="214">
                  <c:v>2212</c:v>
                </c:pt>
                <c:pt idx="215">
                  <c:v>2213</c:v>
                </c:pt>
                <c:pt idx="216">
                  <c:v>2214</c:v>
                </c:pt>
                <c:pt idx="217">
                  <c:v>2215</c:v>
                </c:pt>
                <c:pt idx="218">
                  <c:v>2216</c:v>
                </c:pt>
                <c:pt idx="219">
                  <c:v>2217</c:v>
                </c:pt>
                <c:pt idx="220">
                  <c:v>2218</c:v>
                </c:pt>
                <c:pt idx="221">
                  <c:v>2219</c:v>
                </c:pt>
                <c:pt idx="222">
                  <c:v>2220</c:v>
                </c:pt>
                <c:pt idx="223">
                  <c:v>2221</c:v>
                </c:pt>
                <c:pt idx="224">
                  <c:v>2222</c:v>
                </c:pt>
                <c:pt idx="225">
                  <c:v>2223</c:v>
                </c:pt>
                <c:pt idx="226">
                  <c:v>2224</c:v>
                </c:pt>
                <c:pt idx="227">
                  <c:v>2225</c:v>
                </c:pt>
                <c:pt idx="228">
                  <c:v>2226</c:v>
                </c:pt>
                <c:pt idx="229">
                  <c:v>2227</c:v>
                </c:pt>
                <c:pt idx="230">
                  <c:v>2228</c:v>
                </c:pt>
                <c:pt idx="231">
                  <c:v>2229</c:v>
                </c:pt>
                <c:pt idx="232">
                  <c:v>2230</c:v>
                </c:pt>
                <c:pt idx="233">
                  <c:v>2231</c:v>
                </c:pt>
                <c:pt idx="234">
                  <c:v>2232</c:v>
                </c:pt>
                <c:pt idx="235">
                  <c:v>2233</c:v>
                </c:pt>
                <c:pt idx="236">
                  <c:v>2234</c:v>
                </c:pt>
                <c:pt idx="237">
                  <c:v>2235</c:v>
                </c:pt>
                <c:pt idx="238">
                  <c:v>2236</c:v>
                </c:pt>
                <c:pt idx="239">
                  <c:v>2237</c:v>
                </c:pt>
                <c:pt idx="240">
                  <c:v>2238</c:v>
                </c:pt>
                <c:pt idx="241">
                  <c:v>2240</c:v>
                </c:pt>
                <c:pt idx="242">
                  <c:v>2241</c:v>
                </c:pt>
                <c:pt idx="243">
                  <c:v>2242</c:v>
                </c:pt>
                <c:pt idx="244">
                  <c:v>2243</c:v>
                </c:pt>
                <c:pt idx="245">
                  <c:v>2244</c:v>
                </c:pt>
                <c:pt idx="246">
                  <c:v>2245</c:v>
                </c:pt>
                <c:pt idx="247">
                  <c:v>2246</c:v>
                </c:pt>
                <c:pt idx="248">
                  <c:v>2247</c:v>
                </c:pt>
                <c:pt idx="249">
                  <c:v>2248</c:v>
                </c:pt>
                <c:pt idx="250">
                  <c:v>2249</c:v>
                </c:pt>
                <c:pt idx="251">
                  <c:v>2250</c:v>
                </c:pt>
                <c:pt idx="252">
                  <c:v>2251</c:v>
                </c:pt>
                <c:pt idx="253">
                  <c:v>2253</c:v>
                </c:pt>
                <c:pt idx="254">
                  <c:v>2254</c:v>
                </c:pt>
                <c:pt idx="255">
                  <c:v>2255</c:v>
                </c:pt>
                <c:pt idx="256">
                  <c:v>2256</c:v>
                </c:pt>
                <c:pt idx="257">
                  <c:v>2257</c:v>
                </c:pt>
                <c:pt idx="258">
                  <c:v>2258</c:v>
                </c:pt>
                <c:pt idx="259">
                  <c:v>2259</c:v>
                </c:pt>
                <c:pt idx="260">
                  <c:v>2260</c:v>
                </c:pt>
                <c:pt idx="261">
                  <c:v>2261</c:v>
                </c:pt>
                <c:pt idx="262">
                  <c:v>2262</c:v>
                </c:pt>
                <c:pt idx="263">
                  <c:v>2263</c:v>
                </c:pt>
                <c:pt idx="264">
                  <c:v>2264</c:v>
                </c:pt>
                <c:pt idx="265">
                  <c:v>2265</c:v>
                </c:pt>
                <c:pt idx="266">
                  <c:v>2266</c:v>
                </c:pt>
                <c:pt idx="267">
                  <c:v>2267</c:v>
                </c:pt>
                <c:pt idx="268">
                  <c:v>2268</c:v>
                </c:pt>
                <c:pt idx="269">
                  <c:v>2269</c:v>
                </c:pt>
                <c:pt idx="270">
                  <c:v>2270</c:v>
                </c:pt>
                <c:pt idx="271">
                  <c:v>2271</c:v>
                </c:pt>
                <c:pt idx="272">
                  <c:v>2272</c:v>
                </c:pt>
                <c:pt idx="273">
                  <c:v>2273</c:v>
                </c:pt>
                <c:pt idx="274">
                  <c:v>2274</c:v>
                </c:pt>
                <c:pt idx="275">
                  <c:v>2275</c:v>
                </c:pt>
                <c:pt idx="276">
                  <c:v>2276</c:v>
                </c:pt>
                <c:pt idx="277">
                  <c:v>2277</c:v>
                </c:pt>
                <c:pt idx="278">
                  <c:v>2278</c:v>
                </c:pt>
                <c:pt idx="279">
                  <c:v>2279</c:v>
                </c:pt>
                <c:pt idx="280">
                  <c:v>2280</c:v>
                </c:pt>
                <c:pt idx="281">
                  <c:v>2281</c:v>
                </c:pt>
                <c:pt idx="282">
                  <c:v>2282</c:v>
                </c:pt>
                <c:pt idx="283">
                  <c:v>2283</c:v>
                </c:pt>
                <c:pt idx="284">
                  <c:v>2284</c:v>
                </c:pt>
                <c:pt idx="285">
                  <c:v>2285</c:v>
                </c:pt>
                <c:pt idx="286">
                  <c:v>2286</c:v>
                </c:pt>
                <c:pt idx="287">
                  <c:v>2287</c:v>
                </c:pt>
                <c:pt idx="288">
                  <c:v>2288</c:v>
                </c:pt>
                <c:pt idx="289">
                  <c:v>2289</c:v>
                </c:pt>
                <c:pt idx="290">
                  <c:v>2291</c:v>
                </c:pt>
                <c:pt idx="291">
                  <c:v>2292</c:v>
                </c:pt>
                <c:pt idx="292">
                  <c:v>2293</c:v>
                </c:pt>
                <c:pt idx="293">
                  <c:v>2294</c:v>
                </c:pt>
                <c:pt idx="294">
                  <c:v>2295</c:v>
                </c:pt>
                <c:pt idx="295">
                  <c:v>2296</c:v>
                </c:pt>
                <c:pt idx="296">
                  <c:v>2297</c:v>
                </c:pt>
                <c:pt idx="297">
                  <c:v>2298</c:v>
                </c:pt>
                <c:pt idx="298">
                  <c:v>2299</c:v>
                </c:pt>
                <c:pt idx="299">
                  <c:v>2300</c:v>
                </c:pt>
                <c:pt idx="300">
                  <c:v>2301</c:v>
                </c:pt>
                <c:pt idx="301">
                  <c:v>2302</c:v>
                </c:pt>
                <c:pt idx="302">
                  <c:v>2303</c:v>
                </c:pt>
                <c:pt idx="303">
                  <c:v>2304</c:v>
                </c:pt>
                <c:pt idx="304">
                  <c:v>2305</c:v>
                </c:pt>
                <c:pt idx="305">
                  <c:v>2306</c:v>
                </c:pt>
                <c:pt idx="306">
                  <c:v>2307</c:v>
                </c:pt>
                <c:pt idx="307">
                  <c:v>2308</c:v>
                </c:pt>
                <c:pt idx="308">
                  <c:v>2309</c:v>
                </c:pt>
                <c:pt idx="309">
                  <c:v>2310</c:v>
                </c:pt>
                <c:pt idx="310">
                  <c:v>2311</c:v>
                </c:pt>
                <c:pt idx="311">
                  <c:v>2312</c:v>
                </c:pt>
                <c:pt idx="312">
                  <c:v>2313</c:v>
                </c:pt>
                <c:pt idx="313">
                  <c:v>2314</c:v>
                </c:pt>
                <c:pt idx="314">
                  <c:v>2315</c:v>
                </c:pt>
                <c:pt idx="315">
                  <c:v>2316</c:v>
                </c:pt>
                <c:pt idx="316">
                  <c:v>2317</c:v>
                </c:pt>
                <c:pt idx="317">
                  <c:v>2318</c:v>
                </c:pt>
                <c:pt idx="318">
                  <c:v>2319</c:v>
                </c:pt>
                <c:pt idx="319">
                  <c:v>2320</c:v>
                </c:pt>
                <c:pt idx="320">
                  <c:v>2321</c:v>
                </c:pt>
                <c:pt idx="321">
                  <c:v>2322</c:v>
                </c:pt>
                <c:pt idx="322">
                  <c:v>2323</c:v>
                </c:pt>
                <c:pt idx="323">
                  <c:v>2325</c:v>
                </c:pt>
                <c:pt idx="324">
                  <c:v>2326</c:v>
                </c:pt>
                <c:pt idx="325">
                  <c:v>2327</c:v>
                </c:pt>
                <c:pt idx="326">
                  <c:v>2328</c:v>
                </c:pt>
                <c:pt idx="327">
                  <c:v>2329</c:v>
                </c:pt>
                <c:pt idx="328">
                  <c:v>2330</c:v>
                </c:pt>
                <c:pt idx="329">
                  <c:v>2331</c:v>
                </c:pt>
                <c:pt idx="330">
                  <c:v>2332</c:v>
                </c:pt>
                <c:pt idx="331">
                  <c:v>2333</c:v>
                </c:pt>
                <c:pt idx="332">
                  <c:v>2334</c:v>
                </c:pt>
                <c:pt idx="333">
                  <c:v>2335</c:v>
                </c:pt>
                <c:pt idx="334">
                  <c:v>2336</c:v>
                </c:pt>
                <c:pt idx="335">
                  <c:v>2337</c:v>
                </c:pt>
                <c:pt idx="336">
                  <c:v>2338</c:v>
                </c:pt>
                <c:pt idx="337">
                  <c:v>2339</c:v>
                </c:pt>
                <c:pt idx="338">
                  <c:v>2340</c:v>
                </c:pt>
                <c:pt idx="339">
                  <c:v>2341</c:v>
                </c:pt>
                <c:pt idx="340">
                  <c:v>2343</c:v>
                </c:pt>
                <c:pt idx="341">
                  <c:v>2344</c:v>
                </c:pt>
                <c:pt idx="342">
                  <c:v>2345</c:v>
                </c:pt>
                <c:pt idx="343">
                  <c:v>2346</c:v>
                </c:pt>
                <c:pt idx="344">
                  <c:v>2347</c:v>
                </c:pt>
                <c:pt idx="345">
                  <c:v>2348</c:v>
                </c:pt>
                <c:pt idx="346">
                  <c:v>2349</c:v>
                </c:pt>
                <c:pt idx="347">
                  <c:v>2350</c:v>
                </c:pt>
                <c:pt idx="348">
                  <c:v>2351</c:v>
                </c:pt>
                <c:pt idx="349">
                  <c:v>2352</c:v>
                </c:pt>
                <c:pt idx="350">
                  <c:v>2353</c:v>
                </c:pt>
                <c:pt idx="351">
                  <c:v>2354</c:v>
                </c:pt>
                <c:pt idx="352">
                  <c:v>2355</c:v>
                </c:pt>
                <c:pt idx="353">
                  <c:v>2356</c:v>
                </c:pt>
                <c:pt idx="354">
                  <c:v>2357</c:v>
                </c:pt>
                <c:pt idx="355">
                  <c:v>2358</c:v>
                </c:pt>
                <c:pt idx="356">
                  <c:v>2359</c:v>
                </c:pt>
                <c:pt idx="357">
                  <c:v>2360</c:v>
                </c:pt>
                <c:pt idx="358">
                  <c:v>2361</c:v>
                </c:pt>
                <c:pt idx="359">
                  <c:v>2362</c:v>
                </c:pt>
                <c:pt idx="360">
                  <c:v>2363</c:v>
                </c:pt>
                <c:pt idx="361">
                  <c:v>2364</c:v>
                </c:pt>
                <c:pt idx="362">
                  <c:v>2365</c:v>
                </c:pt>
                <c:pt idx="363">
                  <c:v>2366</c:v>
                </c:pt>
                <c:pt idx="364">
                  <c:v>2367</c:v>
                </c:pt>
                <c:pt idx="365">
                  <c:v>2369</c:v>
                </c:pt>
                <c:pt idx="366">
                  <c:v>2370</c:v>
                </c:pt>
                <c:pt idx="367">
                  <c:v>2371</c:v>
                </c:pt>
                <c:pt idx="368">
                  <c:v>2372</c:v>
                </c:pt>
                <c:pt idx="369">
                  <c:v>2373</c:v>
                </c:pt>
                <c:pt idx="370">
                  <c:v>2374</c:v>
                </c:pt>
                <c:pt idx="371">
                  <c:v>2375</c:v>
                </c:pt>
                <c:pt idx="372">
                  <c:v>2376</c:v>
                </c:pt>
                <c:pt idx="373">
                  <c:v>2377</c:v>
                </c:pt>
                <c:pt idx="374">
                  <c:v>2378</c:v>
                </c:pt>
                <c:pt idx="375">
                  <c:v>2379</c:v>
                </c:pt>
                <c:pt idx="376">
                  <c:v>2380</c:v>
                </c:pt>
                <c:pt idx="377">
                  <c:v>2381</c:v>
                </c:pt>
                <c:pt idx="378">
                  <c:v>2382</c:v>
                </c:pt>
                <c:pt idx="379">
                  <c:v>2383</c:v>
                </c:pt>
                <c:pt idx="380">
                  <c:v>2384</c:v>
                </c:pt>
                <c:pt idx="381">
                  <c:v>2385</c:v>
                </c:pt>
                <c:pt idx="382">
                  <c:v>2386</c:v>
                </c:pt>
                <c:pt idx="383">
                  <c:v>2387</c:v>
                </c:pt>
                <c:pt idx="384">
                  <c:v>2388</c:v>
                </c:pt>
                <c:pt idx="385">
                  <c:v>2390</c:v>
                </c:pt>
                <c:pt idx="386">
                  <c:v>2391</c:v>
                </c:pt>
                <c:pt idx="387">
                  <c:v>2392</c:v>
                </c:pt>
                <c:pt idx="388">
                  <c:v>2393</c:v>
                </c:pt>
                <c:pt idx="389">
                  <c:v>2394</c:v>
                </c:pt>
                <c:pt idx="390">
                  <c:v>2395</c:v>
                </c:pt>
                <c:pt idx="391">
                  <c:v>2396</c:v>
                </c:pt>
                <c:pt idx="392">
                  <c:v>2397</c:v>
                </c:pt>
                <c:pt idx="393">
                  <c:v>2398</c:v>
                </c:pt>
                <c:pt idx="394">
                  <c:v>2400</c:v>
                </c:pt>
                <c:pt idx="395">
                  <c:v>2401</c:v>
                </c:pt>
                <c:pt idx="396">
                  <c:v>2402</c:v>
                </c:pt>
                <c:pt idx="397">
                  <c:v>2403</c:v>
                </c:pt>
                <c:pt idx="398">
                  <c:v>2404</c:v>
                </c:pt>
                <c:pt idx="399">
                  <c:v>2405</c:v>
                </c:pt>
                <c:pt idx="400">
                  <c:v>2406</c:v>
                </c:pt>
                <c:pt idx="401">
                  <c:v>2407</c:v>
                </c:pt>
                <c:pt idx="402">
                  <c:v>2408</c:v>
                </c:pt>
                <c:pt idx="403">
                  <c:v>2409</c:v>
                </c:pt>
                <c:pt idx="404">
                  <c:v>2410</c:v>
                </c:pt>
              </c:numCache>
            </c:numRef>
          </c:xVal>
          <c:yVal>
            <c:numRef>
              <c:f>Computing!$AX$706:$AX$1110</c:f>
              <c:numCache>
                <c:formatCode>0.00</c:formatCode>
                <c:ptCount val="405"/>
                <c:pt idx="0">
                  <c:v>0.1125</c:v>
                </c:pt>
                <c:pt idx="1">
                  <c:v>7.8000000000000014E-2</c:v>
                </c:pt>
                <c:pt idx="2">
                  <c:v>8.5000000000000006E-2</c:v>
                </c:pt>
                <c:pt idx="3">
                  <c:v>7.6999999999999999E-2</c:v>
                </c:pt>
                <c:pt idx="4">
                  <c:v>0.11</c:v>
                </c:pt>
                <c:pt idx="5">
                  <c:v>5.8500000000000003E-2</c:v>
                </c:pt>
                <c:pt idx="6">
                  <c:v>0.1615</c:v>
                </c:pt>
                <c:pt idx="7">
                  <c:v>0.23250000000000001</c:v>
                </c:pt>
                <c:pt idx="8">
                  <c:v>0.1835</c:v>
                </c:pt>
                <c:pt idx="9">
                  <c:v>0.25850000000000001</c:v>
                </c:pt>
                <c:pt idx="10">
                  <c:v>0.16</c:v>
                </c:pt>
                <c:pt idx="11">
                  <c:v>0.16250000000000001</c:v>
                </c:pt>
                <c:pt idx="12">
                  <c:v>0.18</c:v>
                </c:pt>
                <c:pt idx="13">
                  <c:v>0.17149999999999999</c:v>
                </c:pt>
                <c:pt idx="14">
                  <c:v>0.13899999999999998</c:v>
                </c:pt>
                <c:pt idx="15">
                  <c:v>0.1615</c:v>
                </c:pt>
                <c:pt idx="16">
                  <c:v>0.1535</c:v>
                </c:pt>
                <c:pt idx="17">
                  <c:v>0.19400000000000001</c:v>
                </c:pt>
                <c:pt idx="18">
                  <c:v>0.18049999999999999</c:v>
                </c:pt>
                <c:pt idx="19">
                  <c:v>0.16599999999999998</c:v>
                </c:pt>
                <c:pt idx="20">
                  <c:v>0.184</c:v>
                </c:pt>
                <c:pt idx="21">
                  <c:v>0.13950000000000001</c:v>
                </c:pt>
                <c:pt idx="22">
                  <c:v>0.15049999999999999</c:v>
                </c:pt>
                <c:pt idx="23">
                  <c:v>0.126</c:v>
                </c:pt>
                <c:pt idx="24">
                  <c:v>0.16300000000000001</c:v>
                </c:pt>
                <c:pt idx="25">
                  <c:v>0.1085</c:v>
                </c:pt>
                <c:pt idx="26">
                  <c:v>0.1205</c:v>
                </c:pt>
                <c:pt idx="27">
                  <c:v>0.14899999999999999</c:v>
                </c:pt>
                <c:pt idx="28">
                  <c:v>0.14649999999999999</c:v>
                </c:pt>
                <c:pt idx="29">
                  <c:v>0.14249999999999999</c:v>
                </c:pt>
                <c:pt idx="30">
                  <c:v>0.1535</c:v>
                </c:pt>
                <c:pt idx="31">
                  <c:v>0.1605</c:v>
                </c:pt>
                <c:pt idx="32">
                  <c:v>0.14749999999999999</c:v>
                </c:pt>
                <c:pt idx="33">
                  <c:v>0.1545</c:v>
                </c:pt>
                <c:pt idx="34">
                  <c:v>0.1545</c:v>
                </c:pt>
                <c:pt idx="35">
                  <c:v>0.18</c:v>
                </c:pt>
                <c:pt idx="36">
                  <c:v>0.14499999999999999</c:v>
                </c:pt>
                <c:pt idx="37">
                  <c:v>0.156</c:v>
                </c:pt>
                <c:pt idx="38">
                  <c:v>0.16200000000000001</c:v>
                </c:pt>
                <c:pt idx="39">
                  <c:v>0.16750000000000001</c:v>
                </c:pt>
                <c:pt idx="40">
                  <c:v>0.17199999999999999</c:v>
                </c:pt>
                <c:pt idx="41">
                  <c:v>0.16949999999999998</c:v>
                </c:pt>
                <c:pt idx="42">
                  <c:v>0.17499999999999999</c:v>
                </c:pt>
                <c:pt idx="43">
                  <c:v>0.17849999999999999</c:v>
                </c:pt>
                <c:pt idx="44">
                  <c:v>0.158</c:v>
                </c:pt>
                <c:pt idx="45">
                  <c:v>0.12</c:v>
                </c:pt>
                <c:pt idx="46">
                  <c:v>0.20650000000000002</c:v>
                </c:pt>
                <c:pt idx="47">
                  <c:v>0.14699999999999999</c:v>
                </c:pt>
                <c:pt idx="48">
                  <c:v>9.2999999999999999E-2</c:v>
                </c:pt>
                <c:pt idx="49">
                  <c:v>0.16949999999999998</c:v>
                </c:pt>
                <c:pt idx="50">
                  <c:v>0.1885</c:v>
                </c:pt>
                <c:pt idx="51">
                  <c:v>6.7500000000000004E-2</c:v>
                </c:pt>
                <c:pt idx="52">
                  <c:v>8.3500000000000005E-2</c:v>
                </c:pt>
                <c:pt idx="53">
                  <c:v>0.1065</c:v>
                </c:pt>
                <c:pt idx="54">
                  <c:v>9.1499999999999998E-2</c:v>
                </c:pt>
                <c:pt idx="55">
                  <c:v>0.06</c:v>
                </c:pt>
                <c:pt idx="56">
                  <c:v>0.1545</c:v>
                </c:pt>
                <c:pt idx="57">
                  <c:v>0.127</c:v>
                </c:pt>
                <c:pt idx="58">
                  <c:v>0.17799999999999999</c:v>
                </c:pt>
                <c:pt idx="59">
                  <c:v>0.10150000000000001</c:v>
                </c:pt>
                <c:pt idx="60">
                  <c:v>7.9500000000000001E-2</c:v>
                </c:pt>
                <c:pt idx="61">
                  <c:v>5.7000000000000002E-2</c:v>
                </c:pt>
                <c:pt idx="62">
                  <c:v>0.10050000000000001</c:v>
                </c:pt>
                <c:pt idx="63">
                  <c:v>0.109</c:v>
                </c:pt>
                <c:pt idx="64">
                  <c:v>0.1575</c:v>
                </c:pt>
                <c:pt idx="65">
                  <c:v>0.14149999999999999</c:v>
                </c:pt>
                <c:pt idx="66">
                  <c:v>9.2499999999999999E-2</c:v>
                </c:pt>
                <c:pt idx="67">
                  <c:v>7.8000000000000014E-2</c:v>
                </c:pt>
                <c:pt idx="68">
                  <c:v>6.2E-2</c:v>
                </c:pt>
                <c:pt idx="69">
                  <c:v>8.5500000000000007E-2</c:v>
                </c:pt>
                <c:pt idx="70">
                  <c:v>6.3500000000000001E-2</c:v>
                </c:pt>
                <c:pt idx="71">
                  <c:v>9.1999999999999998E-2</c:v>
                </c:pt>
                <c:pt idx="72">
                  <c:v>6.1500000000000006E-2</c:v>
                </c:pt>
                <c:pt idx="73">
                  <c:v>7.3499999999999996E-2</c:v>
                </c:pt>
                <c:pt idx="74">
                  <c:v>5.7500000000000002E-2</c:v>
                </c:pt>
                <c:pt idx="75">
                  <c:v>0.127</c:v>
                </c:pt>
                <c:pt idx="76">
                  <c:v>8.6999999999999994E-2</c:v>
                </c:pt>
                <c:pt idx="77">
                  <c:v>4.5499999999999999E-2</c:v>
                </c:pt>
                <c:pt idx="78">
                  <c:v>0.10650000000000001</c:v>
                </c:pt>
                <c:pt idx="79">
                  <c:v>0.16599999999999998</c:v>
                </c:pt>
                <c:pt idx="80">
                  <c:v>0.11600000000000001</c:v>
                </c:pt>
                <c:pt idx="81">
                  <c:v>0.1</c:v>
                </c:pt>
                <c:pt idx="82">
                  <c:v>0.1135</c:v>
                </c:pt>
                <c:pt idx="83">
                  <c:v>0.14249999999999999</c:v>
                </c:pt>
                <c:pt idx="84">
                  <c:v>0.10800000000000001</c:v>
                </c:pt>
                <c:pt idx="85">
                  <c:v>5.8499999999999996E-2</c:v>
                </c:pt>
                <c:pt idx="86">
                  <c:v>5.45E-2</c:v>
                </c:pt>
                <c:pt idx="87">
                  <c:v>4.9000000000000002E-2</c:v>
                </c:pt>
                <c:pt idx="88">
                  <c:v>0.10150000000000001</c:v>
                </c:pt>
                <c:pt idx="89">
                  <c:v>6.1499999999999999E-2</c:v>
                </c:pt>
                <c:pt idx="90">
                  <c:v>1.6500000000000001E-2</c:v>
                </c:pt>
                <c:pt idx="91">
                  <c:v>6.4000000000000001E-2</c:v>
                </c:pt>
                <c:pt idx="92">
                  <c:v>4.3999999999999997E-2</c:v>
                </c:pt>
                <c:pt idx="93">
                  <c:v>8.5500000000000007E-2</c:v>
                </c:pt>
                <c:pt idx="94">
                  <c:v>0.06</c:v>
                </c:pt>
                <c:pt idx="95">
                  <c:v>4.3000000000000003E-2</c:v>
                </c:pt>
                <c:pt idx="96">
                  <c:v>-5.0000000000000044E-4</c:v>
                </c:pt>
                <c:pt idx="97">
                  <c:v>-1.0000000000000009E-3</c:v>
                </c:pt>
                <c:pt idx="98">
                  <c:v>1.3999999999999999E-2</c:v>
                </c:pt>
                <c:pt idx="99">
                  <c:v>8.9999999999999976E-3</c:v>
                </c:pt>
                <c:pt idx="100">
                  <c:v>4.4499999999999998E-2</c:v>
                </c:pt>
                <c:pt idx="101">
                  <c:v>5.0000000000000001E-3</c:v>
                </c:pt>
                <c:pt idx="102">
                  <c:v>7.6499999999999999E-2</c:v>
                </c:pt>
                <c:pt idx="103">
                  <c:v>2.4E-2</c:v>
                </c:pt>
                <c:pt idx="104">
                  <c:v>2.75E-2</c:v>
                </c:pt>
                <c:pt idx="105">
                  <c:v>0.10350000000000001</c:v>
                </c:pt>
                <c:pt idx="106">
                  <c:v>7.1000000000000008E-2</c:v>
                </c:pt>
                <c:pt idx="107">
                  <c:v>0.122</c:v>
                </c:pt>
                <c:pt idx="108">
                  <c:v>7.0000000000000007E-2</c:v>
                </c:pt>
                <c:pt idx="109">
                  <c:v>6.5500000000000003E-2</c:v>
                </c:pt>
                <c:pt idx="110">
                  <c:v>2.3E-2</c:v>
                </c:pt>
                <c:pt idx="111">
                  <c:v>3.6999999999999998E-2</c:v>
                </c:pt>
                <c:pt idx="112">
                  <c:v>-2.9999999999999992E-3</c:v>
                </c:pt>
                <c:pt idx="113">
                  <c:v>8.0999999999999989E-2</c:v>
                </c:pt>
                <c:pt idx="114">
                  <c:v>2.1500000000000002E-2</c:v>
                </c:pt>
                <c:pt idx="115">
                  <c:v>5.2999999999999999E-2</c:v>
                </c:pt>
                <c:pt idx="116">
                  <c:v>4.8999999999999995E-2</c:v>
                </c:pt>
                <c:pt idx="117">
                  <c:v>6.5000000000000002E-2</c:v>
                </c:pt>
                <c:pt idx="118">
                  <c:v>3.85E-2</c:v>
                </c:pt>
                <c:pt idx="119">
                  <c:v>0.01</c:v>
                </c:pt>
                <c:pt idx="120">
                  <c:v>6.4999999999999988E-3</c:v>
                </c:pt>
                <c:pt idx="121">
                  <c:v>4.2000000000000003E-2</c:v>
                </c:pt>
                <c:pt idx="122">
                  <c:v>2.0499999999999997E-2</c:v>
                </c:pt>
                <c:pt idx="123">
                  <c:v>5.2000000000000005E-2</c:v>
                </c:pt>
                <c:pt idx="124">
                  <c:v>3.0499999999999999E-2</c:v>
                </c:pt>
                <c:pt idx="125">
                  <c:v>2.2499999999999999E-2</c:v>
                </c:pt>
                <c:pt idx="126">
                  <c:v>5.7999999999999996E-2</c:v>
                </c:pt>
                <c:pt idx="127">
                  <c:v>4.8000000000000001E-2</c:v>
                </c:pt>
                <c:pt idx="128">
                  <c:v>-1.7500000000000002E-2</c:v>
                </c:pt>
                <c:pt idx="129">
                  <c:v>1.4999999999999999E-2</c:v>
                </c:pt>
                <c:pt idx="130">
                  <c:v>1.15E-2</c:v>
                </c:pt>
                <c:pt idx="131">
                  <c:v>2.1999999999999999E-2</c:v>
                </c:pt>
                <c:pt idx="132">
                  <c:v>7.1000000000000008E-2</c:v>
                </c:pt>
                <c:pt idx="133">
                  <c:v>6.7500000000000004E-2</c:v>
                </c:pt>
                <c:pt idx="134">
                  <c:v>7.9000000000000001E-2</c:v>
                </c:pt>
                <c:pt idx="135">
                  <c:v>6.8000000000000005E-2</c:v>
                </c:pt>
                <c:pt idx="136">
                  <c:v>5.1499999999999997E-2</c:v>
                </c:pt>
                <c:pt idx="137">
                  <c:v>5.45E-2</c:v>
                </c:pt>
                <c:pt idx="138">
                  <c:v>8.3999999999999991E-2</c:v>
                </c:pt>
                <c:pt idx="139">
                  <c:v>9.5500000000000002E-2</c:v>
                </c:pt>
                <c:pt idx="140">
                  <c:v>1.7999999999999999E-2</c:v>
                </c:pt>
                <c:pt idx="141">
                  <c:v>3.1E-2</c:v>
                </c:pt>
                <c:pt idx="142">
                  <c:v>-2.7999999999999997E-2</c:v>
                </c:pt>
                <c:pt idx="143">
                  <c:v>4.4000000000000004E-2</c:v>
                </c:pt>
                <c:pt idx="144">
                  <c:v>5.5E-2</c:v>
                </c:pt>
                <c:pt idx="145">
                  <c:v>4.8000000000000001E-2</c:v>
                </c:pt>
                <c:pt idx="146">
                  <c:v>0.02</c:v>
                </c:pt>
                <c:pt idx="147">
                  <c:v>-7.4999999999999997E-3</c:v>
                </c:pt>
                <c:pt idx="148">
                  <c:v>2.2499999999999999E-2</c:v>
                </c:pt>
                <c:pt idx="149">
                  <c:v>4.5000000000000005E-3</c:v>
                </c:pt>
                <c:pt idx="150">
                  <c:v>1.0500000000000001E-2</c:v>
                </c:pt>
                <c:pt idx="151">
                  <c:v>4.0000000000000001E-3</c:v>
                </c:pt>
                <c:pt idx="152">
                  <c:v>2.5000000000000001E-2</c:v>
                </c:pt>
                <c:pt idx="153">
                  <c:v>1.7500000000000002E-2</c:v>
                </c:pt>
                <c:pt idx="154">
                  <c:v>8.9999999999999993E-3</c:v>
                </c:pt>
                <c:pt idx="155">
                  <c:v>1.55E-2</c:v>
                </c:pt>
                <c:pt idx="156">
                  <c:v>1.9E-2</c:v>
                </c:pt>
                <c:pt idx="157">
                  <c:v>3.0499999999999999E-2</c:v>
                </c:pt>
                <c:pt idx="158">
                  <c:v>-1.4999999999999996E-3</c:v>
                </c:pt>
                <c:pt idx="159">
                  <c:v>1.15E-2</c:v>
                </c:pt>
                <c:pt idx="160">
                  <c:v>-2.5000000000000001E-3</c:v>
                </c:pt>
                <c:pt idx="161">
                  <c:v>5.0499999999999996E-2</c:v>
                </c:pt>
                <c:pt idx="162">
                  <c:v>4.4999999999999998E-2</c:v>
                </c:pt>
                <c:pt idx="163">
                  <c:v>6.0000000000000001E-3</c:v>
                </c:pt>
                <c:pt idx="164">
                  <c:v>3.6499999999999998E-2</c:v>
                </c:pt>
                <c:pt idx="165">
                  <c:v>2.0500000000000001E-2</c:v>
                </c:pt>
                <c:pt idx="166">
                  <c:v>1.8000000000000002E-2</c:v>
                </c:pt>
                <c:pt idx="167">
                  <c:v>8.5000000000000006E-3</c:v>
                </c:pt>
                <c:pt idx="168">
                  <c:v>1.4500000000000001E-2</c:v>
                </c:pt>
                <c:pt idx="169">
                  <c:v>7.4999999999999997E-3</c:v>
                </c:pt>
                <c:pt idx="170">
                  <c:v>1.7000000000000001E-2</c:v>
                </c:pt>
                <c:pt idx="171">
                  <c:v>4.5999999999999999E-2</c:v>
                </c:pt>
                <c:pt idx="172">
                  <c:v>1.0500000000000001E-2</c:v>
                </c:pt>
                <c:pt idx="173">
                  <c:v>8.5000000000000006E-3</c:v>
                </c:pt>
                <c:pt idx="174">
                  <c:v>6.0000000000000001E-3</c:v>
                </c:pt>
                <c:pt idx="175">
                  <c:v>9.4999999999999998E-3</c:v>
                </c:pt>
                <c:pt idx="176">
                  <c:v>6.0000000000000001E-3</c:v>
                </c:pt>
                <c:pt idx="177">
                  <c:v>2.75E-2</c:v>
                </c:pt>
                <c:pt idx="178">
                  <c:v>4.8500000000000001E-2</c:v>
                </c:pt>
                <c:pt idx="179">
                  <c:v>3.6999999999999998E-2</c:v>
                </c:pt>
                <c:pt idx="180">
                  <c:v>1.35E-2</c:v>
                </c:pt>
                <c:pt idx="181">
                  <c:v>4.7E-2</c:v>
                </c:pt>
                <c:pt idx="182">
                  <c:v>2.2499999999999999E-2</c:v>
                </c:pt>
                <c:pt idx="183">
                  <c:v>8.0000000000000002E-3</c:v>
                </c:pt>
                <c:pt idx="184">
                  <c:v>3.9E-2</c:v>
                </c:pt>
                <c:pt idx="185">
                  <c:v>7.4999999999999997E-3</c:v>
                </c:pt>
                <c:pt idx="186">
                  <c:v>1.5000000000000005E-3</c:v>
                </c:pt>
                <c:pt idx="187">
                  <c:v>3.5500000000000004E-2</c:v>
                </c:pt>
                <c:pt idx="188">
                  <c:v>2.2000000000000002E-2</c:v>
                </c:pt>
                <c:pt idx="189">
                  <c:v>1.8000000000000002E-2</c:v>
                </c:pt>
                <c:pt idx="190">
                  <c:v>5.1000000000000004E-2</c:v>
                </c:pt>
                <c:pt idx="191">
                  <c:v>4.8500000000000001E-2</c:v>
                </c:pt>
                <c:pt idx="192">
                  <c:v>0</c:v>
                </c:pt>
                <c:pt idx="193">
                  <c:v>1.8499999999999999E-2</c:v>
                </c:pt>
                <c:pt idx="194">
                  <c:v>8.0000000000000002E-3</c:v>
                </c:pt>
                <c:pt idx="195">
                  <c:v>1.0500000000000001E-2</c:v>
                </c:pt>
                <c:pt idx="196">
                  <c:v>-3.4999999999999996E-3</c:v>
                </c:pt>
                <c:pt idx="197">
                  <c:v>-6.5000000000000006E-3</c:v>
                </c:pt>
                <c:pt idx="198">
                  <c:v>3.0499999999999999E-2</c:v>
                </c:pt>
                <c:pt idx="199">
                  <c:v>-4.4999999999999997E-3</c:v>
                </c:pt>
                <c:pt idx="200">
                  <c:v>2.1999999999999999E-2</c:v>
                </c:pt>
                <c:pt idx="201">
                  <c:v>1.0999999999999999E-2</c:v>
                </c:pt>
                <c:pt idx="202">
                  <c:v>2.5000000000000001E-3</c:v>
                </c:pt>
                <c:pt idx="203">
                  <c:v>2.5000000000000001E-3</c:v>
                </c:pt>
                <c:pt idx="204">
                  <c:v>5.5500000000000001E-2</c:v>
                </c:pt>
                <c:pt idx="205">
                  <c:v>2.2000000000000002E-2</c:v>
                </c:pt>
                <c:pt idx="206">
                  <c:v>4.5999999999999999E-2</c:v>
                </c:pt>
                <c:pt idx="207">
                  <c:v>3.1E-2</c:v>
                </c:pt>
                <c:pt idx="208">
                  <c:v>1.0999999999999999E-2</c:v>
                </c:pt>
                <c:pt idx="209">
                  <c:v>1.4999999999999999E-2</c:v>
                </c:pt>
                <c:pt idx="210">
                  <c:v>3.6499999999999998E-2</c:v>
                </c:pt>
                <c:pt idx="211">
                  <c:v>5.1999999999999998E-2</c:v>
                </c:pt>
                <c:pt idx="212">
                  <c:v>4.1000000000000002E-2</c:v>
                </c:pt>
                <c:pt idx="213">
                  <c:v>3.2500000000000001E-2</c:v>
                </c:pt>
                <c:pt idx="214">
                  <c:v>4.3999999999999997E-2</c:v>
                </c:pt>
                <c:pt idx="215">
                  <c:v>1.0499999999999999E-2</c:v>
                </c:pt>
                <c:pt idx="216">
                  <c:v>4.5000000000000005E-3</c:v>
                </c:pt>
                <c:pt idx="217">
                  <c:v>3.3500000000000002E-2</c:v>
                </c:pt>
                <c:pt idx="218">
                  <c:v>3.5500000000000004E-2</c:v>
                </c:pt>
                <c:pt idx="219">
                  <c:v>-2E-3</c:v>
                </c:pt>
                <c:pt idx="220">
                  <c:v>1.0999999999999999E-2</c:v>
                </c:pt>
                <c:pt idx="221">
                  <c:v>2E-3</c:v>
                </c:pt>
                <c:pt idx="222">
                  <c:v>6.5000000000000006E-3</c:v>
                </c:pt>
                <c:pt idx="223">
                  <c:v>1.8000000000000002E-2</c:v>
                </c:pt>
                <c:pt idx="224">
                  <c:v>7.4999999999999997E-3</c:v>
                </c:pt>
                <c:pt idx="225">
                  <c:v>4.0000000000000001E-3</c:v>
                </c:pt>
                <c:pt idx="226">
                  <c:v>1.7999999999999999E-2</c:v>
                </c:pt>
                <c:pt idx="227">
                  <c:v>0.02</c:v>
                </c:pt>
                <c:pt idx="228">
                  <c:v>6.0000000000000001E-3</c:v>
                </c:pt>
                <c:pt idx="229">
                  <c:v>1.2500000000000001E-2</c:v>
                </c:pt>
                <c:pt idx="230">
                  <c:v>3.9E-2</c:v>
                </c:pt>
                <c:pt idx="231">
                  <c:v>2.5499999999999998E-2</c:v>
                </c:pt>
                <c:pt idx="232">
                  <c:v>1.95E-2</c:v>
                </c:pt>
                <c:pt idx="233">
                  <c:v>-2.2666666666666665E-2</c:v>
                </c:pt>
                <c:pt idx="234">
                  <c:v>-2.1600000000000001E-2</c:v>
                </c:pt>
                <c:pt idx="235">
                  <c:v>-1.1599999999999999E-2</c:v>
                </c:pt>
                <c:pt idx="236">
                  <c:v>-1.6500000000000001E-2</c:v>
                </c:pt>
                <c:pt idx="237">
                  <c:v>-3.2933333333333328E-2</c:v>
                </c:pt>
                <c:pt idx="238">
                  <c:v>-2.8333333333333318E-3</c:v>
                </c:pt>
                <c:pt idx="239">
                  <c:v>-1.1666666666666665E-2</c:v>
                </c:pt>
                <c:pt idx="240">
                  <c:v>4.6666666666666662E-3</c:v>
                </c:pt>
                <c:pt idx="241">
                  <c:v>-4.4933333333333318E-2</c:v>
                </c:pt>
                <c:pt idx="242">
                  <c:v>-5.933333333333333E-3</c:v>
                </c:pt>
                <c:pt idx="243">
                  <c:v>-3.6466666666666654E-2</c:v>
                </c:pt>
                <c:pt idx="244">
                  <c:v>-2.0966666666666668E-2</c:v>
                </c:pt>
                <c:pt idx="245">
                  <c:v>-1.7866666666666666E-2</c:v>
                </c:pt>
                <c:pt idx="246">
                  <c:v>-8.2333333333333338E-3</c:v>
                </c:pt>
                <c:pt idx="247">
                  <c:v>-1.4366666666666665E-2</c:v>
                </c:pt>
                <c:pt idx="248">
                  <c:v>-7.1999999999999946E-3</c:v>
                </c:pt>
                <c:pt idx="249">
                  <c:v>-7.1999999999999946E-3</c:v>
                </c:pt>
                <c:pt idx="250">
                  <c:v>-1.66E-2</c:v>
                </c:pt>
                <c:pt idx="251">
                  <c:v>-4.5933333333333333E-2</c:v>
                </c:pt>
                <c:pt idx="252">
                  <c:v>1.4466666666666669E-2</c:v>
                </c:pt>
                <c:pt idx="253">
                  <c:v>1.8833333333333334E-2</c:v>
                </c:pt>
                <c:pt idx="254">
                  <c:v>1.5766666666666668E-2</c:v>
                </c:pt>
                <c:pt idx="255">
                  <c:v>1.8833333333333334E-2</c:v>
                </c:pt>
                <c:pt idx="256">
                  <c:v>-2.4000000000000002E-3</c:v>
                </c:pt>
                <c:pt idx="257">
                  <c:v>-2.3633333333333336E-2</c:v>
                </c:pt>
                <c:pt idx="258">
                  <c:v>-1.2200000000000001E-2</c:v>
                </c:pt>
                <c:pt idx="259">
                  <c:v>1.14E-2</c:v>
                </c:pt>
                <c:pt idx="260">
                  <c:v>-2.1966666666666669E-2</c:v>
                </c:pt>
                <c:pt idx="261">
                  <c:v>-4.013333333333334E-2</c:v>
                </c:pt>
                <c:pt idx="262">
                  <c:v>-1.3599999999999998E-2</c:v>
                </c:pt>
                <c:pt idx="263">
                  <c:v>1.4866666666666672E-2</c:v>
                </c:pt>
                <c:pt idx="264">
                  <c:v>1.8233333333333331E-2</c:v>
                </c:pt>
                <c:pt idx="265">
                  <c:v>-1.5166666666666658E-2</c:v>
                </c:pt>
                <c:pt idx="266">
                  <c:v>1.1800000000000005E-2</c:v>
                </c:pt>
                <c:pt idx="267">
                  <c:v>-1.0600000000000002E-2</c:v>
                </c:pt>
                <c:pt idx="268">
                  <c:v>4.9333333333333312E-3</c:v>
                </c:pt>
                <c:pt idx="269">
                  <c:v>-2.7099999999999999E-2</c:v>
                </c:pt>
                <c:pt idx="270">
                  <c:v>-5.3333333333333306E-3</c:v>
                </c:pt>
                <c:pt idx="271">
                  <c:v>2.5000000000000001E-3</c:v>
                </c:pt>
                <c:pt idx="272">
                  <c:v>-3.2966666666666672E-2</c:v>
                </c:pt>
                <c:pt idx="273">
                  <c:v>-2.2566666666666665E-2</c:v>
                </c:pt>
                <c:pt idx="274">
                  <c:v>2.5499999999999995E-2</c:v>
                </c:pt>
                <c:pt idx="275">
                  <c:v>4.2433333333333337E-2</c:v>
                </c:pt>
                <c:pt idx="276">
                  <c:v>9.9666666666666688E-3</c:v>
                </c:pt>
                <c:pt idx="277">
                  <c:v>1.3666666666666667E-2</c:v>
                </c:pt>
                <c:pt idx="278">
                  <c:v>2.6999999999999993E-3</c:v>
                </c:pt>
                <c:pt idx="279">
                  <c:v>-4.6066666666666672E-2</c:v>
                </c:pt>
                <c:pt idx="280">
                  <c:v>-4.2800000000000005E-2</c:v>
                </c:pt>
                <c:pt idx="281">
                  <c:v>-5.3966666666666663E-2</c:v>
                </c:pt>
                <c:pt idx="282">
                  <c:v>-4.3166666666666673E-2</c:v>
                </c:pt>
                <c:pt idx="283">
                  <c:v>-2.6666666666666672E-2</c:v>
                </c:pt>
                <c:pt idx="284">
                  <c:v>-2.9466666666666676E-2</c:v>
                </c:pt>
                <c:pt idx="285">
                  <c:v>-5.9333333333333328E-2</c:v>
                </c:pt>
                <c:pt idx="286">
                  <c:v>-7.0433333333333334E-2</c:v>
                </c:pt>
                <c:pt idx="287">
                  <c:v>6.6000000000000034E-3</c:v>
                </c:pt>
                <c:pt idx="288">
                  <c:v>-5.7666666666666682E-3</c:v>
                </c:pt>
                <c:pt idx="289">
                  <c:v>-5.2999999999999999E-2</c:v>
                </c:pt>
                <c:pt idx="290">
                  <c:v>0.03</c:v>
                </c:pt>
                <c:pt idx="291">
                  <c:v>2.3E-2</c:v>
                </c:pt>
                <c:pt idx="292">
                  <c:v>-5.0000000000000001E-3</c:v>
                </c:pt>
                <c:pt idx="293">
                  <c:v>-3.2500000000000001E-2</c:v>
                </c:pt>
                <c:pt idx="294">
                  <c:v>-2.5000000000000001E-3</c:v>
                </c:pt>
                <c:pt idx="295">
                  <c:v>-2.0499999999999997E-2</c:v>
                </c:pt>
                <c:pt idx="296">
                  <c:v>-2.1000000000000001E-2</c:v>
                </c:pt>
                <c:pt idx="297">
                  <c:v>-1.3500000000000002E-2</c:v>
                </c:pt>
                <c:pt idx="298">
                  <c:v>-2.75E-2</c:v>
                </c:pt>
                <c:pt idx="299">
                  <c:v>2.5500000000000002E-2</c:v>
                </c:pt>
                <c:pt idx="300">
                  <c:v>0.02</c:v>
                </c:pt>
                <c:pt idx="301">
                  <c:v>-1.9E-2</c:v>
                </c:pt>
                <c:pt idx="302">
                  <c:v>1.15E-2</c:v>
                </c:pt>
                <c:pt idx="303">
                  <c:v>-4.5000000000000005E-3</c:v>
                </c:pt>
                <c:pt idx="304">
                  <c:v>-7.0000000000000001E-3</c:v>
                </c:pt>
                <c:pt idx="305">
                  <c:v>-1.6500000000000001E-2</c:v>
                </c:pt>
                <c:pt idx="306">
                  <c:v>-1.0499999999999999E-2</c:v>
                </c:pt>
                <c:pt idx="307">
                  <c:v>-1.7500000000000002E-2</c:v>
                </c:pt>
                <c:pt idx="308">
                  <c:v>-7.9999999999999984E-3</c:v>
                </c:pt>
                <c:pt idx="309">
                  <c:v>2.0999999999999998E-2</c:v>
                </c:pt>
                <c:pt idx="310">
                  <c:v>-1.4500000000000001E-2</c:v>
                </c:pt>
                <c:pt idx="311">
                  <c:v>-1.6500000000000001E-2</c:v>
                </c:pt>
                <c:pt idx="312">
                  <c:v>-1.9E-2</c:v>
                </c:pt>
                <c:pt idx="313">
                  <c:v>-1.55E-2</c:v>
                </c:pt>
                <c:pt idx="314">
                  <c:v>-1.9E-2</c:v>
                </c:pt>
                <c:pt idx="315">
                  <c:v>2.5000000000000001E-3</c:v>
                </c:pt>
                <c:pt idx="316">
                  <c:v>2.35E-2</c:v>
                </c:pt>
                <c:pt idx="317">
                  <c:v>1.2E-2</c:v>
                </c:pt>
                <c:pt idx="318">
                  <c:v>-1.15E-2</c:v>
                </c:pt>
                <c:pt idx="319">
                  <c:v>2.1999999999999999E-2</c:v>
                </c:pt>
                <c:pt idx="320">
                  <c:v>-2.5000000000000001E-3</c:v>
                </c:pt>
                <c:pt idx="321">
                  <c:v>-1.7000000000000001E-2</c:v>
                </c:pt>
                <c:pt idx="322">
                  <c:v>1.4E-2</c:v>
                </c:pt>
                <c:pt idx="323">
                  <c:v>-2.35E-2</c:v>
                </c:pt>
                <c:pt idx="324">
                  <c:v>1.0499999999999999E-2</c:v>
                </c:pt>
                <c:pt idx="325">
                  <c:v>1.0499999999999999E-2</c:v>
                </c:pt>
                <c:pt idx="326">
                  <c:v>-3.0000000000000009E-3</c:v>
                </c:pt>
                <c:pt idx="327">
                  <c:v>-7.0000000000000001E-3</c:v>
                </c:pt>
                <c:pt idx="328">
                  <c:v>2.6000000000000002E-2</c:v>
                </c:pt>
                <c:pt idx="329">
                  <c:v>2.35E-2</c:v>
                </c:pt>
                <c:pt idx="330">
                  <c:v>-2.5000000000000001E-2</c:v>
                </c:pt>
                <c:pt idx="331">
                  <c:v>-5.4999999999999997E-3</c:v>
                </c:pt>
                <c:pt idx="332">
                  <c:v>-6.5000000000000006E-3</c:v>
                </c:pt>
                <c:pt idx="333">
                  <c:v>-1.7000000000000001E-2</c:v>
                </c:pt>
                <c:pt idx="334">
                  <c:v>-1.4500000000000001E-2</c:v>
                </c:pt>
                <c:pt idx="335">
                  <c:v>-2.8499999999999998E-2</c:v>
                </c:pt>
                <c:pt idx="336">
                  <c:v>-3.15E-2</c:v>
                </c:pt>
                <c:pt idx="337">
                  <c:v>5.4999999999999997E-3</c:v>
                </c:pt>
                <c:pt idx="338">
                  <c:v>-2.9500000000000002E-2</c:v>
                </c:pt>
                <c:pt idx="339">
                  <c:v>-2.9999999999999996E-3</c:v>
                </c:pt>
                <c:pt idx="340">
                  <c:v>2.75E-2</c:v>
                </c:pt>
                <c:pt idx="341">
                  <c:v>2.75E-2</c:v>
                </c:pt>
                <c:pt idx="342">
                  <c:v>2.8500000000000001E-2</c:v>
                </c:pt>
                <c:pt idx="343">
                  <c:v>-5.0000000000000001E-3</c:v>
                </c:pt>
                <c:pt idx="344">
                  <c:v>7.1000000000000008E-2</c:v>
                </c:pt>
                <c:pt idx="345">
                  <c:v>5.6000000000000001E-2</c:v>
                </c:pt>
                <c:pt idx="346">
                  <c:v>3.5999999999999997E-2</c:v>
                </c:pt>
                <c:pt idx="347">
                  <c:v>0.04</c:v>
                </c:pt>
                <c:pt idx="348">
                  <c:v>6.1499999999999999E-2</c:v>
                </c:pt>
                <c:pt idx="349">
                  <c:v>7.6999999999999999E-2</c:v>
                </c:pt>
                <c:pt idx="350">
                  <c:v>1.4E-2</c:v>
                </c:pt>
                <c:pt idx="351">
                  <c:v>5.7500000000000002E-2</c:v>
                </c:pt>
                <c:pt idx="352">
                  <c:v>6.9000000000000006E-2</c:v>
                </c:pt>
                <c:pt idx="353">
                  <c:v>3.5499999999999997E-2</c:v>
                </c:pt>
                <c:pt idx="354">
                  <c:v>2.9499999999999998E-2</c:v>
                </c:pt>
                <c:pt idx="355">
                  <c:v>5.8499999999999996E-2</c:v>
                </c:pt>
                <c:pt idx="356">
                  <c:v>6.0499999999999998E-2</c:v>
                </c:pt>
                <c:pt idx="357">
                  <c:v>2.3E-2</c:v>
                </c:pt>
                <c:pt idx="358">
                  <c:v>3.6000000000000004E-2</c:v>
                </c:pt>
                <c:pt idx="359">
                  <c:v>2.7E-2</c:v>
                </c:pt>
                <c:pt idx="360">
                  <c:v>3.15E-2</c:v>
                </c:pt>
                <c:pt idx="361">
                  <c:v>4.2999999999999997E-2</c:v>
                </c:pt>
                <c:pt idx="362">
                  <c:v>3.2500000000000001E-2</c:v>
                </c:pt>
                <c:pt idx="363">
                  <c:v>2.8999999999999998E-2</c:v>
                </c:pt>
                <c:pt idx="364">
                  <c:v>-9.0000000000000011E-3</c:v>
                </c:pt>
                <c:pt idx="365">
                  <c:v>4.4999999999999998E-2</c:v>
                </c:pt>
                <c:pt idx="366">
                  <c:v>3.1E-2</c:v>
                </c:pt>
                <c:pt idx="367">
                  <c:v>3.7499999999999999E-2</c:v>
                </c:pt>
                <c:pt idx="368">
                  <c:v>6.4000000000000001E-2</c:v>
                </c:pt>
                <c:pt idx="369">
                  <c:v>5.0499999999999996E-2</c:v>
                </c:pt>
                <c:pt idx="370">
                  <c:v>4.4499999999999998E-2</c:v>
                </c:pt>
                <c:pt idx="371">
                  <c:v>4.8000000000000001E-2</c:v>
                </c:pt>
                <c:pt idx="372">
                  <c:v>4.65E-2</c:v>
                </c:pt>
                <c:pt idx="373">
                  <c:v>6.1499999999999999E-2</c:v>
                </c:pt>
                <c:pt idx="374">
                  <c:v>4.1499999999999995E-2</c:v>
                </c:pt>
                <c:pt idx="375">
                  <c:v>5.8000000000000003E-2</c:v>
                </c:pt>
                <c:pt idx="376">
                  <c:v>2.8000000000000001E-2</c:v>
                </c:pt>
                <c:pt idx="377">
                  <c:v>3.6500000000000005E-2</c:v>
                </c:pt>
                <c:pt idx="378">
                  <c:v>2.0499999999999997E-2</c:v>
                </c:pt>
                <c:pt idx="379">
                  <c:v>7.5499999999999998E-2</c:v>
                </c:pt>
                <c:pt idx="380">
                  <c:v>7.0000000000000007E-2</c:v>
                </c:pt>
                <c:pt idx="381">
                  <c:v>3.1E-2</c:v>
                </c:pt>
                <c:pt idx="382">
                  <c:v>6.1499999999999999E-2</c:v>
                </c:pt>
                <c:pt idx="383">
                  <c:v>4.5499999999999999E-2</c:v>
                </c:pt>
                <c:pt idx="384">
                  <c:v>4.2999999999999997E-2</c:v>
                </c:pt>
                <c:pt idx="385">
                  <c:v>3.95E-2</c:v>
                </c:pt>
                <c:pt idx="386">
                  <c:v>3.2500000000000001E-2</c:v>
                </c:pt>
                <c:pt idx="387">
                  <c:v>-0.02</c:v>
                </c:pt>
                <c:pt idx="388">
                  <c:v>4.2000000000000003E-2</c:v>
                </c:pt>
                <c:pt idx="389">
                  <c:v>7.1000000000000008E-2</c:v>
                </c:pt>
                <c:pt idx="390">
                  <c:v>1.0500000000000001E-2</c:v>
                </c:pt>
                <c:pt idx="391">
                  <c:v>8.5000000000000006E-3</c:v>
                </c:pt>
                <c:pt idx="392">
                  <c:v>6.0000000000000001E-3</c:v>
                </c:pt>
                <c:pt idx="393">
                  <c:v>9.4999999999999998E-3</c:v>
                </c:pt>
                <c:pt idx="394">
                  <c:v>2.75E-2</c:v>
                </c:pt>
                <c:pt idx="395">
                  <c:v>4.8500000000000001E-2</c:v>
                </c:pt>
                <c:pt idx="396">
                  <c:v>3.6999999999999998E-2</c:v>
                </c:pt>
                <c:pt idx="397">
                  <c:v>1.35E-2</c:v>
                </c:pt>
                <c:pt idx="398">
                  <c:v>4.7E-2</c:v>
                </c:pt>
                <c:pt idx="399">
                  <c:v>6.5000000000000002E-2</c:v>
                </c:pt>
                <c:pt idx="400">
                  <c:v>3.85E-2</c:v>
                </c:pt>
                <c:pt idx="401">
                  <c:v>0.01</c:v>
                </c:pt>
                <c:pt idx="402">
                  <c:v>3.15E-2</c:v>
                </c:pt>
                <c:pt idx="403">
                  <c:v>0.04</c:v>
                </c:pt>
                <c:pt idx="404">
                  <c:v>1.2999999999999999E-2</c:v>
                </c:pt>
              </c:numCache>
            </c:numRef>
          </c:yVal>
        </c:ser>
        <c:ser>
          <c:idx val="2"/>
          <c:order val="2"/>
          <c:tx>
            <c:v>AVG I BNN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Computing!$AT$1111:$AT$2112</c:f>
              <c:numCache>
                <c:formatCode>General</c:formatCode>
                <c:ptCount val="1002"/>
                <c:pt idx="0">
                  <c:v>3002</c:v>
                </c:pt>
                <c:pt idx="1">
                  <c:v>3002</c:v>
                </c:pt>
                <c:pt idx="2">
                  <c:v>3002</c:v>
                </c:pt>
                <c:pt idx="3">
                  <c:v>3002</c:v>
                </c:pt>
                <c:pt idx="4">
                  <c:v>3003</c:v>
                </c:pt>
                <c:pt idx="5">
                  <c:v>3003</c:v>
                </c:pt>
                <c:pt idx="6">
                  <c:v>3003</c:v>
                </c:pt>
                <c:pt idx="7">
                  <c:v>3003</c:v>
                </c:pt>
                <c:pt idx="8">
                  <c:v>3005</c:v>
                </c:pt>
                <c:pt idx="9">
                  <c:v>3005</c:v>
                </c:pt>
                <c:pt idx="10">
                  <c:v>3005</c:v>
                </c:pt>
                <c:pt idx="11">
                  <c:v>3005</c:v>
                </c:pt>
                <c:pt idx="12">
                  <c:v>3006</c:v>
                </c:pt>
                <c:pt idx="13">
                  <c:v>3006</c:v>
                </c:pt>
                <c:pt idx="14">
                  <c:v>3006</c:v>
                </c:pt>
                <c:pt idx="15">
                  <c:v>3006</c:v>
                </c:pt>
                <c:pt idx="16">
                  <c:v>3007</c:v>
                </c:pt>
                <c:pt idx="17">
                  <c:v>3007</c:v>
                </c:pt>
                <c:pt idx="18">
                  <c:v>3007</c:v>
                </c:pt>
                <c:pt idx="19">
                  <c:v>3007</c:v>
                </c:pt>
                <c:pt idx="20">
                  <c:v>3008</c:v>
                </c:pt>
                <c:pt idx="21">
                  <c:v>3008</c:v>
                </c:pt>
                <c:pt idx="22">
                  <c:v>3008</c:v>
                </c:pt>
                <c:pt idx="23">
                  <c:v>3008</c:v>
                </c:pt>
                <c:pt idx="24">
                  <c:v>3009</c:v>
                </c:pt>
                <c:pt idx="25">
                  <c:v>3009</c:v>
                </c:pt>
                <c:pt idx="26">
                  <c:v>3009</c:v>
                </c:pt>
                <c:pt idx="27">
                  <c:v>3009</c:v>
                </c:pt>
                <c:pt idx="28">
                  <c:v>3010</c:v>
                </c:pt>
                <c:pt idx="29">
                  <c:v>3010</c:v>
                </c:pt>
                <c:pt idx="30">
                  <c:v>3010</c:v>
                </c:pt>
                <c:pt idx="31">
                  <c:v>3010</c:v>
                </c:pt>
                <c:pt idx="32">
                  <c:v>3011</c:v>
                </c:pt>
                <c:pt idx="33">
                  <c:v>3011</c:v>
                </c:pt>
                <c:pt idx="34">
                  <c:v>3011</c:v>
                </c:pt>
                <c:pt idx="35">
                  <c:v>3011</c:v>
                </c:pt>
                <c:pt idx="36">
                  <c:v>3012</c:v>
                </c:pt>
                <c:pt idx="37">
                  <c:v>3012</c:v>
                </c:pt>
                <c:pt idx="38">
                  <c:v>3012</c:v>
                </c:pt>
                <c:pt idx="39">
                  <c:v>3012</c:v>
                </c:pt>
                <c:pt idx="40">
                  <c:v>3013</c:v>
                </c:pt>
                <c:pt idx="41">
                  <c:v>3013</c:v>
                </c:pt>
                <c:pt idx="42">
                  <c:v>3013</c:v>
                </c:pt>
                <c:pt idx="43">
                  <c:v>3013</c:v>
                </c:pt>
                <c:pt idx="44">
                  <c:v>3014</c:v>
                </c:pt>
                <c:pt idx="45">
                  <c:v>3014</c:v>
                </c:pt>
                <c:pt idx="46">
                  <c:v>3014</c:v>
                </c:pt>
                <c:pt idx="47">
                  <c:v>3014</c:v>
                </c:pt>
                <c:pt idx="48">
                  <c:v>3015</c:v>
                </c:pt>
                <c:pt idx="49">
                  <c:v>3015</c:v>
                </c:pt>
                <c:pt idx="50">
                  <c:v>3015</c:v>
                </c:pt>
                <c:pt idx="51">
                  <c:v>3015</c:v>
                </c:pt>
                <c:pt idx="52">
                  <c:v>3016</c:v>
                </c:pt>
                <c:pt idx="53">
                  <c:v>3016</c:v>
                </c:pt>
                <c:pt idx="54">
                  <c:v>3016</c:v>
                </c:pt>
                <c:pt idx="55">
                  <c:v>3016</c:v>
                </c:pt>
                <c:pt idx="56">
                  <c:v>3017</c:v>
                </c:pt>
                <c:pt idx="57">
                  <c:v>3017</c:v>
                </c:pt>
                <c:pt idx="58">
                  <c:v>3017</c:v>
                </c:pt>
                <c:pt idx="59">
                  <c:v>3017</c:v>
                </c:pt>
                <c:pt idx="60">
                  <c:v>3018</c:v>
                </c:pt>
                <c:pt idx="61">
                  <c:v>3018</c:v>
                </c:pt>
                <c:pt idx="62">
                  <c:v>3018</c:v>
                </c:pt>
                <c:pt idx="63">
                  <c:v>3018</c:v>
                </c:pt>
                <c:pt idx="64">
                  <c:v>3019</c:v>
                </c:pt>
                <c:pt idx="65">
                  <c:v>3019</c:v>
                </c:pt>
                <c:pt idx="66">
                  <c:v>3019</c:v>
                </c:pt>
                <c:pt idx="67">
                  <c:v>3019</c:v>
                </c:pt>
                <c:pt idx="68">
                  <c:v>3020</c:v>
                </c:pt>
                <c:pt idx="69">
                  <c:v>3020</c:v>
                </c:pt>
                <c:pt idx="70">
                  <c:v>3020</c:v>
                </c:pt>
                <c:pt idx="71">
                  <c:v>3020</c:v>
                </c:pt>
                <c:pt idx="72">
                  <c:v>3021</c:v>
                </c:pt>
                <c:pt idx="73">
                  <c:v>3021</c:v>
                </c:pt>
                <c:pt idx="74">
                  <c:v>3021</c:v>
                </c:pt>
                <c:pt idx="75">
                  <c:v>3021</c:v>
                </c:pt>
                <c:pt idx="76">
                  <c:v>3022</c:v>
                </c:pt>
                <c:pt idx="77">
                  <c:v>3022</c:v>
                </c:pt>
                <c:pt idx="78">
                  <c:v>3022</c:v>
                </c:pt>
                <c:pt idx="79">
                  <c:v>3022</c:v>
                </c:pt>
                <c:pt idx="80">
                  <c:v>3023</c:v>
                </c:pt>
                <c:pt idx="81">
                  <c:v>3023</c:v>
                </c:pt>
                <c:pt idx="82">
                  <c:v>3023</c:v>
                </c:pt>
                <c:pt idx="83">
                  <c:v>3023</c:v>
                </c:pt>
                <c:pt idx="84">
                  <c:v>3024</c:v>
                </c:pt>
                <c:pt idx="85">
                  <c:v>3024</c:v>
                </c:pt>
                <c:pt idx="86">
                  <c:v>3024</c:v>
                </c:pt>
                <c:pt idx="87">
                  <c:v>3024</c:v>
                </c:pt>
                <c:pt idx="88">
                  <c:v>3025</c:v>
                </c:pt>
                <c:pt idx="89">
                  <c:v>3025</c:v>
                </c:pt>
                <c:pt idx="90">
                  <c:v>3025</c:v>
                </c:pt>
                <c:pt idx="91">
                  <c:v>3025</c:v>
                </c:pt>
                <c:pt idx="92">
                  <c:v>3026</c:v>
                </c:pt>
                <c:pt idx="93">
                  <c:v>3026</c:v>
                </c:pt>
                <c:pt idx="94">
                  <c:v>3026</c:v>
                </c:pt>
                <c:pt idx="95">
                  <c:v>3026</c:v>
                </c:pt>
                <c:pt idx="96">
                  <c:v>3027</c:v>
                </c:pt>
                <c:pt idx="97">
                  <c:v>3027</c:v>
                </c:pt>
                <c:pt idx="98">
                  <c:v>3027</c:v>
                </c:pt>
                <c:pt idx="99">
                  <c:v>3027</c:v>
                </c:pt>
                <c:pt idx="100">
                  <c:v>3028</c:v>
                </c:pt>
                <c:pt idx="101">
                  <c:v>3028</c:v>
                </c:pt>
                <c:pt idx="102">
                  <c:v>3028</c:v>
                </c:pt>
                <c:pt idx="103">
                  <c:v>3028</c:v>
                </c:pt>
                <c:pt idx="104">
                  <c:v>3029</c:v>
                </c:pt>
                <c:pt idx="105">
                  <c:v>3029</c:v>
                </c:pt>
                <c:pt idx="106">
                  <c:v>3029</c:v>
                </c:pt>
                <c:pt idx="107">
                  <c:v>3029</c:v>
                </c:pt>
                <c:pt idx="108">
                  <c:v>3030</c:v>
                </c:pt>
                <c:pt idx="109">
                  <c:v>3030</c:v>
                </c:pt>
                <c:pt idx="110">
                  <c:v>3030</c:v>
                </c:pt>
                <c:pt idx="111">
                  <c:v>3030</c:v>
                </c:pt>
                <c:pt idx="112">
                  <c:v>3031</c:v>
                </c:pt>
                <c:pt idx="113">
                  <c:v>3031</c:v>
                </c:pt>
                <c:pt idx="114">
                  <c:v>3031</c:v>
                </c:pt>
                <c:pt idx="115">
                  <c:v>3031</c:v>
                </c:pt>
                <c:pt idx="116">
                  <c:v>3032</c:v>
                </c:pt>
                <c:pt idx="117">
                  <c:v>3032</c:v>
                </c:pt>
                <c:pt idx="118">
                  <c:v>3032</c:v>
                </c:pt>
                <c:pt idx="119">
                  <c:v>3032</c:v>
                </c:pt>
                <c:pt idx="120">
                  <c:v>3033</c:v>
                </c:pt>
                <c:pt idx="121">
                  <c:v>3033</c:v>
                </c:pt>
                <c:pt idx="122">
                  <c:v>3033</c:v>
                </c:pt>
                <c:pt idx="123">
                  <c:v>3033</c:v>
                </c:pt>
                <c:pt idx="124">
                  <c:v>3034</c:v>
                </c:pt>
                <c:pt idx="125">
                  <c:v>3034</c:v>
                </c:pt>
                <c:pt idx="126">
                  <c:v>3034</c:v>
                </c:pt>
                <c:pt idx="127">
                  <c:v>3034</c:v>
                </c:pt>
                <c:pt idx="128">
                  <c:v>3035</c:v>
                </c:pt>
                <c:pt idx="129">
                  <c:v>3035</c:v>
                </c:pt>
                <c:pt idx="130">
                  <c:v>3035</c:v>
                </c:pt>
                <c:pt idx="131">
                  <c:v>3035</c:v>
                </c:pt>
                <c:pt idx="132">
                  <c:v>3036</c:v>
                </c:pt>
                <c:pt idx="133">
                  <c:v>3036</c:v>
                </c:pt>
                <c:pt idx="134">
                  <c:v>3036</c:v>
                </c:pt>
                <c:pt idx="135">
                  <c:v>3036</c:v>
                </c:pt>
                <c:pt idx="136">
                  <c:v>3037</c:v>
                </c:pt>
                <c:pt idx="137">
                  <c:v>3037</c:v>
                </c:pt>
                <c:pt idx="138">
                  <c:v>3037</c:v>
                </c:pt>
                <c:pt idx="139">
                  <c:v>3037</c:v>
                </c:pt>
                <c:pt idx="140">
                  <c:v>3038</c:v>
                </c:pt>
                <c:pt idx="141">
                  <c:v>3038</c:v>
                </c:pt>
                <c:pt idx="142">
                  <c:v>3038</c:v>
                </c:pt>
                <c:pt idx="143">
                  <c:v>3038</c:v>
                </c:pt>
                <c:pt idx="144">
                  <c:v>3039</c:v>
                </c:pt>
                <c:pt idx="145">
                  <c:v>3039</c:v>
                </c:pt>
                <c:pt idx="146">
                  <c:v>3039</c:v>
                </c:pt>
                <c:pt idx="147">
                  <c:v>3039</c:v>
                </c:pt>
                <c:pt idx="148">
                  <c:v>3040</c:v>
                </c:pt>
                <c:pt idx="149">
                  <c:v>3040</c:v>
                </c:pt>
                <c:pt idx="150">
                  <c:v>3040</c:v>
                </c:pt>
                <c:pt idx="151">
                  <c:v>3040</c:v>
                </c:pt>
                <c:pt idx="152">
                  <c:v>3041</c:v>
                </c:pt>
                <c:pt idx="153">
                  <c:v>3041</c:v>
                </c:pt>
                <c:pt idx="154">
                  <c:v>3041</c:v>
                </c:pt>
                <c:pt idx="155">
                  <c:v>3041</c:v>
                </c:pt>
                <c:pt idx="156">
                  <c:v>3042</c:v>
                </c:pt>
                <c:pt idx="157">
                  <c:v>3042</c:v>
                </c:pt>
                <c:pt idx="158">
                  <c:v>3042</c:v>
                </c:pt>
                <c:pt idx="159">
                  <c:v>3042</c:v>
                </c:pt>
                <c:pt idx="160">
                  <c:v>3043</c:v>
                </c:pt>
                <c:pt idx="161">
                  <c:v>3043</c:v>
                </c:pt>
                <c:pt idx="162">
                  <c:v>3043</c:v>
                </c:pt>
                <c:pt idx="163">
                  <c:v>3043</c:v>
                </c:pt>
                <c:pt idx="164">
                  <c:v>3044</c:v>
                </c:pt>
                <c:pt idx="165">
                  <c:v>3044</c:v>
                </c:pt>
                <c:pt idx="166">
                  <c:v>3044</c:v>
                </c:pt>
                <c:pt idx="167">
                  <c:v>3044</c:v>
                </c:pt>
                <c:pt idx="168">
                  <c:v>3045</c:v>
                </c:pt>
                <c:pt idx="169">
                  <c:v>3045</c:v>
                </c:pt>
                <c:pt idx="170">
                  <c:v>3045</c:v>
                </c:pt>
                <c:pt idx="171">
                  <c:v>3045</c:v>
                </c:pt>
                <c:pt idx="172">
                  <c:v>3046</c:v>
                </c:pt>
                <c:pt idx="173">
                  <c:v>3046</c:v>
                </c:pt>
                <c:pt idx="174">
                  <c:v>3046</c:v>
                </c:pt>
                <c:pt idx="175">
                  <c:v>3046</c:v>
                </c:pt>
                <c:pt idx="176">
                  <c:v>3047</c:v>
                </c:pt>
                <c:pt idx="177">
                  <c:v>3047</c:v>
                </c:pt>
                <c:pt idx="178">
                  <c:v>3047</c:v>
                </c:pt>
                <c:pt idx="179">
                  <c:v>3047</c:v>
                </c:pt>
                <c:pt idx="180">
                  <c:v>3048</c:v>
                </c:pt>
                <c:pt idx="181">
                  <c:v>3048</c:v>
                </c:pt>
                <c:pt idx="182">
                  <c:v>3048</c:v>
                </c:pt>
                <c:pt idx="183">
                  <c:v>3048</c:v>
                </c:pt>
                <c:pt idx="184">
                  <c:v>3049</c:v>
                </c:pt>
                <c:pt idx="185">
                  <c:v>3049</c:v>
                </c:pt>
                <c:pt idx="186">
                  <c:v>3049</c:v>
                </c:pt>
                <c:pt idx="187">
                  <c:v>3049</c:v>
                </c:pt>
                <c:pt idx="188">
                  <c:v>3050</c:v>
                </c:pt>
                <c:pt idx="189">
                  <c:v>3050</c:v>
                </c:pt>
                <c:pt idx="190">
                  <c:v>3050</c:v>
                </c:pt>
                <c:pt idx="191">
                  <c:v>3050</c:v>
                </c:pt>
                <c:pt idx="192">
                  <c:v>3051</c:v>
                </c:pt>
                <c:pt idx="193">
                  <c:v>3051</c:v>
                </c:pt>
                <c:pt idx="194">
                  <c:v>3051</c:v>
                </c:pt>
                <c:pt idx="195">
                  <c:v>3051</c:v>
                </c:pt>
                <c:pt idx="196">
                  <c:v>3052</c:v>
                </c:pt>
                <c:pt idx="197">
                  <c:v>3052</c:v>
                </c:pt>
                <c:pt idx="198">
                  <c:v>3052</c:v>
                </c:pt>
                <c:pt idx="199">
                  <c:v>3052</c:v>
                </c:pt>
                <c:pt idx="200">
                  <c:v>3053</c:v>
                </c:pt>
                <c:pt idx="201">
                  <c:v>3053</c:v>
                </c:pt>
                <c:pt idx="202">
                  <c:v>3053</c:v>
                </c:pt>
                <c:pt idx="203">
                  <c:v>3053</c:v>
                </c:pt>
                <c:pt idx="204">
                  <c:v>3054</c:v>
                </c:pt>
                <c:pt idx="205">
                  <c:v>3054</c:v>
                </c:pt>
                <c:pt idx="206">
                  <c:v>3054</c:v>
                </c:pt>
                <c:pt idx="207">
                  <c:v>3054</c:v>
                </c:pt>
                <c:pt idx="208">
                  <c:v>3055</c:v>
                </c:pt>
                <c:pt idx="209">
                  <c:v>3055</c:v>
                </c:pt>
                <c:pt idx="210">
                  <c:v>3055</c:v>
                </c:pt>
                <c:pt idx="211">
                  <c:v>3055</c:v>
                </c:pt>
                <c:pt idx="212">
                  <c:v>3056</c:v>
                </c:pt>
                <c:pt idx="213">
                  <c:v>3056</c:v>
                </c:pt>
                <c:pt idx="214">
                  <c:v>3056</c:v>
                </c:pt>
                <c:pt idx="215">
                  <c:v>3056</c:v>
                </c:pt>
                <c:pt idx="216">
                  <c:v>3057</c:v>
                </c:pt>
                <c:pt idx="217">
                  <c:v>3057</c:v>
                </c:pt>
                <c:pt idx="218">
                  <c:v>3057</c:v>
                </c:pt>
                <c:pt idx="219">
                  <c:v>3057</c:v>
                </c:pt>
                <c:pt idx="220">
                  <c:v>3058</c:v>
                </c:pt>
                <c:pt idx="221">
                  <c:v>3058</c:v>
                </c:pt>
                <c:pt idx="222">
                  <c:v>3058</c:v>
                </c:pt>
                <c:pt idx="223">
                  <c:v>3058</c:v>
                </c:pt>
                <c:pt idx="224">
                  <c:v>3059</c:v>
                </c:pt>
                <c:pt idx="225">
                  <c:v>3059</c:v>
                </c:pt>
                <c:pt idx="226">
                  <c:v>3059</c:v>
                </c:pt>
                <c:pt idx="227">
                  <c:v>3059</c:v>
                </c:pt>
                <c:pt idx="228">
                  <c:v>3060</c:v>
                </c:pt>
                <c:pt idx="229">
                  <c:v>3060</c:v>
                </c:pt>
                <c:pt idx="230">
                  <c:v>3060</c:v>
                </c:pt>
                <c:pt idx="231">
                  <c:v>3060</c:v>
                </c:pt>
                <c:pt idx="232">
                  <c:v>3061</c:v>
                </c:pt>
                <c:pt idx="233">
                  <c:v>3061</c:v>
                </c:pt>
                <c:pt idx="234">
                  <c:v>3061</c:v>
                </c:pt>
                <c:pt idx="235">
                  <c:v>3061</c:v>
                </c:pt>
                <c:pt idx="236">
                  <c:v>3062</c:v>
                </c:pt>
                <c:pt idx="237">
                  <c:v>3062</c:v>
                </c:pt>
                <c:pt idx="238">
                  <c:v>3062</c:v>
                </c:pt>
                <c:pt idx="239">
                  <c:v>3062</c:v>
                </c:pt>
                <c:pt idx="240">
                  <c:v>3063</c:v>
                </c:pt>
                <c:pt idx="241">
                  <c:v>3063</c:v>
                </c:pt>
                <c:pt idx="242">
                  <c:v>3063</c:v>
                </c:pt>
                <c:pt idx="243">
                  <c:v>3063</c:v>
                </c:pt>
                <c:pt idx="244">
                  <c:v>3064</c:v>
                </c:pt>
                <c:pt idx="245">
                  <c:v>3064</c:v>
                </c:pt>
                <c:pt idx="246">
                  <c:v>3064</c:v>
                </c:pt>
                <c:pt idx="247">
                  <c:v>3064</c:v>
                </c:pt>
                <c:pt idx="248">
                  <c:v>3065</c:v>
                </c:pt>
                <c:pt idx="249">
                  <c:v>3065</c:v>
                </c:pt>
                <c:pt idx="250">
                  <c:v>3065</c:v>
                </c:pt>
                <c:pt idx="251">
                  <c:v>3065</c:v>
                </c:pt>
                <c:pt idx="252">
                  <c:v>3066</c:v>
                </c:pt>
                <c:pt idx="253">
                  <c:v>3066</c:v>
                </c:pt>
                <c:pt idx="254">
                  <c:v>3066</c:v>
                </c:pt>
                <c:pt idx="255">
                  <c:v>3066</c:v>
                </c:pt>
                <c:pt idx="256">
                  <c:v>3067</c:v>
                </c:pt>
                <c:pt idx="257">
                  <c:v>3067</c:v>
                </c:pt>
                <c:pt idx="258">
                  <c:v>3067</c:v>
                </c:pt>
                <c:pt idx="259">
                  <c:v>3067</c:v>
                </c:pt>
                <c:pt idx="260">
                  <c:v>3068</c:v>
                </c:pt>
                <c:pt idx="261">
                  <c:v>3068</c:v>
                </c:pt>
                <c:pt idx="262">
                  <c:v>3068</c:v>
                </c:pt>
                <c:pt idx="263">
                  <c:v>3068</c:v>
                </c:pt>
                <c:pt idx="264">
                  <c:v>3069</c:v>
                </c:pt>
                <c:pt idx="265">
                  <c:v>3069</c:v>
                </c:pt>
                <c:pt idx="266">
                  <c:v>3069</c:v>
                </c:pt>
                <c:pt idx="267">
                  <c:v>3069</c:v>
                </c:pt>
                <c:pt idx="268">
                  <c:v>3070</c:v>
                </c:pt>
                <c:pt idx="269">
                  <c:v>3070</c:v>
                </c:pt>
                <c:pt idx="270">
                  <c:v>3070</c:v>
                </c:pt>
                <c:pt idx="271">
                  <c:v>3070</c:v>
                </c:pt>
                <c:pt idx="272">
                  <c:v>3071</c:v>
                </c:pt>
                <c:pt idx="273">
                  <c:v>3071</c:v>
                </c:pt>
                <c:pt idx="274">
                  <c:v>3071</c:v>
                </c:pt>
                <c:pt idx="275">
                  <c:v>3071</c:v>
                </c:pt>
                <c:pt idx="276">
                  <c:v>3072</c:v>
                </c:pt>
                <c:pt idx="277">
                  <c:v>3072</c:v>
                </c:pt>
                <c:pt idx="278">
                  <c:v>3072</c:v>
                </c:pt>
                <c:pt idx="279">
                  <c:v>3072</c:v>
                </c:pt>
                <c:pt idx="280">
                  <c:v>3073</c:v>
                </c:pt>
                <c:pt idx="281">
                  <c:v>3073</c:v>
                </c:pt>
                <c:pt idx="282">
                  <c:v>3073</c:v>
                </c:pt>
                <c:pt idx="283">
                  <c:v>3073</c:v>
                </c:pt>
                <c:pt idx="284">
                  <c:v>3074</c:v>
                </c:pt>
                <c:pt idx="285">
                  <c:v>3074</c:v>
                </c:pt>
                <c:pt idx="286">
                  <c:v>3074</c:v>
                </c:pt>
                <c:pt idx="287">
                  <c:v>3074</c:v>
                </c:pt>
                <c:pt idx="288">
                  <c:v>3075</c:v>
                </c:pt>
                <c:pt idx="289">
                  <c:v>3075</c:v>
                </c:pt>
                <c:pt idx="290">
                  <c:v>3075</c:v>
                </c:pt>
                <c:pt idx="291">
                  <c:v>3075</c:v>
                </c:pt>
                <c:pt idx="292">
                  <c:v>3076</c:v>
                </c:pt>
                <c:pt idx="293">
                  <c:v>3076</c:v>
                </c:pt>
                <c:pt idx="294">
                  <c:v>3076</c:v>
                </c:pt>
                <c:pt idx="295">
                  <c:v>3076</c:v>
                </c:pt>
                <c:pt idx="296">
                  <c:v>3077</c:v>
                </c:pt>
                <c:pt idx="297">
                  <c:v>3077</c:v>
                </c:pt>
                <c:pt idx="298">
                  <c:v>3077</c:v>
                </c:pt>
                <c:pt idx="299">
                  <c:v>3077</c:v>
                </c:pt>
                <c:pt idx="300">
                  <c:v>3078</c:v>
                </c:pt>
                <c:pt idx="301">
                  <c:v>3078</c:v>
                </c:pt>
                <c:pt idx="302">
                  <c:v>3078</c:v>
                </c:pt>
                <c:pt idx="303">
                  <c:v>3078</c:v>
                </c:pt>
                <c:pt idx="304">
                  <c:v>3079</c:v>
                </c:pt>
                <c:pt idx="305">
                  <c:v>3079</c:v>
                </c:pt>
                <c:pt idx="306">
                  <c:v>3079</c:v>
                </c:pt>
                <c:pt idx="307">
                  <c:v>3079</c:v>
                </c:pt>
                <c:pt idx="308">
                  <c:v>3080</c:v>
                </c:pt>
                <c:pt idx="309">
                  <c:v>3080</c:v>
                </c:pt>
                <c:pt idx="310">
                  <c:v>3080</c:v>
                </c:pt>
                <c:pt idx="311">
                  <c:v>3080</c:v>
                </c:pt>
                <c:pt idx="312">
                  <c:v>3081</c:v>
                </c:pt>
                <c:pt idx="313">
                  <c:v>3081</c:v>
                </c:pt>
                <c:pt idx="314">
                  <c:v>3081</c:v>
                </c:pt>
                <c:pt idx="315">
                  <c:v>3081</c:v>
                </c:pt>
                <c:pt idx="316">
                  <c:v>3082</c:v>
                </c:pt>
                <c:pt idx="317">
                  <c:v>3082</c:v>
                </c:pt>
                <c:pt idx="318">
                  <c:v>3082</c:v>
                </c:pt>
                <c:pt idx="319">
                  <c:v>3082</c:v>
                </c:pt>
                <c:pt idx="320">
                  <c:v>3083</c:v>
                </c:pt>
                <c:pt idx="321">
                  <c:v>3083</c:v>
                </c:pt>
                <c:pt idx="322">
                  <c:v>3083</c:v>
                </c:pt>
                <c:pt idx="323">
                  <c:v>3083</c:v>
                </c:pt>
                <c:pt idx="324">
                  <c:v>3084</c:v>
                </c:pt>
                <c:pt idx="325">
                  <c:v>3084</c:v>
                </c:pt>
                <c:pt idx="326">
                  <c:v>3084</c:v>
                </c:pt>
                <c:pt idx="327">
                  <c:v>3084</c:v>
                </c:pt>
                <c:pt idx="328">
                  <c:v>3085</c:v>
                </c:pt>
                <c:pt idx="329">
                  <c:v>3085</c:v>
                </c:pt>
                <c:pt idx="330">
                  <c:v>3085</c:v>
                </c:pt>
                <c:pt idx="331">
                  <c:v>3085</c:v>
                </c:pt>
                <c:pt idx="332">
                  <c:v>3086</c:v>
                </c:pt>
                <c:pt idx="333">
                  <c:v>3086</c:v>
                </c:pt>
                <c:pt idx="334">
                  <c:v>3086</c:v>
                </c:pt>
                <c:pt idx="335">
                  <c:v>3086</c:v>
                </c:pt>
                <c:pt idx="336">
                  <c:v>3087</c:v>
                </c:pt>
                <c:pt idx="337">
                  <c:v>3087</c:v>
                </c:pt>
                <c:pt idx="338">
                  <c:v>3087</c:v>
                </c:pt>
                <c:pt idx="339">
                  <c:v>3087</c:v>
                </c:pt>
                <c:pt idx="340">
                  <c:v>3088</c:v>
                </c:pt>
                <c:pt idx="341">
                  <c:v>3088</c:v>
                </c:pt>
                <c:pt idx="342">
                  <c:v>3088</c:v>
                </c:pt>
                <c:pt idx="343">
                  <c:v>3088</c:v>
                </c:pt>
                <c:pt idx="344">
                  <c:v>3089</c:v>
                </c:pt>
                <c:pt idx="345">
                  <c:v>3089</c:v>
                </c:pt>
                <c:pt idx="346">
                  <c:v>3089</c:v>
                </c:pt>
                <c:pt idx="347">
                  <c:v>3089</c:v>
                </c:pt>
                <c:pt idx="348">
                  <c:v>3090</c:v>
                </c:pt>
                <c:pt idx="349">
                  <c:v>3090</c:v>
                </c:pt>
                <c:pt idx="350">
                  <c:v>3090</c:v>
                </c:pt>
                <c:pt idx="351">
                  <c:v>3090</c:v>
                </c:pt>
                <c:pt idx="352">
                  <c:v>3091</c:v>
                </c:pt>
                <c:pt idx="353">
                  <c:v>3091</c:v>
                </c:pt>
                <c:pt idx="354">
                  <c:v>3091</c:v>
                </c:pt>
                <c:pt idx="355">
                  <c:v>3091</c:v>
                </c:pt>
                <c:pt idx="356">
                  <c:v>3092</c:v>
                </c:pt>
                <c:pt idx="357">
                  <c:v>3092</c:v>
                </c:pt>
                <c:pt idx="358">
                  <c:v>3092</c:v>
                </c:pt>
                <c:pt idx="359">
                  <c:v>3092</c:v>
                </c:pt>
                <c:pt idx="360">
                  <c:v>3093</c:v>
                </c:pt>
                <c:pt idx="361">
                  <c:v>3093</c:v>
                </c:pt>
                <c:pt idx="362">
                  <c:v>3093</c:v>
                </c:pt>
                <c:pt idx="363">
                  <c:v>3093</c:v>
                </c:pt>
                <c:pt idx="364">
                  <c:v>3094</c:v>
                </c:pt>
                <c:pt idx="365">
                  <c:v>3094</c:v>
                </c:pt>
                <c:pt idx="366">
                  <c:v>3094</c:v>
                </c:pt>
                <c:pt idx="367">
                  <c:v>3094</c:v>
                </c:pt>
                <c:pt idx="368">
                  <c:v>3095</c:v>
                </c:pt>
                <c:pt idx="369">
                  <c:v>3095</c:v>
                </c:pt>
                <c:pt idx="370">
                  <c:v>3095</c:v>
                </c:pt>
                <c:pt idx="371">
                  <c:v>3095</c:v>
                </c:pt>
                <c:pt idx="372">
                  <c:v>3096</c:v>
                </c:pt>
                <c:pt idx="373">
                  <c:v>3096</c:v>
                </c:pt>
                <c:pt idx="374">
                  <c:v>3096</c:v>
                </c:pt>
                <c:pt idx="375">
                  <c:v>3096</c:v>
                </c:pt>
                <c:pt idx="376">
                  <c:v>3097</c:v>
                </c:pt>
                <c:pt idx="377">
                  <c:v>3097</c:v>
                </c:pt>
                <c:pt idx="378">
                  <c:v>3097</c:v>
                </c:pt>
                <c:pt idx="379">
                  <c:v>3097</c:v>
                </c:pt>
                <c:pt idx="380">
                  <c:v>3098</c:v>
                </c:pt>
                <c:pt idx="381">
                  <c:v>3098</c:v>
                </c:pt>
                <c:pt idx="382">
                  <c:v>3098</c:v>
                </c:pt>
                <c:pt idx="383">
                  <c:v>3098</c:v>
                </c:pt>
                <c:pt idx="384">
                  <c:v>3099</c:v>
                </c:pt>
                <c:pt idx="385">
                  <c:v>3099</c:v>
                </c:pt>
                <c:pt idx="386">
                  <c:v>3099</c:v>
                </c:pt>
                <c:pt idx="387">
                  <c:v>3099</c:v>
                </c:pt>
                <c:pt idx="388">
                  <c:v>3100</c:v>
                </c:pt>
                <c:pt idx="389">
                  <c:v>3100</c:v>
                </c:pt>
                <c:pt idx="390">
                  <c:v>3101</c:v>
                </c:pt>
                <c:pt idx="391">
                  <c:v>3101</c:v>
                </c:pt>
                <c:pt idx="392">
                  <c:v>3102</c:v>
                </c:pt>
                <c:pt idx="393">
                  <c:v>3102</c:v>
                </c:pt>
                <c:pt idx="394">
                  <c:v>3103</c:v>
                </c:pt>
                <c:pt idx="395">
                  <c:v>3103</c:v>
                </c:pt>
                <c:pt idx="396">
                  <c:v>3104</c:v>
                </c:pt>
                <c:pt idx="397">
                  <c:v>3104</c:v>
                </c:pt>
                <c:pt idx="398">
                  <c:v>3105</c:v>
                </c:pt>
                <c:pt idx="399">
                  <c:v>3105</c:v>
                </c:pt>
                <c:pt idx="400">
                  <c:v>3106</c:v>
                </c:pt>
                <c:pt idx="401">
                  <c:v>3106</c:v>
                </c:pt>
                <c:pt idx="402">
                  <c:v>3107</c:v>
                </c:pt>
                <c:pt idx="403">
                  <c:v>3107</c:v>
                </c:pt>
                <c:pt idx="404">
                  <c:v>3108</c:v>
                </c:pt>
                <c:pt idx="405">
                  <c:v>3108</c:v>
                </c:pt>
                <c:pt idx="406">
                  <c:v>3109</c:v>
                </c:pt>
                <c:pt idx="407">
                  <c:v>3109</c:v>
                </c:pt>
                <c:pt idx="408">
                  <c:v>3110</c:v>
                </c:pt>
                <c:pt idx="409">
                  <c:v>3110</c:v>
                </c:pt>
                <c:pt idx="410">
                  <c:v>3111</c:v>
                </c:pt>
                <c:pt idx="411">
                  <c:v>3111</c:v>
                </c:pt>
                <c:pt idx="412">
                  <c:v>3112</c:v>
                </c:pt>
                <c:pt idx="413">
                  <c:v>3112</c:v>
                </c:pt>
                <c:pt idx="414">
                  <c:v>3113</c:v>
                </c:pt>
                <c:pt idx="415">
                  <c:v>3113</c:v>
                </c:pt>
                <c:pt idx="416">
                  <c:v>3114</c:v>
                </c:pt>
                <c:pt idx="417">
                  <c:v>3114</c:v>
                </c:pt>
                <c:pt idx="418">
                  <c:v>3115</c:v>
                </c:pt>
                <c:pt idx="419">
                  <c:v>3115</c:v>
                </c:pt>
                <c:pt idx="420">
                  <c:v>3116</c:v>
                </c:pt>
                <c:pt idx="421">
                  <c:v>3116</c:v>
                </c:pt>
                <c:pt idx="422">
                  <c:v>3117</c:v>
                </c:pt>
                <c:pt idx="423">
                  <c:v>3117</c:v>
                </c:pt>
                <c:pt idx="424">
                  <c:v>3118</c:v>
                </c:pt>
                <c:pt idx="425">
                  <c:v>3118</c:v>
                </c:pt>
                <c:pt idx="426">
                  <c:v>3119</c:v>
                </c:pt>
                <c:pt idx="427">
                  <c:v>3119</c:v>
                </c:pt>
                <c:pt idx="428">
                  <c:v>3120</c:v>
                </c:pt>
                <c:pt idx="429">
                  <c:v>3120</c:v>
                </c:pt>
                <c:pt idx="430">
                  <c:v>3121</c:v>
                </c:pt>
                <c:pt idx="431">
                  <c:v>3121</c:v>
                </c:pt>
                <c:pt idx="432">
                  <c:v>3122</c:v>
                </c:pt>
                <c:pt idx="433">
                  <c:v>3122</c:v>
                </c:pt>
                <c:pt idx="434">
                  <c:v>3123</c:v>
                </c:pt>
                <c:pt idx="435">
                  <c:v>3123</c:v>
                </c:pt>
                <c:pt idx="436">
                  <c:v>3124</c:v>
                </c:pt>
                <c:pt idx="437">
                  <c:v>3124</c:v>
                </c:pt>
                <c:pt idx="438">
                  <c:v>3125</c:v>
                </c:pt>
                <c:pt idx="439">
                  <c:v>3125</c:v>
                </c:pt>
                <c:pt idx="440">
                  <c:v>3126</c:v>
                </c:pt>
                <c:pt idx="441">
                  <c:v>3126</c:v>
                </c:pt>
                <c:pt idx="442">
                  <c:v>3127</c:v>
                </c:pt>
                <c:pt idx="443">
                  <c:v>3127</c:v>
                </c:pt>
                <c:pt idx="444">
                  <c:v>3128</c:v>
                </c:pt>
                <c:pt idx="445">
                  <c:v>3128</c:v>
                </c:pt>
                <c:pt idx="446">
                  <c:v>3129</c:v>
                </c:pt>
                <c:pt idx="447">
                  <c:v>3129</c:v>
                </c:pt>
                <c:pt idx="448">
                  <c:v>3130</c:v>
                </c:pt>
                <c:pt idx="449">
                  <c:v>3130</c:v>
                </c:pt>
                <c:pt idx="450">
                  <c:v>3131</c:v>
                </c:pt>
                <c:pt idx="451">
                  <c:v>3131</c:v>
                </c:pt>
                <c:pt idx="452">
                  <c:v>3132</c:v>
                </c:pt>
                <c:pt idx="453">
                  <c:v>3132</c:v>
                </c:pt>
                <c:pt idx="454">
                  <c:v>3133</c:v>
                </c:pt>
                <c:pt idx="455">
                  <c:v>3133</c:v>
                </c:pt>
                <c:pt idx="456">
                  <c:v>3134</c:v>
                </c:pt>
                <c:pt idx="457">
                  <c:v>3134</c:v>
                </c:pt>
                <c:pt idx="458">
                  <c:v>3135</c:v>
                </c:pt>
                <c:pt idx="459">
                  <c:v>3135</c:v>
                </c:pt>
                <c:pt idx="460">
                  <c:v>3137</c:v>
                </c:pt>
                <c:pt idx="461">
                  <c:v>3137</c:v>
                </c:pt>
                <c:pt idx="462">
                  <c:v>3138</c:v>
                </c:pt>
                <c:pt idx="463">
                  <c:v>3138</c:v>
                </c:pt>
                <c:pt idx="464">
                  <c:v>3139</c:v>
                </c:pt>
                <c:pt idx="465">
                  <c:v>3139</c:v>
                </c:pt>
                <c:pt idx="466">
                  <c:v>3140</c:v>
                </c:pt>
                <c:pt idx="467">
                  <c:v>3140</c:v>
                </c:pt>
                <c:pt idx="468">
                  <c:v>3141</c:v>
                </c:pt>
                <c:pt idx="469">
                  <c:v>3141</c:v>
                </c:pt>
                <c:pt idx="470">
                  <c:v>3142</c:v>
                </c:pt>
                <c:pt idx="471">
                  <c:v>3142</c:v>
                </c:pt>
                <c:pt idx="472">
                  <c:v>3144</c:v>
                </c:pt>
                <c:pt idx="473">
                  <c:v>3144</c:v>
                </c:pt>
                <c:pt idx="474">
                  <c:v>3145</c:v>
                </c:pt>
                <c:pt idx="475">
                  <c:v>3145</c:v>
                </c:pt>
                <c:pt idx="476">
                  <c:v>3146</c:v>
                </c:pt>
                <c:pt idx="477">
                  <c:v>3146</c:v>
                </c:pt>
                <c:pt idx="478">
                  <c:v>3147</c:v>
                </c:pt>
                <c:pt idx="479">
                  <c:v>3147</c:v>
                </c:pt>
                <c:pt idx="480">
                  <c:v>3148</c:v>
                </c:pt>
                <c:pt idx="481">
                  <c:v>3148</c:v>
                </c:pt>
                <c:pt idx="482">
                  <c:v>3149</c:v>
                </c:pt>
                <c:pt idx="483">
                  <c:v>3149</c:v>
                </c:pt>
                <c:pt idx="484">
                  <c:v>3150</c:v>
                </c:pt>
                <c:pt idx="485">
                  <c:v>3150</c:v>
                </c:pt>
                <c:pt idx="486">
                  <c:v>3151</c:v>
                </c:pt>
                <c:pt idx="487">
                  <c:v>3151</c:v>
                </c:pt>
                <c:pt idx="488">
                  <c:v>3152</c:v>
                </c:pt>
                <c:pt idx="489">
                  <c:v>3152</c:v>
                </c:pt>
                <c:pt idx="490">
                  <c:v>3154</c:v>
                </c:pt>
                <c:pt idx="491">
                  <c:v>3154</c:v>
                </c:pt>
                <c:pt idx="492">
                  <c:v>3155</c:v>
                </c:pt>
                <c:pt idx="493">
                  <c:v>3155</c:v>
                </c:pt>
                <c:pt idx="494">
                  <c:v>3156</c:v>
                </c:pt>
                <c:pt idx="495">
                  <c:v>3156</c:v>
                </c:pt>
                <c:pt idx="496">
                  <c:v>3157</c:v>
                </c:pt>
                <c:pt idx="497">
                  <c:v>3157</c:v>
                </c:pt>
                <c:pt idx="498">
                  <c:v>3158</c:v>
                </c:pt>
                <c:pt idx="499">
                  <c:v>3158</c:v>
                </c:pt>
                <c:pt idx="500">
                  <c:v>3159</c:v>
                </c:pt>
                <c:pt idx="501">
                  <c:v>3159</c:v>
                </c:pt>
                <c:pt idx="502">
                  <c:v>3160</c:v>
                </c:pt>
                <c:pt idx="503">
                  <c:v>3160</c:v>
                </c:pt>
                <c:pt idx="504">
                  <c:v>3161</c:v>
                </c:pt>
                <c:pt idx="505">
                  <c:v>3161</c:v>
                </c:pt>
                <c:pt idx="506">
                  <c:v>3162</c:v>
                </c:pt>
                <c:pt idx="507">
                  <c:v>3162</c:v>
                </c:pt>
                <c:pt idx="508">
                  <c:v>3163</c:v>
                </c:pt>
                <c:pt idx="509">
                  <c:v>3163</c:v>
                </c:pt>
                <c:pt idx="510">
                  <c:v>3164</c:v>
                </c:pt>
                <c:pt idx="511">
                  <c:v>3164</c:v>
                </c:pt>
                <c:pt idx="512">
                  <c:v>3165</c:v>
                </c:pt>
                <c:pt idx="513">
                  <c:v>3165</c:v>
                </c:pt>
                <c:pt idx="514">
                  <c:v>3166</c:v>
                </c:pt>
                <c:pt idx="515">
                  <c:v>3166</c:v>
                </c:pt>
                <c:pt idx="516">
                  <c:v>3167</c:v>
                </c:pt>
                <c:pt idx="517">
                  <c:v>3167</c:v>
                </c:pt>
                <c:pt idx="518">
                  <c:v>3168</c:v>
                </c:pt>
                <c:pt idx="519">
                  <c:v>3168</c:v>
                </c:pt>
                <c:pt idx="520">
                  <c:v>3169</c:v>
                </c:pt>
                <c:pt idx="521">
                  <c:v>3169</c:v>
                </c:pt>
                <c:pt idx="522">
                  <c:v>3170</c:v>
                </c:pt>
                <c:pt idx="523">
                  <c:v>3170</c:v>
                </c:pt>
                <c:pt idx="524">
                  <c:v>3171</c:v>
                </c:pt>
                <c:pt idx="525">
                  <c:v>3171</c:v>
                </c:pt>
                <c:pt idx="526">
                  <c:v>3172</c:v>
                </c:pt>
                <c:pt idx="527">
                  <c:v>3172</c:v>
                </c:pt>
                <c:pt idx="528">
                  <c:v>3173</c:v>
                </c:pt>
                <c:pt idx="529">
                  <c:v>3173</c:v>
                </c:pt>
                <c:pt idx="530">
                  <c:v>3174</c:v>
                </c:pt>
                <c:pt idx="531">
                  <c:v>3174</c:v>
                </c:pt>
                <c:pt idx="532">
                  <c:v>3175</c:v>
                </c:pt>
                <c:pt idx="533">
                  <c:v>3175</c:v>
                </c:pt>
                <c:pt idx="534">
                  <c:v>3176</c:v>
                </c:pt>
                <c:pt idx="535">
                  <c:v>3176</c:v>
                </c:pt>
                <c:pt idx="536">
                  <c:v>3177</c:v>
                </c:pt>
                <c:pt idx="537">
                  <c:v>3177</c:v>
                </c:pt>
                <c:pt idx="538">
                  <c:v>3178</c:v>
                </c:pt>
                <c:pt idx="539">
                  <c:v>3178</c:v>
                </c:pt>
                <c:pt idx="540">
                  <c:v>3179</c:v>
                </c:pt>
                <c:pt idx="541">
                  <c:v>3179</c:v>
                </c:pt>
                <c:pt idx="542">
                  <c:v>3180</c:v>
                </c:pt>
                <c:pt idx="543">
                  <c:v>3180</c:v>
                </c:pt>
                <c:pt idx="544">
                  <c:v>3181</c:v>
                </c:pt>
                <c:pt idx="545">
                  <c:v>3181</c:v>
                </c:pt>
                <c:pt idx="546">
                  <c:v>3182</c:v>
                </c:pt>
                <c:pt idx="547">
                  <c:v>3182</c:v>
                </c:pt>
                <c:pt idx="548">
                  <c:v>3183</c:v>
                </c:pt>
                <c:pt idx="549">
                  <c:v>3183</c:v>
                </c:pt>
                <c:pt idx="550">
                  <c:v>3184</c:v>
                </c:pt>
                <c:pt idx="551">
                  <c:v>3184</c:v>
                </c:pt>
                <c:pt idx="552">
                  <c:v>3185</c:v>
                </c:pt>
                <c:pt idx="553">
                  <c:v>3185</c:v>
                </c:pt>
                <c:pt idx="554">
                  <c:v>3186</c:v>
                </c:pt>
                <c:pt idx="555">
                  <c:v>3186</c:v>
                </c:pt>
                <c:pt idx="556">
                  <c:v>3187</c:v>
                </c:pt>
                <c:pt idx="557">
                  <c:v>3187</c:v>
                </c:pt>
                <c:pt idx="558">
                  <c:v>3188</c:v>
                </c:pt>
                <c:pt idx="559">
                  <c:v>3188</c:v>
                </c:pt>
                <c:pt idx="560">
                  <c:v>3189</c:v>
                </c:pt>
                <c:pt idx="561">
                  <c:v>3189</c:v>
                </c:pt>
                <c:pt idx="562">
                  <c:v>3190</c:v>
                </c:pt>
                <c:pt idx="563">
                  <c:v>3190</c:v>
                </c:pt>
                <c:pt idx="564">
                  <c:v>3191</c:v>
                </c:pt>
                <c:pt idx="565">
                  <c:v>3191</c:v>
                </c:pt>
                <c:pt idx="566">
                  <c:v>3192</c:v>
                </c:pt>
                <c:pt idx="567">
                  <c:v>3192</c:v>
                </c:pt>
                <c:pt idx="568">
                  <c:v>3193</c:v>
                </c:pt>
                <c:pt idx="569">
                  <c:v>3193</c:v>
                </c:pt>
                <c:pt idx="570">
                  <c:v>3194</c:v>
                </c:pt>
                <c:pt idx="571">
                  <c:v>3194</c:v>
                </c:pt>
                <c:pt idx="572">
                  <c:v>3195</c:v>
                </c:pt>
                <c:pt idx="573">
                  <c:v>3195</c:v>
                </c:pt>
                <c:pt idx="574">
                  <c:v>3196</c:v>
                </c:pt>
                <c:pt idx="575">
                  <c:v>3196</c:v>
                </c:pt>
                <c:pt idx="576">
                  <c:v>3197</c:v>
                </c:pt>
                <c:pt idx="577">
                  <c:v>3197</c:v>
                </c:pt>
                <c:pt idx="578">
                  <c:v>3198</c:v>
                </c:pt>
                <c:pt idx="579">
                  <c:v>3198</c:v>
                </c:pt>
                <c:pt idx="580">
                  <c:v>3199</c:v>
                </c:pt>
                <c:pt idx="581">
                  <c:v>3199</c:v>
                </c:pt>
                <c:pt idx="582">
                  <c:v>3200</c:v>
                </c:pt>
                <c:pt idx="583">
                  <c:v>3200</c:v>
                </c:pt>
                <c:pt idx="584">
                  <c:v>3201</c:v>
                </c:pt>
                <c:pt idx="585">
                  <c:v>3201</c:v>
                </c:pt>
                <c:pt idx="586">
                  <c:v>3202</c:v>
                </c:pt>
                <c:pt idx="587">
                  <c:v>3202</c:v>
                </c:pt>
                <c:pt idx="588">
                  <c:v>3203</c:v>
                </c:pt>
                <c:pt idx="589">
                  <c:v>3203</c:v>
                </c:pt>
                <c:pt idx="590">
                  <c:v>3204</c:v>
                </c:pt>
                <c:pt idx="591">
                  <c:v>3204</c:v>
                </c:pt>
                <c:pt idx="592">
                  <c:v>3205</c:v>
                </c:pt>
                <c:pt idx="593">
                  <c:v>3205</c:v>
                </c:pt>
                <c:pt idx="594">
                  <c:v>3206</c:v>
                </c:pt>
                <c:pt idx="595">
                  <c:v>3206</c:v>
                </c:pt>
                <c:pt idx="596">
                  <c:v>3207</c:v>
                </c:pt>
                <c:pt idx="597">
                  <c:v>3207</c:v>
                </c:pt>
                <c:pt idx="598">
                  <c:v>3209</c:v>
                </c:pt>
                <c:pt idx="599">
                  <c:v>3209</c:v>
                </c:pt>
                <c:pt idx="600">
                  <c:v>3210</c:v>
                </c:pt>
                <c:pt idx="601">
                  <c:v>3210</c:v>
                </c:pt>
                <c:pt idx="602">
                  <c:v>3211</c:v>
                </c:pt>
                <c:pt idx="603">
                  <c:v>3211</c:v>
                </c:pt>
                <c:pt idx="604">
                  <c:v>3212</c:v>
                </c:pt>
                <c:pt idx="605">
                  <c:v>3212</c:v>
                </c:pt>
                <c:pt idx="606">
                  <c:v>3213</c:v>
                </c:pt>
                <c:pt idx="607">
                  <c:v>3213</c:v>
                </c:pt>
                <c:pt idx="608">
                  <c:v>3214</c:v>
                </c:pt>
                <c:pt idx="609">
                  <c:v>3214</c:v>
                </c:pt>
                <c:pt idx="610">
                  <c:v>3215</c:v>
                </c:pt>
                <c:pt idx="611">
                  <c:v>3215</c:v>
                </c:pt>
                <c:pt idx="612">
                  <c:v>3216</c:v>
                </c:pt>
                <c:pt idx="613">
                  <c:v>3216</c:v>
                </c:pt>
                <c:pt idx="614">
                  <c:v>3217</c:v>
                </c:pt>
                <c:pt idx="615">
                  <c:v>3217</c:v>
                </c:pt>
                <c:pt idx="616">
                  <c:v>3218</c:v>
                </c:pt>
                <c:pt idx="617">
                  <c:v>3218</c:v>
                </c:pt>
                <c:pt idx="618">
                  <c:v>3219</c:v>
                </c:pt>
                <c:pt idx="619">
                  <c:v>3219</c:v>
                </c:pt>
                <c:pt idx="620">
                  <c:v>3220</c:v>
                </c:pt>
                <c:pt idx="621">
                  <c:v>3220</c:v>
                </c:pt>
                <c:pt idx="622">
                  <c:v>3221</c:v>
                </c:pt>
                <c:pt idx="623">
                  <c:v>3221</c:v>
                </c:pt>
                <c:pt idx="624">
                  <c:v>3222</c:v>
                </c:pt>
                <c:pt idx="625">
                  <c:v>3222</c:v>
                </c:pt>
                <c:pt idx="626">
                  <c:v>3223</c:v>
                </c:pt>
                <c:pt idx="627">
                  <c:v>3223</c:v>
                </c:pt>
                <c:pt idx="628">
                  <c:v>3225</c:v>
                </c:pt>
                <c:pt idx="629">
                  <c:v>3225</c:v>
                </c:pt>
                <c:pt idx="630">
                  <c:v>3226</c:v>
                </c:pt>
                <c:pt idx="631">
                  <c:v>3226</c:v>
                </c:pt>
                <c:pt idx="632">
                  <c:v>3227</c:v>
                </c:pt>
                <c:pt idx="633">
                  <c:v>3227</c:v>
                </c:pt>
                <c:pt idx="634">
                  <c:v>3228</c:v>
                </c:pt>
                <c:pt idx="635">
                  <c:v>3228</c:v>
                </c:pt>
                <c:pt idx="636">
                  <c:v>3229</c:v>
                </c:pt>
                <c:pt idx="637">
                  <c:v>3229</c:v>
                </c:pt>
                <c:pt idx="638">
                  <c:v>3230</c:v>
                </c:pt>
                <c:pt idx="639">
                  <c:v>3230</c:v>
                </c:pt>
                <c:pt idx="640">
                  <c:v>3231</c:v>
                </c:pt>
                <c:pt idx="641">
                  <c:v>3231</c:v>
                </c:pt>
                <c:pt idx="642">
                  <c:v>3232</c:v>
                </c:pt>
                <c:pt idx="643">
                  <c:v>3232</c:v>
                </c:pt>
                <c:pt idx="644">
                  <c:v>3233</c:v>
                </c:pt>
                <c:pt idx="645">
                  <c:v>3233</c:v>
                </c:pt>
                <c:pt idx="646">
                  <c:v>3235</c:v>
                </c:pt>
                <c:pt idx="647">
                  <c:v>3235</c:v>
                </c:pt>
                <c:pt idx="648">
                  <c:v>3236</c:v>
                </c:pt>
                <c:pt idx="649">
                  <c:v>3236</c:v>
                </c:pt>
                <c:pt idx="650">
                  <c:v>3237</c:v>
                </c:pt>
                <c:pt idx="651">
                  <c:v>3237</c:v>
                </c:pt>
                <c:pt idx="652">
                  <c:v>3238</c:v>
                </c:pt>
                <c:pt idx="653">
                  <c:v>3238</c:v>
                </c:pt>
                <c:pt idx="654">
                  <c:v>3239</c:v>
                </c:pt>
                <c:pt idx="655">
                  <c:v>3239</c:v>
                </c:pt>
                <c:pt idx="656">
                  <c:v>3240</c:v>
                </c:pt>
                <c:pt idx="657">
                  <c:v>3240</c:v>
                </c:pt>
                <c:pt idx="658">
                  <c:v>3241</c:v>
                </c:pt>
                <c:pt idx="659">
                  <c:v>3241</c:v>
                </c:pt>
                <c:pt idx="660">
                  <c:v>3242</c:v>
                </c:pt>
                <c:pt idx="661">
                  <c:v>3242</c:v>
                </c:pt>
                <c:pt idx="662">
                  <c:v>3243</c:v>
                </c:pt>
                <c:pt idx="663">
                  <c:v>3243</c:v>
                </c:pt>
                <c:pt idx="664">
                  <c:v>3244</c:v>
                </c:pt>
                <c:pt idx="665">
                  <c:v>3244</c:v>
                </c:pt>
                <c:pt idx="666">
                  <c:v>3245</c:v>
                </c:pt>
                <c:pt idx="667">
                  <c:v>3245</c:v>
                </c:pt>
                <c:pt idx="668">
                  <c:v>3246</c:v>
                </c:pt>
                <c:pt idx="669">
                  <c:v>3246</c:v>
                </c:pt>
                <c:pt idx="670">
                  <c:v>3247</c:v>
                </c:pt>
                <c:pt idx="671">
                  <c:v>3247</c:v>
                </c:pt>
                <c:pt idx="672">
                  <c:v>3248</c:v>
                </c:pt>
                <c:pt idx="673">
                  <c:v>3248</c:v>
                </c:pt>
                <c:pt idx="674">
                  <c:v>3249</c:v>
                </c:pt>
                <c:pt idx="675">
                  <c:v>3249</c:v>
                </c:pt>
                <c:pt idx="676">
                  <c:v>3250</c:v>
                </c:pt>
                <c:pt idx="677">
                  <c:v>3250</c:v>
                </c:pt>
                <c:pt idx="678">
                  <c:v>3251</c:v>
                </c:pt>
                <c:pt idx="679">
                  <c:v>3251</c:v>
                </c:pt>
                <c:pt idx="680">
                  <c:v>3252</c:v>
                </c:pt>
                <c:pt idx="681">
                  <c:v>3252</c:v>
                </c:pt>
                <c:pt idx="682">
                  <c:v>3253</c:v>
                </c:pt>
                <c:pt idx="683">
                  <c:v>3253</c:v>
                </c:pt>
                <c:pt idx="684">
                  <c:v>3254</c:v>
                </c:pt>
                <c:pt idx="685">
                  <c:v>3254</c:v>
                </c:pt>
                <c:pt idx="686">
                  <c:v>3255</c:v>
                </c:pt>
                <c:pt idx="687">
                  <c:v>3255</c:v>
                </c:pt>
                <c:pt idx="688">
                  <c:v>3256</c:v>
                </c:pt>
                <c:pt idx="689">
                  <c:v>3256</c:v>
                </c:pt>
                <c:pt idx="690">
                  <c:v>3257</c:v>
                </c:pt>
                <c:pt idx="691">
                  <c:v>3257</c:v>
                </c:pt>
                <c:pt idx="692">
                  <c:v>3258</c:v>
                </c:pt>
                <c:pt idx="693">
                  <c:v>3258</c:v>
                </c:pt>
                <c:pt idx="694">
                  <c:v>3259</c:v>
                </c:pt>
                <c:pt idx="695">
                  <c:v>3259</c:v>
                </c:pt>
                <c:pt idx="696">
                  <c:v>3260</c:v>
                </c:pt>
                <c:pt idx="697">
                  <c:v>3260</c:v>
                </c:pt>
                <c:pt idx="698">
                  <c:v>3261</c:v>
                </c:pt>
                <c:pt idx="699">
                  <c:v>3261</c:v>
                </c:pt>
                <c:pt idx="700">
                  <c:v>3262</c:v>
                </c:pt>
                <c:pt idx="701">
                  <c:v>3262</c:v>
                </c:pt>
                <c:pt idx="702">
                  <c:v>3263</c:v>
                </c:pt>
                <c:pt idx="703">
                  <c:v>3263</c:v>
                </c:pt>
                <c:pt idx="704">
                  <c:v>3264</c:v>
                </c:pt>
                <c:pt idx="705">
                  <c:v>3264</c:v>
                </c:pt>
                <c:pt idx="706">
                  <c:v>3265</c:v>
                </c:pt>
                <c:pt idx="707">
                  <c:v>3265</c:v>
                </c:pt>
                <c:pt idx="708">
                  <c:v>3266</c:v>
                </c:pt>
                <c:pt idx="709">
                  <c:v>3266</c:v>
                </c:pt>
                <c:pt idx="710">
                  <c:v>3267</c:v>
                </c:pt>
                <c:pt idx="711">
                  <c:v>3267</c:v>
                </c:pt>
                <c:pt idx="712">
                  <c:v>3268</c:v>
                </c:pt>
                <c:pt idx="713">
                  <c:v>3268</c:v>
                </c:pt>
                <c:pt idx="714">
                  <c:v>3269</c:v>
                </c:pt>
                <c:pt idx="715">
                  <c:v>3269</c:v>
                </c:pt>
                <c:pt idx="716">
                  <c:v>3270</c:v>
                </c:pt>
                <c:pt idx="717">
                  <c:v>3270</c:v>
                </c:pt>
                <c:pt idx="718">
                  <c:v>3271</c:v>
                </c:pt>
                <c:pt idx="719">
                  <c:v>3271</c:v>
                </c:pt>
                <c:pt idx="720">
                  <c:v>3272</c:v>
                </c:pt>
                <c:pt idx="721">
                  <c:v>3272</c:v>
                </c:pt>
                <c:pt idx="722">
                  <c:v>3273</c:v>
                </c:pt>
                <c:pt idx="723">
                  <c:v>3273</c:v>
                </c:pt>
                <c:pt idx="724">
                  <c:v>3274</c:v>
                </c:pt>
                <c:pt idx="725">
                  <c:v>3274</c:v>
                </c:pt>
                <c:pt idx="726">
                  <c:v>3275</c:v>
                </c:pt>
                <c:pt idx="727">
                  <c:v>3275</c:v>
                </c:pt>
                <c:pt idx="728">
                  <c:v>3276</c:v>
                </c:pt>
                <c:pt idx="729">
                  <c:v>3276</c:v>
                </c:pt>
                <c:pt idx="730">
                  <c:v>3277</c:v>
                </c:pt>
                <c:pt idx="731">
                  <c:v>3277</c:v>
                </c:pt>
                <c:pt idx="732">
                  <c:v>3278</c:v>
                </c:pt>
                <c:pt idx="733">
                  <c:v>3278</c:v>
                </c:pt>
                <c:pt idx="734">
                  <c:v>3279</c:v>
                </c:pt>
                <c:pt idx="735">
                  <c:v>3279</c:v>
                </c:pt>
                <c:pt idx="736">
                  <c:v>3280</c:v>
                </c:pt>
                <c:pt idx="737">
                  <c:v>3280</c:v>
                </c:pt>
                <c:pt idx="738">
                  <c:v>3281</c:v>
                </c:pt>
                <c:pt idx="739">
                  <c:v>3281</c:v>
                </c:pt>
                <c:pt idx="740">
                  <c:v>3282</c:v>
                </c:pt>
                <c:pt idx="741">
                  <c:v>3282</c:v>
                </c:pt>
                <c:pt idx="742">
                  <c:v>3283</c:v>
                </c:pt>
                <c:pt idx="743">
                  <c:v>3283</c:v>
                </c:pt>
                <c:pt idx="744">
                  <c:v>3284</c:v>
                </c:pt>
                <c:pt idx="745">
                  <c:v>3284</c:v>
                </c:pt>
                <c:pt idx="746">
                  <c:v>3285</c:v>
                </c:pt>
                <c:pt idx="747">
                  <c:v>3285</c:v>
                </c:pt>
                <c:pt idx="748">
                  <c:v>3286</c:v>
                </c:pt>
                <c:pt idx="749">
                  <c:v>3286</c:v>
                </c:pt>
                <c:pt idx="750">
                  <c:v>3287</c:v>
                </c:pt>
                <c:pt idx="751">
                  <c:v>3287</c:v>
                </c:pt>
                <c:pt idx="752">
                  <c:v>3288</c:v>
                </c:pt>
                <c:pt idx="753">
                  <c:v>3288</c:v>
                </c:pt>
                <c:pt idx="754">
                  <c:v>3289</c:v>
                </c:pt>
                <c:pt idx="755">
                  <c:v>3289</c:v>
                </c:pt>
                <c:pt idx="756">
                  <c:v>3290</c:v>
                </c:pt>
                <c:pt idx="757">
                  <c:v>3290</c:v>
                </c:pt>
                <c:pt idx="758">
                  <c:v>3291</c:v>
                </c:pt>
                <c:pt idx="759">
                  <c:v>3291</c:v>
                </c:pt>
                <c:pt idx="760">
                  <c:v>3292</c:v>
                </c:pt>
                <c:pt idx="761">
                  <c:v>3292</c:v>
                </c:pt>
                <c:pt idx="762">
                  <c:v>3293</c:v>
                </c:pt>
                <c:pt idx="763">
                  <c:v>3293</c:v>
                </c:pt>
                <c:pt idx="764">
                  <c:v>3294</c:v>
                </c:pt>
                <c:pt idx="765">
                  <c:v>3294</c:v>
                </c:pt>
                <c:pt idx="766">
                  <c:v>3295</c:v>
                </c:pt>
                <c:pt idx="767">
                  <c:v>3295</c:v>
                </c:pt>
                <c:pt idx="768">
                  <c:v>3296</c:v>
                </c:pt>
                <c:pt idx="769">
                  <c:v>3296</c:v>
                </c:pt>
                <c:pt idx="770">
                  <c:v>3297</c:v>
                </c:pt>
                <c:pt idx="771">
                  <c:v>3297</c:v>
                </c:pt>
                <c:pt idx="772">
                  <c:v>3298</c:v>
                </c:pt>
                <c:pt idx="773">
                  <c:v>3298</c:v>
                </c:pt>
                <c:pt idx="774">
                  <c:v>3299</c:v>
                </c:pt>
                <c:pt idx="775">
                  <c:v>3299</c:v>
                </c:pt>
                <c:pt idx="776">
                  <c:v>3300</c:v>
                </c:pt>
                <c:pt idx="777">
                  <c:v>3300</c:v>
                </c:pt>
                <c:pt idx="778">
                  <c:v>3301</c:v>
                </c:pt>
                <c:pt idx="779">
                  <c:v>3301</c:v>
                </c:pt>
                <c:pt idx="780">
                  <c:v>3302</c:v>
                </c:pt>
                <c:pt idx="781">
                  <c:v>3302</c:v>
                </c:pt>
                <c:pt idx="782">
                  <c:v>3303</c:v>
                </c:pt>
                <c:pt idx="783">
                  <c:v>3303</c:v>
                </c:pt>
                <c:pt idx="784">
                  <c:v>3304</c:v>
                </c:pt>
                <c:pt idx="785">
                  <c:v>3304</c:v>
                </c:pt>
                <c:pt idx="786">
                  <c:v>3305</c:v>
                </c:pt>
                <c:pt idx="787">
                  <c:v>3305</c:v>
                </c:pt>
                <c:pt idx="788">
                  <c:v>3306</c:v>
                </c:pt>
                <c:pt idx="789">
                  <c:v>3306</c:v>
                </c:pt>
                <c:pt idx="790">
                  <c:v>3307</c:v>
                </c:pt>
                <c:pt idx="791">
                  <c:v>3307</c:v>
                </c:pt>
                <c:pt idx="792">
                  <c:v>3308</c:v>
                </c:pt>
                <c:pt idx="793">
                  <c:v>3308</c:v>
                </c:pt>
                <c:pt idx="794">
                  <c:v>3309</c:v>
                </c:pt>
                <c:pt idx="795">
                  <c:v>3309</c:v>
                </c:pt>
                <c:pt idx="796">
                  <c:v>3310</c:v>
                </c:pt>
                <c:pt idx="797">
                  <c:v>3310</c:v>
                </c:pt>
                <c:pt idx="798">
                  <c:v>3311</c:v>
                </c:pt>
                <c:pt idx="799">
                  <c:v>3311</c:v>
                </c:pt>
                <c:pt idx="800">
                  <c:v>3312</c:v>
                </c:pt>
                <c:pt idx="801">
                  <c:v>3312</c:v>
                </c:pt>
                <c:pt idx="802">
                  <c:v>3313</c:v>
                </c:pt>
                <c:pt idx="803">
                  <c:v>3313</c:v>
                </c:pt>
                <c:pt idx="804">
                  <c:v>3314</c:v>
                </c:pt>
                <c:pt idx="805">
                  <c:v>3314</c:v>
                </c:pt>
                <c:pt idx="806">
                  <c:v>3315</c:v>
                </c:pt>
                <c:pt idx="807">
                  <c:v>3315</c:v>
                </c:pt>
                <c:pt idx="808">
                  <c:v>3316</c:v>
                </c:pt>
                <c:pt idx="809">
                  <c:v>3316</c:v>
                </c:pt>
                <c:pt idx="810">
                  <c:v>3317</c:v>
                </c:pt>
                <c:pt idx="811">
                  <c:v>3317</c:v>
                </c:pt>
                <c:pt idx="812">
                  <c:v>3318</c:v>
                </c:pt>
                <c:pt idx="813">
                  <c:v>3318</c:v>
                </c:pt>
                <c:pt idx="814">
                  <c:v>3319</c:v>
                </c:pt>
                <c:pt idx="815">
                  <c:v>3319</c:v>
                </c:pt>
                <c:pt idx="816">
                  <c:v>3320</c:v>
                </c:pt>
                <c:pt idx="817">
                  <c:v>3320</c:v>
                </c:pt>
                <c:pt idx="818">
                  <c:v>3321</c:v>
                </c:pt>
                <c:pt idx="819">
                  <c:v>3321</c:v>
                </c:pt>
                <c:pt idx="820">
                  <c:v>3322</c:v>
                </c:pt>
                <c:pt idx="821">
                  <c:v>3322</c:v>
                </c:pt>
                <c:pt idx="822">
                  <c:v>3323</c:v>
                </c:pt>
                <c:pt idx="823">
                  <c:v>3323</c:v>
                </c:pt>
                <c:pt idx="824">
                  <c:v>3324</c:v>
                </c:pt>
                <c:pt idx="825">
                  <c:v>3324</c:v>
                </c:pt>
                <c:pt idx="826">
                  <c:v>3325</c:v>
                </c:pt>
                <c:pt idx="827">
                  <c:v>3325</c:v>
                </c:pt>
                <c:pt idx="828">
                  <c:v>3326</c:v>
                </c:pt>
                <c:pt idx="829">
                  <c:v>3326</c:v>
                </c:pt>
                <c:pt idx="830">
                  <c:v>3327</c:v>
                </c:pt>
                <c:pt idx="831">
                  <c:v>3327</c:v>
                </c:pt>
                <c:pt idx="832">
                  <c:v>3328</c:v>
                </c:pt>
                <c:pt idx="833">
                  <c:v>3328</c:v>
                </c:pt>
                <c:pt idx="834">
                  <c:v>3329</c:v>
                </c:pt>
                <c:pt idx="835">
                  <c:v>3329</c:v>
                </c:pt>
                <c:pt idx="836">
                  <c:v>3330</c:v>
                </c:pt>
                <c:pt idx="837">
                  <c:v>3330</c:v>
                </c:pt>
                <c:pt idx="838">
                  <c:v>3331</c:v>
                </c:pt>
                <c:pt idx="839">
                  <c:v>3331</c:v>
                </c:pt>
                <c:pt idx="840">
                  <c:v>3332</c:v>
                </c:pt>
                <c:pt idx="841">
                  <c:v>3332</c:v>
                </c:pt>
                <c:pt idx="842">
                  <c:v>3333</c:v>
                </c:pt>
                <c:pt idx="843">
                  <c:v>3333</c:v>
                </c:pt>
                <c:pt idx="844">
                  <c:v>3334</c:v>
                </c:pt>
                <c:pt idx="845">
                  <c:v>3334</c:v>
                </c:pt>
                <c:pt idx="846">
                  <c:v>3335</c:v>
                </c:pt>
                <c:pt idx="847">
                  <c:v>3335</c:v>
                </c:pt>
                <c:pt idx="848">
                  <c:v>3336</c:v>
                </c:pt>
                <c:pt idx="849">
                  <c:v>3336</c:v>
                </c:pt>
                <c:pt idx="850">
                  <c:v>3337</c:v>
                </c:pt>
                <c:pt idx="851">
                  <c:v>3337</c:v>
                </c:pt>
                <c:pt idx="852">
                  <c:v>3338</c:v>
                </c:pt>
                <c:pt idx="853">
                  <c:v>3338</c:v>
                </c:pt>
                <c:pt idx="854">
                  <c:v>3339</c:v>
                </c:pt>
                <c:pt idx="855">
                  <c:v>3339</c:v>
                </c:pt>
                <c:pt idx="856">
                  <c:v>3340</c:v>
                </c:pt>
                <c:pt idx="857">
                  <c:v>3340</c:v>
                </c:pt>
                <c:pt idx="858">
                  <c:v>3341</c:v>
                </c:pt>
                <c:pt idx="859">
                  <c:v>3341</c:v>
                </c:pt>
                <c:pt idx="860">
                  <c:v>3342</c:v>
                </c:pt>
                <c:pt idx="861">
                  <c:v>3342</c:v>
                </c:pt>
                <c:pt idx="862">
                  <c:v>3343</c:v>
                </c:pt>
                <c:pt idx="863">
                  <c:v>3343</c:v>
                </c:pt>
                <c:pt idx="864">
                  <c:v>3344</c:v>
                </c:pt>
                <c:pt idx="865">
                  <c:v>3344</c:v>
                </c:pt>
                <c:pt idx="866">
                  <c:v>3345</c:v>
                </c:pt>
                <c:pt idx="867">
                  <c:v>3345</c:v>
                </c:pt>
                <c:pt idx="868">
                  <c:v>3346</c:v>
                </c:pt>
                <c:pt idx="869">
                  <c:v>3346</c:v>
                </c:pt>
                <c:pt idx="870">
                  <c:v>3347</c:v>
                </c:pt>
                <c:pt idx="871">
                  <c:v>3347</c:v>
                </c:pt>
                <c:pt idx="872">
                  <c:v>3348</c:v>
                </c:pt>
                <c:pt idx="873">
                  <c:v>3348</c:v>
                </c:pt>
                <c:pt idx="874">
                  <c:v>3349</c:v>
                </c:pt>
                <c:pt idx="875">
                  <c:v>3349</c:v>
                </c:pt>
                <c:pt idx="876">
                  <c:v>3350</c:v>
                </c:pt>
                <c:pt idx="877">
                  <c:v>3350</c:v>
                </c:pt>
                <c:pt idx="878">
                  <c:v>3351</c:v>
                </c:pt>
                <c:pt idx="879">
                  <c:v>3351</c:v>
                </c:pt>
                <c:pt idx="880">
                  <c:v>3352</c:v>
                </c:pt>
                <c:pt idx="881">
                  <c:v>3352</c:v>
                </c:pt>
                <c:pt idx="882">
                  <c:v>3353</c:v>
                </c:pt>
                <c:pt idx="883">
                  <c:v>3353</c:v>
                </c:pt>
                <c:pt idx="884">
                  <c:v>3354</c:v>
                </c:pt>
                <c:pt idx="885">
                  <c:v>3354</c:v>
                </c:pt>
                <c:pt idx="886">
                  <c:v>3355</c:v>
                </c:pt>
                <c:pt idx="887">
                  <c:v>3355</c:v>
                </c:pt>
                <c:pt idx="888">
                  <c:v>3356</c:v>
                </c:pt>
                <c:pt idx="889">
                  <c:v>3356</c:v>
                </c:pt>
                <c:pt idx="890">
                  <c:v>3357</c:v>
                </c:pt>
                <c:pt idx="891">
                  <c:v>3357</c:v>
                </c:pt>
                <c:pt idx="892">
                  <c:v>3358</c:v>
                </c:pt>
                <c:pt idx="893">
                  <c:v>3358</c:v>
                </c:pt>
                <c:pt idx="894">
                  <c:v>3359</c:v>
                </c:pt>
                <c:pt idx="895">
                  <c:v>3359</c:v>
                </c:pt>
                <c:pt idx="896">
                  <c:v>3360</c:v>
                </c:pt>
                <c:pt idx="897">
                  <c:v>3360</c:v>
                </c:pt>
                <c:pt idx="898">
                  <c:v>3361</c:v>
                </c:pt>
                <c:pt idx="899">
                  <c:v>3361</c:v>
                </c:pt>
                <c:pt idx="900">
                  <c:v>3362</c:v>
                </c:pt>
                <c:pt idx="901">
                  <c:v>3362</c:v>
                </c:pt>
                <c:pt idx="902">
                  <c:v>3363</c:v>
                </c:pt>
                <c:pt idx="903">
                  <c:v>3363</c:v>
                </c:pt>
                <c:pt idx="904">
                  <c:v>3364</c:v>
                </c:pt>
                <c:pt idx="905">
                  <c:v>3364</c:v>
                </c:pt>
                <c:pt idx="906">
                  <c:v>3365</c:v>
                </c:pt>
                <c:pt idx="907">
                  <c:v>3365</c:v>
                </c:pt>
                <c:pt idx="908">
                  <c:v>3366</c:v>
                </c:pt>
                <c:pt idx="909">
                  <c:v>3366</c:v>
                </c:pt>
                <c:pt idx="910">
                  <c:v>3367</c:v>
                </c:pt>
                <c:pt idx="911">
                  <c:v>3367</c:v>
                </c:pt>
                <c:pt idx="912">
                  <c:v>3368</c:v>
                </c:pt>
                <c:pt idx="913">
                  <c:v>3368</c:v>
                </c:pt>
                <c:pt idx="914">
                  <c:v>3369</c:v>
                </c:pt>
                <c:pt idx="915">
                  <c:v>3369</c:v>
                </c:pt>
                <c:pt idx="916">
                  <c:v>3370</c:v>
                </c:pt>
                <c:pt idx="917">
                  <c:v>3370</c:v>
                </c:pt>
                <c:pt idx="918">
                  <c:v>3371</c:v>
                </c:pt>
                <c:pt idx="919">
                  <c:v>3371</c:v>
                </c:pt>
                <c:pt idx="920">
                  <c:v>3372</c:v>
                </c:pt>
                <c:pt idx="921">
                  <c:v>3372</c:v>
                </c:pt>
                <c:pt idx="922">
                  <c:v>3373</c:v>
                </c:pt>
                <c:pt idx="923">
                  <c:v>3373</c:v>
                </c:pt>
                <c:pt idx="924">
                  <c:v>3374</c:v>
                </c:pt>
                <c:pt idx="925">
                  <c:v>3374</c:v>
                </c:pt>
                <c:pt idx="926">
                  <c:v>3375</c:v>
                </c:pt>
                <c:pt idx="927">
                  <c:v>3375</c:v>
                </c:pt>
                <c:pt idx="928">
                  <c:v>3376</c:v>
                </c:pt>
                <c:pt idx="929">
                  <c:v>3376</c:v>
                </c:pt>
                <c:pt idx="930">
                  <c:v>3377</c:v>
                </c:pt>
                <c:pt idx="931">
                  <c:v>3377</c:v>
                </c:pt>
                <c:pt idx="932">
                  <c:v>3378</c:v>
                </c:pt>
                <c:pt idx="933">
                  <c:v>3378</c:v>
                </c:pt>
                <c:pt idx="934">
                  <c:v>3379</c:v>
                </c:pt>
                <c:pt idx="935">
                  <c:v>3379</c:v>
                </c:pt>
                <c:pt idx="936">
                  <c:v>3380</c:v>
                </c:pt>
                <c:pt idx="937">
                  <c:v>3380</c:v>
                </c:pt>
                <c:pt idx="938">
                  <c:v>3381</c:v>
                </c:pt>
                <c:pt idx="939">
                  <c:v>3381</c:v>
                </c:pt>
                <c:pt idx="940">
                  <c:v>3382</c:v>
                </c:pt>
                <c:pt idx="941">
                  <c:v>3382</c:v>
                </c:pt>
                <c:pt idx="942">
                  <c:v>3384</c:v>
                </c:pt>
                <c:pt idx="943">
                  <c:v>3384</c:v>
                </c:pt>
                <c:pt idx="944">
                  <c:v>3385</c:v>
                </c:pt>
                <c:pt idx="945">
                  <c:v>3385</c:v>
                </c:pt>
                <c:pt idx="946">
                  <c:v>3386</c:v>
                </c:pt>
                <c:pt idx="947">
                  <c:v>3386</c:v>
                </c:pt>
                <c:pt idx="948">
                  <c:v>3387</c:v>
                </c:pt>
                <c:pt idx="949">
                  <c:v>3387</c:v>
                </c:pt>
                <c:pt idx="950">
                  <c:v>3388</c:v>
                </c:pt>
                <c:pt idx="951">
                  <c:v>3388</c:v>
                </c:pt>
                <c:pt idx="952">
                  <c:v>3389</c:v>
                </c:pt>
                <c:pt idx="953">
                  <c:v>3389</c:v>
                </c:pt>
                <c:pt idx="954">
                  <c:v>3390</c:v>
                </c:pt>
                <c:pt idx="955">
                  <c:v>3390</c:v>
                </c:pt>
                <c:pt idx="956">
                  <c:v>3391</c:v>
                </c:pt>
                <c:pt idx="957">
                  <c:v>3391</c:v>
                </c:pt>
                <c:pt idx="958">
                  <c:v>3392</c:v>
                </c:pt>
                <c:pt idx="959">
                  <c:v>3392</c:v>
                </c:pt>
                <c:pt idx="960">
                  <c:v>3393</c:v>
                </c:pt>
                <c:pt idx="961">
                  <c:v>3393</c:v>
                </c:pt>
                <c:pt idx="962">
                  <c:v>3394</c:v>
                </c:pt>
                <c:pt idx="963">
                  <c:v>3394</c:v>
                </c:pt>
                <c:pt idx="964">
                  <c:v>3395</c:v>
                </c:pt>
                <c:pt idx="965">
                  <c:v>3395</c:v>
                </c:pt>
                <c:pt idx="966">
                  <c:v>3396</c:v>
                </c:pt>
                <c:pt idx="967">
                  <c:v>3396</c:v>
                </c:pt>
                <c:pt idx="968">
                  <c:v>3397</c:v>
                </c:pt>
                <c:pt idx="969">
                  <c:v>3397</c:v>
                </c:pt>
                <c:pt idx="970">
                  <c:v>3398</c:v>
                </c:pt>
                <c:pt idx="971">
                  <c:v>3398</c:v>
                </c:pt>
                <c:pt idx="972">
                  <c:v>3399</c:v>
                </c:pt>
                <c:pt idx="973">
                  <c:v>3399</c:v>
                </c:pt>
                <c:pt idx="974">
                  <c:v>3400</c:v>
                </c:pt>
                <c:pt idx="975">
                  <c:v>3400</c:v>
                </c:pt>
                <c:pt idx="976">
                  <c:v>3401</c:v>
                </c:pt>
                <c:pt idx="977">
                  <c:v>3401</c:v>
                </c:pt>
                <c:pt idx="978">
                  <c:v>3402</c:v>
                </c:pt>
                <c:pt idx="979">
                  <c:v>3402</c:v>
                </c:pt>
                <c:pt idx="980">
                  <c:v>3403</c:v>
                </c:pt>
                <c:pt idx="981">
                  <c:v>3403</c:v>
                </c:pt>
                <c:pt idx="982">
                  <c:v>3404</c:v>
                </c:pt>
                <c:pt idx="983">
                  <c:v>3404</c:v>
                </c:pt>
                <c:pt idx="984">
                  <c:v>3405</c:v>
                </c:pt>
                <c:pt idx="985">
                  <c:v>3405</c:v>
                </c:pt>
                <c:pt idx="986">
                  <c:v>3504</c:v>
                </c:pt>
                <c:pt idx="987">
                  <c:v>3504</c:v>
                </c:pt>
                <c:pt idx="988">
                  <c:v>3504</c:v>
                </c:pt>
                <c:pt idx="989">
                  <c:v>3504</c:v>
                </c:pt>
                <c:pt idx="990">
                  <c:v>3636</c:v>
                </c:pt>
                <c:pt idx="991">
                  <c:v>3636</c:v>
                </c:pt>
                <c:pt idx="992">
                  <c:v>3643</c:v>
                </c:pt>
                <c:pt idx="993">
                  <c:v>3643</c:v>
                </c:pt>
                <c:pt idx="994">
                  <c:v>3653</c:v>
                </c:pt>
                <c:pt idx="995">
                  <c:v>3653</c:v>
                </c:pt>
                <c:pt idx="996">
                  <c:v>3708</c:v>
                </c:pt>
                <c:pt idx="997">
                  <c:v>3708</c:v>
                </c:pt>
                <c:pt idx="998">
                  <c:v>3724</c:v>
                </c:pt>
                <c:pt idx="999">
                  <c:v>3724</c:v>
                </c:pt>
                <c:pt idx="1000">
                  <c:v>3734</c:v>
                </c:pt>
                <c:pt idx="1001">
                  <c:v>3734</c:v>
                </c:pt>
              </c:numCache>
            </c:numRef>
          </c:xVal>
          <c:yVal>
            <c:numRef>
              <c:f>Computing!$AX$1111:$AX$2112</c:f>
              <c:numCache>
                <c:formatCode>0.00</c:formatCode>
                <c:ptCount val="1002"/>
                <c:pt idx="0">
                  <c:v>0.20050000000000001</c:v>
                </c:pt>
                <c:pt idx="1">
                  <c:v>0.1855</c:v>
                </c:pt>
                <c:pt idx="2">
                  <c:v>0.17549999999999999</c:v>
                </c:pt>
                <c:pt idx="3">
                  <c:v>0.17699999999999999</c:v>
                </c:pt>
                <c:pt idx="4">
                  <c:v>0.23050000000000001</c:v>
                </c:pt>
                <c:pt idx="5">
                  <c:v>0.17049999999999998</c:v>
                </c:pt>
                <c:pt idx="6">
                  <c:v>0.15150000000000002</c:v>
                </c:pt>
                <c:pt idx="7">
                  <c:v>0.14650000000000002</c:v>
                </c:pt>
                <c:pt idx="8">
                  <c:v>0.123</c:v>
                </c:pt>
                <c:pt idx="9">
                  <c:v>0.08</c:v>
                </c:pt>
                <c:pt idx="10">
                  <c:v>0.10150000000000001</c:v>
                </c:pt>
                <c:pt idx="11">
                  <c:v>0.111</c:v>
                </c:pt>
                <c:pt idx="12">
                  <c:v>7.0500000000000007E-2</c:v>
                </c:pt>
                <c:pt idx="13">
                  <c:v>7.6499999999999999E-2</c:v>
                </c:pt>
                <c:pt idx="14">
                  <c:v>8.7999999999999995E-2</c:v>
                </c:pt>
                <c:pt idx="15">
                  <c:v>6.0499999999999998E-2</c:v>
                </c:pt>
                <c:pt idx="16">
                  <c:v>5.1999999999999998E-2</c:v>
                </c:pt>
                <c:pt idx="17">
                  <c:v>4.4999999999999998E-2</c:v>
                </c:pt>
                <c:pt idx="18">
                  <c:v>4.2999999999999997E-2</c:v>
                </c:pt>
                <c:pt idx="19">
                  <c:v>6.4000000000000001E-2</c:v>
                </c:pt>
                <c:pt idx="20">
                  <c:v>5.1000000000000004E-2</c:v>
                </c:pt>
                <c:pt idx="21">
                  <c:v>5.7999999999999996E-2</c:v>
                </c:pt>
                <c:pt idx="22">
                  <c:v>5.3999999999999999E-2</c:v>
                </c:pt>
                <c:pt idx="23">
                  <c:v>5.3999999999999999E-2</c:v>
                </c:pt>
                <c:pt idx="24">
                  <c:v>0.1125</c:v>
                </c:pt>
                <c:pt idx="25">
                  <c:v>0.14249999999999999</c:v>
                </c:pt>
                <c:pt idx="26">
                  <c:v>0.14249999999999999</c:v>
                </c:pt>
                <c:pt idx="27">
                  <c:v>0.126</c:v>
                </c:pt>
                <c:pt idx="28">
                  <c:v>0.114</c:v>
                </c:pt>
                <c:pt idx="29">
                  <c:v>0.13650000000000001</c:v>
                </c:pt>
                <c:pt idx="30">
                  <c:v>0.14499999999999999</c:v>
                </c:pt>
                <c:pt idx="31">
                  <c:v>0.111</c:v>
                </c:pt>
                <c:pt idx="32">
                  <c:v>0.1195</c:v>
                </c:pt>
                <c:pt idx="33">
                  <c:v>0.111</c:v>
                </c:pt>
                <c:pt idx="34">
                  <c:v>0.129</c:v>
                </c:pt>
                <c:pt idx="35">
                  <c:v>0.1575</c:v>
                </c:pt>
                <c:pt idx="36">
                  <c:v>0.21</c:v>
                </c:pt>
                <c:pt idx="37">
                  <c:v>0.21249999999999999</c:v>
                </c:pt>
                <c:pt idx="38">
                  <c:v>0.20849999999999999</c:v>
                </c:pt>
                <c:pt idx="39">
                  <c:v>0.2185</c:v>
                </c:pt>
                <c:pt idx="40">
                  <c:v>0.16149999999999998</c:v>
                </c:pt>
                <c:pt idx="41">
                  <c:v>0.23499999999999999</c:v>
                </c:pt>
                <c:pt idx="42">
                  <c:v>0.13400000000000001</c:v>
                </c:pt>
                <c:pt idx="43">
                  <c:v>0.18149999999999999</c:v>
                </c:pt>
                <c:pt idx="44">
                  <c:v>9.0999999999999998E-2</c:v>
                </c:pt>
                <c:pt idx="45">
                  <c:v>0.23149999999999998</c:v>
                </c:pt>
                <c:pt idx="46">
                  <c:v>0.1595</c:v>
                </c:pt>
                <c:pt idx="47">
                  <c:v>0.13950000000000001</c:v>
                </c:pt>
                <c:pt idx="48">
                  <c:v>0.14449999999999999</c:v>
                </c:pt>
                <c:pt idx="49">
                  <c:v>0.13700000000000001</c:v>
                </c:pt>
                <c:pt idx="50">
                  <c:v>8.1500000000000003E-2</c:v>
                </c:pt>
                <c:pt idx="51">
                  <c:v>9.9500000000000005E-2</c:v>
                </c:pt>
                <c:pt idx="52">
                  <c:v>0.15</c:v>
                </c:pt>
                <c:pt idx="53">
                  <c:v>0.11849999999999999</c:v>
                </c:pt>
                <c:pt idx="54">
                  <c:v>0.114</c:v>
                </c:pt>
                <c:pt idx="55">
                  <c:v>0.17149999999999999</c:v>
                </c:pt>
                <c:pt idx="56">
                  <c:v>0.14300000000000002</c:v>
                </c:pt>
                <c:pt idx="57">
                  <c:v>0.158</c:v>
                </c:pt>
                <c:pt idx="58">
                  <c:v>0.16400000000000001</c:v>
                </c:pt>
                <c:pt idx="59">
                  <c:v>0.15949999999999998</c:v>
                </c:pt>
                <c:pt idx="60">
                  <c:v>0.1585</c:v>
                </c:pt>
                <c:pt idx="61">
                  <c:v>0.16049999999999998</c:v>
                </c:pt>
                <c:pt idx="62">
                  <c:v>0.1525</c:v>
                </c:pt>
                <c:pt idx="63">
                  <c:v>0.1515</c:v>
                </c:pt>
                <c:pt idx="64">
                  <c:v>0.159</c:v>
                </c:pt>
                <c:pt idx="65">
                  <c:v>0.14150000000000001</c:v>
                </c:pt>
                <c:pt idx="66">
                  <c:v>0.11649999999999999</c:v>
                </c:pt>
                <c:pt idx="67">
                  <c:v>0.123</c:v>
                </c:pt>
                <c:pt idx="68">
                  <c:v>0.1205</c:v>
                </c:pt>
                <c:pt idx="69">
                  <c:v>4.7500000000000001E-2</c:v>
                </c:pt>
                <c:pt idx="70">
                  <c:v>0.11799999999999999</c:v>
                </c:pt>
                <c:pt idx="71">
                  <c:v>9.5500000000000002E-2</c:v>
                </c:pt>
                <c:pt idx="72">
                  <c:v>0.14450000000000002</c:v>
                </c:pt>
                <c:pt idx="73">
                  <c:v>0.111</c:v>
                </c:pt>
                <c:pt idx="74">
                  <c:v>0.17699999999999999</c:v>
                </c:pt>
                <c:pt idx="75">
                  <c:v>0.154</c:v>
                </c:pt>
                <c:pt idx="76">
                  <c:v>0.111</c:v>
                </c:pt>
                <c:pt idx="77">
                  <c:v>0.10600000000000001</c:v>
                </c:pt>
                <c:pt idx="78">
                  <c:v>9.1999999999999998E-2</c:v>
                </c:pt>
                <c:pt idx="79">
                  <c:v>7.3999999999999996E-2</c:v>
                </c:pt>
                <c:pt idx="80">
                  <c:v>0.1245</c:v>
                </c:pt>
                <c:pt idx="81">
                  <c:v>8.8499999999999995E-2</c:v>
                </c:pt>
                <c:pt idx="82">
                  <c:v>8.3499999999999991E-2</c:v>
                </c:pt>
                <c:pt idx="83">
                  <c:v>4.4499999999999998E-2</c:v>
                </c:pt>
                <c:pt idx="84">
                  <c:v>0.156</c:v>
                </c:pt>
                <c:pt idx="85">
                  <c:v>0.10400000000000001</c:v>
                </c:pt>
                <c:pt idx="86">
                  <c:v>0.1305</c:v>
                </c:pt>
                <c:pt idx="87">
                  <c:v>0.10700000000000001</c:v>
                </c:pt>
                <c:pt idx="88">
                  <c:v>0.10199999999999999</c:v>
                </c:pt>
                <c:pt idx="89">
                  <c:v>0.11550000000000001</c:v>
                </c:pt>
                <c:pt idx="90">
                  <c:v>9.6000000000000002E-2</c:v>
                </c:pt>
                <c:pt idx="91">
                  <c:v>0.11700000000000001</c:v>
                </c:pt>
                <c:pt idx="92">
                  <c:v>8.0500000000000002E-2</c:v>
                </c:pt>
                <c:pt idx="93">
                  <c:v>0.10400000000000001</c:v>
                </c:pt>
                <c:pt idx="94">
                  <c:v>0.1</c:v>
                </c:pt>
                <c:pt idx="95">
                  <c:v>0.1095</c:v>
                </c:pt>
                <c:pt idx="96">
                  <c:v>0.245</c:v>
                </c:pt>
                <c:pt idx="97">
                  <c:v>0.24099999999999999</c:v>
                </c:pt>
                <c:pt idx="98">
                  <c:v>0.23250000000000001</c:v>
                </c:pt>
                <c:pt idx="99">
                  <c:v>0.24099999999999999</c:v>
                </c:pt>
                <c:pt idx="100">
                  <c:v>0.21050000000000002</c:v>
                </c:pt>
                <c:pt idx="101">
                  <c:v>0.21199999999999999</c:v>
                </c:pt>
                <c:pt idx="102">
                  <c:v>0.2175</c:v>
                </c:pt>
                <c:pt idx="103">
                  <c:v>0.127</c:v>
                </c:pt>
                <c:pt idx="104">
                  <c:v>0.19350000000000001</c:v>
                </c:pt>
                <c:pt idx="105">
                  <c:v>0.21350000000000002</c:v>
                </c:pt>
                <c:pt idx="106">
                  <c:v>0.17199999999999999</c:v>
                </c:pt>
                <c:pt idx="107">
                  <c:v>0.21550000000000002</c:v>
                </c:pt>
                <c:pt idx="108">
                  <c:v>0.16300000000000001</c:v>
                </c:pt>
                <c:pt idx="109">
                  <c:v>0.17949999999999999</c:v>
                </c:pt>
                <c:pt idx="110">
                  <c:v>0.20200000000000001</c:v>
                </c:pt>
                <c:pt idx="111">
                  <c:v>0.1895</c:v>
                </c:pt>
                <c:pt idx="112">
                  <c:v>9.5000000000000001E-2</c:v>
                </c:pt>
                <c:pt idx="113">
                  <c:v>0.14200000000000002</c:v>
                </c:pt>
                <c:pt idx="114">
                  <c:v>8.6999999999999994E-2</c:v>
                </c:pt>
                <c:pt idx="115">
                  <c:v>6.2E-2</c:v>
                </c:pt>
                <c:pt idx="116">
                  <c:v>8.5000000000000006E-2</c:v>
                </c:pt>
                <c:pt idx="117">
                  <c:v>7.8499999999999986E-2</c:v>
                </c:pt>
                <c:pt idx="118">
                  <c:v>0.08</c:v>
                </c:pt>
                <c:pt idx="119">
                  <c:v>7.5499999999999998E-2</c:v>
                </c:pt>
                <c:pt idx="120">
                  <c:v>0.1265</c:v>
                </c:pt>
                <c:pt idx="121">
                  <c:v>8.199999999999999E-2</c:v>
                </c:pt>
                <c:pt idx="122">
                  <c:v>0.16</c:v>
                </c:pt>
                <c:pt idx="123">
                  <c:v>0.19550000000000001</c:v>
                </c:pt>
                <c:pt idx="124">
                  <c:v>0.16949999999999998</c:v>
                </c:pt>
                <c:pt idx="125">
                  <c:v>0.17049999999999998</c:v>
                </c:pt>
                <c:pt idx="126">
                  <c:v>0.16700000000000001</c:v>
                </c:pt>
                <c:pt idx="127">
                  <c:v>0.1855</c:v>
                </c:pt>
                <c:pt idx="128">
                  <c:v>0.17849999999999999</c:v>
                </c:pt>
                <c:pt idx="129">
                  <c:v>0.15049999999999999</c:v>
                </c:pt>
                <c:pt idx="130">
                  <c:v>0.16849999999999998</c:v>
                </c:pt>
                <c:pt idx="131">
                  <c:v>0.20850000000000002</c:v>
                </c:pt>
                <c:pt idx="132">
                  <c:v>0.19400000000000001</c:v>
                </c:pt>
                <c:pt idx="133">
                  <c:v>0.14550000000000002</c:v>
                </c:pt>
                <c:pt idx="134">
                  <c:v>0.1905</c:v>
                </c:pt>
                <c:pt idx="135">
                  <c:v>0.1915</c:v>
                </c:pt>
                <c:pt idx="136">
                  <c:v>4.9500000000000002E-2</c:v>
                </c:pt>
                <c:pt idx="137">
                  <c:v>9.9000000000000005E-2</c:v>
                </c:pt>
                <c:pt idx="138">
                  <c:v>0.1125</c:v>
                </c:pt>
                <c:pt idx="139">
                  <c:v>0.23150000000000001</c:v>
                </c:pt>
                <c:pt idx="140">
                  <c:v>0.14100000000000001</c:v>
                </c:pt>
                <c:pt idx="141">
                  <c:v>0.152</c:v>
                </c:pt>
                <c:pt idx="142">
                  <c:v>0.13100000000000001</c:v>
                </c:pt>
                <c:pt idx="143">
                  <c:v>0.1295</c:v>
                </c:pt>
                <c:pt idx="144">
                  <c:v>0</c:v>
                </c:pt>
                <c:pt idx="145">
                  <c:v>0.123</c:v>
                </c:pt>
                <c:pt idx="146">
                  <c:v>0.25</c:v>
                </c:pt>
                <c:pt idx="147">
                  <c:v>0.20749999999999999</c:v>
                </c:pt>
                <c:pt idx="148">
                  <c:v>0.13850000000000001</c:v>
                </c:pt>
                <c:pt idx="149">
                  <c:v>8.6499999999999994E-2</c:v>
                </c:pt>
                <c:pt idx="150">
                  <c:v>0</c:v>
                </c:pt>
                <c:pt idx="151">
                  <c:v>0.10400000000000001</c:v>
                </c:pt>
                <c:pt idx="152">
                  <c:v>0.11849999999999999</c:v>
                </c:pt>
                <c:pt idx="153">
                  <c:v>0.16899999999999998</c:v>
                </c:pt>
                <c:pt idx="154">
                  <c:v>0.2175</c:v>
                </c:pt>
                <c:pt idx="155">
                  <c:v>0.14499999999999999</c:v>
                </c:pt>
                <c:pt idx="156">
                  <c:v>0</c:v>
                </c:pt>
                <c:pt idx="157">
                  <c:v>0</c:v>
                </c:pt>
                <c:pt idx="158">
                  <c:v>7.1999999999999995E-2</c:v>
                </c:pt>
                <c:pt idx="159">
                  <c:v>9.5500000000000002E-2</c:v>
                </c:pt>
                <c:pt idx="160">
                  <c:v>0.1125</c:v>
                </c:pt>
                <c:pt idx="161">
                  <c:v>0.13350000000000001</c:v>
                </c:pt>
                <c:pt idx="162">
                  <c:v>0.13350000000000001</c:v>
                </c:pt>
                <c:pt idx="163">
                  <c:v>9.8500000000000004E-2</c:v>
                </c:pt>
                <c:pt idx="164">
                  <c:v>0.10650000000000001</c:v>
                </c:pt>
                <c:pt idx="165">
                  <c:v>0.1215</c:v>
                </c:pt>
                <c:pt idx="166">
                  <c:v>8.5999999999999993E-2</c:v>
                </c:pt>
                <c:pt idx="167">
                  <c:v>0.14399999999999999</c:v>
                </c:pt>
                <c:pt idx="168">
                  <c:v>0.11899999999999999</c:v>
                </c:pt>
                <c:pt idx="169">
                  <c:v>8.5499999999999993E-2</c:v>
                </c:pt>
                <c:pt idx="170">
                  <c:v>9.4500000000000001E-2</c:v>
                </c:pt>
                <c:pt idx="171">
                  <c:v>0.13150000000000001</c:v>
                </c:pt>
                <c:pt idx="172">
                  <c:v>0.14350000000000002</c:v>
                </c:pt>
                <c:pt idx="173">
                  <c:v>0.16300000000000001</c:v>
                </c:pt>
                <c:pt idx="174">
                  <c:v>0.19500000000000001</c:v>
                </c:pt>
                <c:pt idx="175">
                  <c:v>0.184</c:v>
                </c:pt>
                <c:pt idx="176">
                  <c:v>0</c:v>
                </c:pt>
                <c:pt idx="177">
                  <c:v>0.127</c:v>
                </c:pt>
                <c:pt idx="178">
                  <c:v>0.14050000000000001</c:v>
                </c:pt>
                <c:pt idx="179">
                  <c:v>0.11700000000000001</c:v>
                </c:pt>
                <c:pt idx="180">
                  <c:v>0.14350000000000002</c:v>
                </c:pt>
                <c:pt idx="181">
                  <c:v>0.13200000000000001</c:v>
                </c:pt>
                <c:pt idx="182">
                  <c:v>0.1255</c:v>
                </c:pt>
                <c:pt idx="183">
                  <c:v>0.107</c:v>
                </c:pt>
                <c:pt idx="184">
                  <c:v>0.1275</c:v>
                </c:pt>
                <c:pt idx="185">
                  <c:v>9.5500000000000002E-2</c:v>
                </c:pt>
                <c:pt idx="186">
                  <c:v>0.10349999999999999</c:v>
                </c:pt>
                <c:pt idx="187">
                  <c:v>0.10100000000000001</c:v>
                </c:pt>
                <c:pt idx="188">
                  <c:v>8.6999999999999994E-2</c:v>
                </c:pt>
                <c:pt idx="189">
                  <c:v>0.11599999999999999</c:v>
                </c:pt>
                <c:pt idx="190">
                  <c:v>0.113</c:v>
                </c:pt>
                <c:pt idx="191">
                  <c:v>0.14449999999999999</c:v>
                </c:pt>
                <c:pt idx="192">
                  <c:v>0.10249999999999999</c:v>
                </c:pt>
                <c:pt idx="193">
                  <c:v>0.122</c:v>
                </c:pt>
                <c:pt idx="194">
                  <c:v>0.1255</c:v>
                </c:pt>
                <c:pt idx="195">
                  <c:v>0.1075</c:v>
                </c:pt>
                <c:pt idx="196">
                  <c:v>0.10050000000000001</c:v>
                </c:pt>
                <c:pt idx="197">
                  <c:v>9.0999999999999998E-2</c:v>
                </c:pt>
                <c:pt idx="198">
                  <c:v>8.6999999999999994E-2</c:v>
                </c:pt>
                <c:pt idx="199">
                  <c:v>8.0500000000000002E-2</c:v>
                </c:pt>
                <c:pt idx="200">
                  <c:v>0.10200000000000001</c:v>
                </c:pt>
                <c:pt idx="201">
                  <c:v>6.7000000000000004E-2</c:v>
                </c:pt>
                <c:pt idx="202">
                  <c:v>4.1999999999999996E-2</c:v>
                </c:pt>
                <c:pt idx="203">
                  <c:v>8.5499999999999993E-2</c:v>
                </c:pt>
                <c:pt idx="204">
                  <c:v>0.14699999999999999</c:v>
                </c:pt>
                <c:pt idx="205">
                  <c:v>0.122</c:v>
                </c:pt>
                <c:pt idx="206">
                  <c:v>0.14300000000000002</c:v>
                </c:pt>
                <c:pt idx="207">
                  <c:v>0.17349999999999999</c:v>
                </c:pt>
                <c:pt idx="208">
                  <c:v>0.05</c:v>
                </c:pt>
                <c:pt idx="209">
                  <c:v>8.6499999999999994E-2</c:v>
                </c:pt>
                <c:pt idx="210">
                  <c:v>8.6000000000000007E-2</c:v>
                </c:pt>
                <c:pt idx="211">
                  <c:v>0.10700000000000001</c:v>
                </c:pt>
                <c:pt idx="212">
                  <c:v>0.10100000000000001</c:v>
                </c:pt>
                <c:pt idx="213">
                  <c:v>8.5000000000000006E-2</c:v>
                </c:pt>
                <c:pt idx="214">
                  <c:v>0.10300000000000001</c:v>
                </c:pt>
                <c:pt idx="215">
                  <c:v>7.6999999999999999E-2</c:v>
                </c:pt>
                <c:pt idx="216">
                  <c:v>0.11600000000000001</c:v>
                </c:pt>
                <c:pt idx="217">
                  <c:v>5.6999999999999995E-2</c:v>
                </c:pt>
                <c:pt idx="218">
                  <c:v>7.1000000000000008E-2</c:v>
                </c:pt>
                <c:pt idx="219">
                  <c:v>5.45E-2</c:v>
                </c:pt>
                <c:pt idx="220">
                  <c:v>3.7999999999999999E-2</c:v>
                </c:pt>
                <c:pt idx="221">
                  <c:v>6.4000000000000001E-2</c:v>
                </c:pt>
                <c:pt idx="222">
                  <c:v>4.2500000000000003E-2</c:v>
                </c:pt>
                <c:pt idx="223">
                  <c:v>3.6000000000000004E-2</c:v>
                </c:pt>
                <c:pt idx="224">
                  <c:v>2.7E-2</c:v>
                </c:pt>
                <c:pt idx="225">
                  <c:v>4.7E-2</c:v>
                </c:pt>
                <c:pt idx="226">
                  <c:v>4.2000000000000003E-2</c:v>
                </c:pt>
                <c:pt idx="227">
                  <c:v>2.6500000000000003E-2</c:v>
                </c:pt>
                <c:pt idx="228">
                  <c:v>3.9E-2</c:v>
                </c:pt>
                <c:pt idx="229">
                  <c:v>5.1499999999999997E-2</c:v>
                </c:pt>
                <c:pt idx="230">
                  <c:v>3.2500000000000001E-2</c:v>
                </c:pt>
                <c:pt idx="231">
                  <c:v>3.2000000000000001E-2</c:v>
                </c:pt>
                <c:pt idx="232">
                  <c:v>0.1145</c:v>
                </c:pt>
                <c:pt idx="233">
                  <c:v>0.13600000000000001</c:v>
                </c:pt>
                <c:pt idx="234">
                  <c:v>7.1500000000000008E-2</c:v>
                </c:pt>
                <c:pt idx="235">
                  <c:v>0.10350000000000001</c:v>
                </c:pt>
                <c:pt idx="236">
                  <c:v>0.127</c:v>
                </c:pt>
                <c:pt idx="237">
                  <c:v>0.14000000000000001</c:v>
                </c:pt>
                <c:pt idx="238">
                  <c:v>0.13800000000000001</c:v>
                </c:pt>
                <c:pt idx="239">
                  <c:v>0.20900000000000002</c:v>
                </c:pt>
                <c:pt idx="240">
                  <c:v>0.17549999999999999</c:v>
                </c:pt>
                <c:pt idx="241">
                  <c:v>0.186</c:v>
                </c:pt>
                <c:pt idx="242">
                  <c:v>0.14050000000000001</c:v>
                </c:pt>
                <c:pt idx="243">
                  <c:v>0.192</c:v>
                </c:pt>
                <c:pt idx="244">
                  <c:v>0.20300000000000001</c:v>
                </c:pt>
                <c:pt idx="245">
                  <c:v>0.186</c:v>
                </c:pt>
                <c:pt idx="246">
                  <c:v>0.17749999999999999</c:v>
                </c:pt>
                <c:pt idx="247">
                  <c:v>0.19950000000000001</c:v>
                </c:pt>
                <c:pt idx="248">
                  <c:v>0.1575</c:v>
                </c:pt>
                <c:pt idx="249">
                  <c:v>0.19</c:v>
                </c:pt>
                <c:pt idx="250">
                  <c:v>0.1585</c:v>
                </c:pt>
                <c:pt idx="251">
                  <c:v>0.17699999999999999</c:v>
                </c:pt>
                <c:pt idx="252">
                  <c:v>0.1585</c:v>
                </c:pt>
                <c:pt idx="253">
                  <c:v>0.17199999999999999</c:v>
                </c:pt>
                <c:pt idx="254">
                  <c:v>0.1585</c:v>
                </c:pt>
                <c:pt idx="255">
                  <c:v>0.153</c:v>
                </c:pt>
                <c:pt idx="256">
                  <c:v>0.19600000000000001</c:v>
                </c:pt>
                <c:pt idx="257">
                  <c:v>0.15049999999999999</c:v>
                </c:pt>
                <c:pt idx="258">
                  <c:v>0.17149999999999999</c:v>
                </c:pt>
                <c:pt idx="259">
                  <c:v>0.14799999999999999</c:v>
                </c:pt>
                <c:pt idx="260">
                  <c:v>0.17199999999999999</c:v>
                </c:pt>
                <c:pt idx="261">
                  <c:v>0.16550000000000001</c:v>
                </c:pt>
                <c:pt idx="262">
                  <c:v>0.16799999999999998</c:v>
                </c:pt>
                <c:pt idx="263">
                  <c:v>0.151</c:v>
                </c:pt>
                <c:pt idx="264">
                  <c:v>0.17399999999999999</c:v>
                </c:pt>
                <c:pt idx="265">
                  <c:v>0.1845</c:v>
                </c:pt>
                <c:pt idx="266">
                  <c:v>0.1825</c:v>
                </c:pt>
                <c:pt idx="267">
                  <c:v>0.17399999999999999</c:v>
                </c:pt>
                <c:pt idx="268">
                  <c:v>0.14300000000000002</c:v>
                </c:pt>
                <c:pt idx="269">
                  <c:v>0.16049999999999998</c:v>
                </c:pt>
                <c:pt idx="270">
                  <c:v>0.14300000000000002</c:v>
                </c:pt>
                <c:pt idx="271">
                  <c:v>0.13700000000000001</c:v>
                </c:pt>
                <c:pt idx="272">
                  <c:v>0.1545</c:v>
                </c:pt>
                <c:pt idx="273">
                  <c:v>0.17949999999999999</c:v>
                </c:pt>
                <c:pt idx="274">
                  <c:v>0.16250000000000001</c:v>
                </c:pt>
                <c:pt idx="275">
                  <c:v>0.158</c:v>
                </c:pt>
                <c:pt idx="276">
                  <c:v>0.2</c:v>
                </c:pt>
                <c:pt idx="277">
                  <c:v>0.16450000000000001</c:v>
                </c:pt>
                <c:pt idx="278">
                  <c:v>0.215</c:v>
                </c:pt>
                <c:pt idx="279">
                  <c:v>0.19700000000000001</c:v>
                </c:pt>
                <c:pt idx="280">
                  <c:v>0.151</c:v>
                </c:pt>
                <c:pt idx="281">
                  <c:v>0.13350000000000001</c:v>
                </c:pt>
                <c:pt idx="282">
                  <c:v>0.1885</c:v>
                </c:pt>
                <c:pt idx="283">
                  <c:v>0.20599999999999999</c:v>
                </c:pt>
                <c:pt idx="284">
                  <c:v>0.17549999999999999</c:v>
                </c:pt>
                <c:pt idx="285">
                  <c:v>0.17549999999999999</c:v>
                </c:pt>
                <c:pt idx="286">
                  <c:v>0.17949999999999999</c:v>
                </c:pt>
                <c:pt idx="287">
                  <c:v>0.1585</c:v>
                </c:pt>
                <c:pt idx="288">
                  <c:v>0.192</c:v>
                </c:pt>
                <c:pt idx="289">
                  <c:v>0.16949999999999998</c:v>
                </c:pt>
                <c:pt idx="290">
                  <c:v>0.19550000000000001</c:v>
                </c:pt>
                <c:pt idx="291">
                  <c:v>0.17049999999999998</c:v>
                </c:pt>
                <c:pt idx="292">
                  <c:v>0.1845</c:v>
                </c:pt>
                <c:pt idx="293">
                  <c:v>0.17</c:v>
                </c:pt>
                <c:pt idx="294">
                  <c:v>0.19500000000000001</c:v>
                </c:pt>
                <c:pt idx="295">
                  <c:v>0.17649999999999999</c:v>
                </c:pt>
                <c:pt idx="296">
                  <c:v>0.15</c:v>
                </c:pt>
                <c:pt idx="297">
                  <c:v>0.14700000000000002</c:v>
                </c:pt>
                <c:pt idx="298">
                  <c:v>0.15200000000000002</c:v>
                </c:pt>
                <c:pt idx="299">
                  <c:v>0.14549999999999999</c:v>
                </c:pt>
                <c:pt idx="300">
                  <c:v>0.14150000000000001</c:v>
                </c:pt>
                <c:pt idx="301">
                  <c:v>0.1605</c:v>
                </c:pt>
                <c:pt idx="302">
                  <c:v>0.16299999999999998</c:v>
                </c:pt>
                <c:pt idx="303">
                  <c:v>0.14600000000000002</c:v>
                </c:pt>
                <c:pt idx="304">
                  <c:v>0.17349999999999999</c:v>
                </c:pt>
                <c:pt idx="305">
                  <c:v>0.1845</c:v>
                </c:pt>
                <c:pt idx="306">
                  <c:v>0.16949999999999998</c:v>
                </c:pt>
                <c:pt idx="307">
                  <c:v>0.18049999999999999</c:v>
                </c:pt>
                <c:pt idx="308">
                  <c:v>0.16799999999999998</c:v>
                </c:pt>
                <c:pt idx="309">
                  <c:v>0.1595</c:v>
                </c:pt>
                <c:pt idx="310">
                  <c:v>0.187</c:v>
                </c:pt>
                <c:pt idx="311">
                  <c:v>0.17549999999999999</c:v>
                </c:pt>
                <c:pt idx="312">
                  <c:v>0.16599999999999998</c:v>
                </c:pt>
                <c:pt idx="313">
                  <c:v>0.16250000000000001</c:v>
                </c:pt>
                <c:pt idx="314">
                  <c:v>0.17449999999999999</c:v>
                </c:pt>
                <c:pt idx="315">
                  <c:v>0.1535</c:v>
                </c:pt>
                <c:pt idx="316">
                  <c:v>0.15949999999999998</c:v>
                </c:pt>
                <c:pt idx="317">
                  <c:v>0.16750000000000001</c:v>
                </c:pt>
                <c:pt idx="318">
                  <c:v>0.19400000000000001</c:v>
                </c:pt>
                <c:pt idx="319">
                  <c:v>0</c:v>
                </c:pt>
                <c:pt idx="320">
                  <c:v>0.1865</c:v>
                </c:pt>
                <c:pt idx="321">
                  <c:v>0.17699999999999999</c:v>
                </c:pt>
                <c:pt idx="322">
                  <c:v>0.183</c:v>
                </c:pt>
                <c:pt idx="323">
                  <c:v>0.21</c:v>
                </c:pt>
                <c:pt idx="324">
                  <c:v>0.1865</c:v>
                </c:pt>
                <c:pt idx="325">
                  <c:v>0.21299999999999999</c:v>
                </c:pt>
                <c:pt idx="326">
                  <c:v>0.23849999999999999</c:v>
                </c:pt>
                <c:pt idx="327">
                  <c:v>0.1925</c:v>
                </c:pt>
                <c:pt idx="328">
                  <c:v>0.2225</c:v>
                </c:pt>
                <c:pt idx="329">
                  <c:v>0.20799999999999999</c:v>
                </c:pt>
                <c:pt idx="330">
                  <c:v>0.19500000000000001</c:v>
                </c:pt>
                <c:pt idx="331">
                  <c:v>0.17449999999999999</c:v>
                </c:pt>
                <c:pt idx="332">
                  <c:v>0.20899999999999999</c:v>
                </c:pt>
                <c:pt idx="333">
                  <c:v>0.17949999999999999</c:v>
                </c:pt>
                <c:pt idx="334">
                  <c:v>0.1925</c:v>
                </c:pt>
                <c:pt idx="335">
                  <c:v>0.19750000000000001</c:v>
                </c:pt>
                <c:pt idx="336">
                  <c:v>0.19850000000000001</c:v>
                </c:pt>
                <c:pt idx="337">
                  <c:v>0.192</c:v>
                </c:pt>
                <c:pt idx="338">
                  <c:v>0.1925</c:v>
                </c:pt>
                <c:pt idx="339">
                  <c:v>0.16500000000000001</c:v>
                </c:pt>
                <c:pt idx="340">
                  <c:v>0.248</c:v>
                </c:pt>
                <c:pt idx="341">
                  <c:v>0.21199999999999999</c:v>
                </c:pt>
                <c:pt idx="342">
                  <c:v>0.248</c:v>
                </c:pt>
                <c:pt idx="343">
                  <c:v>0.20250000000000001</c:v>
                </c:pt>
                <c:pt idx="344">
                  <c:v>0.22449999999999998</c:v>
                </c:pt>
                <c:pt idx="345">
                  <c:v>0.13300000000000001</c:v>
                </c:pt>
                <c:pt idx="346">
                  <c:v>0.158</c:v>
                </c:pt>
                <c:pt idx="347">
                  <c:v>9.2999999999999999E-2</c:v>
                </c:pt>
                <c:pt idx="348">
                  <c:v>0.15150000000000002</c:v>
                </c:pt>
                <c:pt idx="349">
                  <c:v>0.126</c:v>
                </c:pt>
                <c:pt idx="350">
                  <c:v>0.109</c:v>
                </c:pt>
                <c:pt idx="351">
                  <c:v>0.126</c:v>
                </c:pt>
                <c:pt idx="352">
                  <c:v>0.1065</c:v>
                </c:pt>
                <c:pt idx="353">
                  <c:v>0.111</c:v>
                </c:pt>
                <c:pt idx="354">
                  <c:v>0.13450000000000001</c:v>
                </c:pt>
                <c:pt idx="355">
                  <c:v>0.12</c:v>
                </c:pt>
                <c:pt idx="356">
                  <c:v>0.14549999999999999</c:v>
                </c:pt>
                <c:pt idx="357">
                  <c:v>0.11600000000000001</c:v>
                </c:pt>
                <c:pt idx="358">
                  <c:v>0.1135</c:v>
                </c:pt>
                <c:pt idx="359">
                  <c:v>0.1225</c:v>
                </c:pt>
                <c:pt idx="360">
                  <c:v>0.122</c:v>
                </c:pt>
                <c:pt idx="361">
                  <c:v>0.10300000000000001</c:v>
                </c:pt>
                <c:pt idx="362">
                  <c:v>0.11649999999999999</c:v>
                </c:pt>
                <c:pt idx="363">
                  <c:v>8.7499999999999994E-2</c:v>
                </c:pt>
                <c:pt idx="364">
                  <c:v>9.2499999999999999E-2</c:v>
                </c:pt>
                <c:pt idx="365">
                  <c:v>0.106</c:v>
                </c:pt>
                <c:pt idx="366">
                  <c:v>9.35E-2</c:v>
                </c:pt>
                <c:pt idx="367">
                  <c:v>0.11799999999999999</c:v>
                </c:pt>
                <c:pt idx="368">
                  <c:v>0.10650000000000001</c:v>
                </c:pt>
                <c:pt idx="369">
                  <c:v>0.1</c:v>
                </c:pt>
                <c:pt idx="370">
                  <c:v>9.4E-2</c:v>
                </c:pt>
                <c:pt idx="371">
                  <c:v>0.1195</c:v>
                </c:pt>
                <c:pt idx="372">
                  <c:v>0.14150000000000001</c:v>
                </c:pt>
                <c:pt idx="373">
                  <c:v>0.128</c:v>
                </c:pt>
                <c:pt idx="374">
                  <c:v>0.105</c:v>
                </c:pt>
                <c:pt idx="375">
                  <c:v>9.5000000000000001E-2</c:v>
                </c:pt>
                <c:pt idx="376">
                  <c:v>0.11899999999999999</c:v>
                </c:pt>
                <c:pt idx="377">
                  <c:v>0.129</c:v>
                </c:pt>
                <c:pt idx="378">
                  <c:v>0.122</c:v>
                </c:pt>
                <c:pt idx="379">
                  <c:v>0.13300000000000001</c:v>
                </c:pt>
                <c:pt idx="380">
                  <c:v>0.17049999999999998</c:v>
                </c:pt>
                <c:pt idx="381">
                  <c:v>0.127</c:v>
                </c:pt>
                <c:pt idx="382">
                  <c:v>0.124</c:v>
                </c:pt>
                <c:pt idx="383">
                  <c:v>0.13700000000000001</c:v>
                </c:pt>
                <c:pt idx="384">
                  <c:v>0.14249999999999999</c:v>
                </c:pt>
                <c:pt idx="385">
                  <c:v>0.11550000000000001</c:v>
                </c:pt>
                <c:pt idx="386">
                  <c:v>0.1255</c:v>
                </c:pt>
                <c:pt idx="387">
                  <c:v>0.1285</c:v>
                </c:pt>
                <c:pt idx="388">
                  <c:v>0.1055</c:v>
                </c:pt>
                <c:pt idx="389">
                  <c:v>0.09</c:v>
                </c:pt>
                <c:pt idx="390">
                  <c:v>0.10249999999999999</c:v>
                </c:pt>
                <c:pt idx="391">
                  <c:v>8.7499999999999994E-2</c:v>
                </c:pt>
                <c:pt idx="392">
                  <c:v>0.11200000000000002</c:v>
                </c:pt>
                <c:pt idx="393">
                  <c:v>0.1105</c:v>
                </c:pt>
                <c:pt idx="394">
                  <c:v>0.10900000000000001</c:v>
                </c:pt>
                <c:pt idx="395">
                  <c:v>0.13200000000000001</c:v>
                </c:pt>
                <c:pt idx="396">
                  <c:v>0.11549999999999999</c:v>
                </c:pt>
                <c:pt idx="397">
                  <c:v>0.11649999999999999</c:v>
                </c:pt>
                <c:pt idx="398">
                  <c:v>9.35E-2</c:v>
                </c:pt>
                <c:pt idx="399">
                  <c:v>9.6500000000000002E-2</c:v>
                </c:pt>
                <c:pt idx="400">
                  <c:v>9.4500000000000001E-2</c:v>
                </c:pt>
                <c:pt idx="401">
                  <c:v>0.10349999999999999</c:v>
                </c:pt>
                <c:pt idx="402">
                  <c:v>0.14449999999999999</c:v>
                </c:pt>
                <c:pt idx="403">
                  <c:v>0.123</c:v>
                </c:pt>
                <c:pt idx="404">
                  <c:v>8.8999999999999996E-2</c:v>
                </c:pt>
                <c:pt idx="405">
                  <c:v>0.11649999999999999</c:v>
                </c:pt>
                <c:pt idx="406">
                  <c:v>0.13200000000000001</c:v>
                </c:pt>
                <c:pt idx="407">
                  <c:v>0.107</c:v>
                </c:pt>
                <c:pt idx="408">
                  <c:v>0.15</c:v>
                </c:pt>
                <c:pt idx="409">
                  <c:v>0.14000000000000001</c:v>
                </c:pt>
                <c:pt idx="410">
                  <c:v>0.129</c:v>
                </c:pt>
                <c:pt idx="411">
                  <c:v>0.126</c:v>
                </c:pt>
                <c:pt idx="412">
                  <c:v>0.1095</c:v>
                </c:pt>
                <c:pt idx="413">
                  <c:v>0.10249999999999999</c:v>
                </c:pt>
                <c:pt idx="414">
                  <c:v>0.11</c:v>
                </c:pt>
                <c:pt idx="415">
                  <c:v>0.1105</c:v>
                </c:pt>
                <c:pt idx="416">
                  <c:v>0.114</c:v>
                </c:pt>
                <c:pt idx="417">
                  <c:v>0.10800000000000001</c:v>
                </c:pt>
                <c:pt idx="418">
                  <c:v>6.7000000000000004E-2</c:v>
                </c:pt>
                <c:pt idx="419">
                  <c:v>0.10400000000000001</c:v>
                </c:pt>
                <c:pt idx="420">
                  <c:v>0.11799999999999999</c:v>
                </c:pt>
                <c:pt idx="421">
                  <c:v>0.11199999999999999</c:v>
                </c:pt>
                <c:pt idx="422">
                  <c:v>0.11049999999999999</c:v>
                </c:pt>
                <c:pt idx="423">
                  <c:v>0.1055</c:v>
                </c:pt>
                <c:pt idx="424">
                  <c:v>0.13</c:v>
                </c:pt>
                <c:pt idx="425">
                  <c:v>0.1275</c:v>
                </c:pt>
                <c:pt idx="426">
                  <c:v>0.10850000000000001</c:v>
                </c:pt>
                <c:pt idx="427">
                  <c:v>0.1105</c:v>
                </c:pt>
                <c:pt idx="428">
                  <c:v>0.10200000000000001</c:v>
                </c:pt>
                <c:pt idx="429">
                  <c:v>0.13250000000000001</c:v>
                </c:pt>
                <c:pt idx="430">
                  <c:v>0.1255</c:v>
                </c:pt>
                <c:pt idx="431">
                  <c:v>0.11599999999999999</c:v>
                </c:pt>
                <c:pt idx="432">
                  <c:v>0.10100000000000001</c:v>
                </c:pt>
                <c:pt idx="433">
                  <c:v>0.1075</c:v>
                </c:pt>
                <c:pt idx="434">
                  <c:v>0.108</c:v>
                </c:pt>
                <c:pt idx="435">
                  <c:v>0.11900000000000001</c:v>
                </c:pt>
                <c:pt idx="436">
                  <c:v>0.11550000000000001</c:v>
                </c:pt>
                <c:pt idx="437">
                  <c:v>9.9500000000000005E-2</c:v>
                </c:pt>
                <c:pt idx="438">
                  <c:v>0.1115</c:v>
                </c:pt>
                <c:pt idx="439">
                  <c:v>0.1115</c:v>
                </c:pt>
                <c:pt idx="440">
                  <c:v>0.11399999999999999</c:v>
                </c:pt>
                <c:pt idx="441">
                  <c:v>0.10300000000000001</c:v>
                </c:pt>
                <c:pt idx="442">
                  <c:v>8.9499999999999996E-2</c:v>
                </c:pt>
                <c:pt idx="443">
                  <c:v>5.8999999999999997E-2</c:v>
                </c:pt>
                <c:pt idx="444">
                  <c:v>6.8500000000000005E-2</c:v>
                </c:pt>
                <c:pt idx="445">
                  <c:v>8.1499999999999989E-2</c:v>
                </c:pt>
                <c:pt idx="446">
                  <c:v>6.4500000000000002E-2</c:v>
                </c:pt>
                <c:pt idx="447">
                  <c:v>6.4500000000000002E-2</c:v>
                </c:pt>
                <c:pt idx="448">
                  <c:v>7.1500000000000008E-2</c:v>
                </c:pt>
                <c:pt idx="449">
                  <c:v>0.09</c:v>
                </c:pt>
                <c:pt idx="450">
                  <c:v>7.0999999999999994E-2</c:v>
                </c:pt>
                <c:pt idx="451">
                  <c:v>7.9000000000000001E-2</c:v>
                </c:pt>
                <c:pt idx="452">
                  <c:v>0.1</c:v>
                </c:pt>
                <c:pt idx="453">
                  <c:v>0.154</c:v>
                </c:pt>
                <c:pt idx="454">
                  <c:v>0.127</c:v>
                </c:pt>
                <c:pt idx="455">
                  <c:v>0.113</c:v>
                </c:pt>
                <c:pt idx="456">
                  <c:v>0.11600000000000001</c:v>
                </c:pt>
                <c:pt idx="457">
                  <c:v>0.1075</c:v>
                </c:pt>
                <c:pt idx="458">
                  <c:v>0.1125</c:v>
                </c:pt>
                <c:pt idx="459">
                  <c:v>0.121</c:v>
                </c:pt>
                <c:pt idx="460">
                  <c:v>0.11899999999999999</c:v>
                </c:pt>
                <c:pt idx="461">
                  <c:v>0.11799999999999999</c:v>
                </c:pt>
                <c:pt idx="462">
                  <c:v>0.1295</c:v>
                </c:pt>
                <c:pt idx="463">
                  <c:v>0.14450000000000002</c:v>
                </c:pt>
                <c:pt idx="464">
                  <c:v>0</c:v>
                </c:pt>
                <c:pt idx="465">
                  <c:v>0</c:v>
                </c:pt>
                <c:pt idx="466">
                  <c:v>0.14499999999999999</c:v>
                </c:pt>
                <c:pt idx="467">
                  <c:v>0.11199999999999999</c:v>
                </c:pt>
                <c:pt idx="468">
                  <c:v>0.1245</c:v>
                </c:pt>
                <c:pt idx="469">
                  <c:v>0.125</c:v>
                </c:pt>
                <c:pt idx="470">
                  <c:v>0.11899999999999999</c:v>
                </c:pt>
                <c:pt idx="471">
                  <c:v>0.1255</c:v>
                </c:pt>
                <c:pt idx="472">
                  <c:v>0.13250000000000001</c:v>
                </c:pt>
                <c:pt idx="473">
                  <c:v>0.11899999999999999</c:v>
                </c:pt>
                <c:pt idx="474">
                  <c:v>8.1000000000000003E-2</c:v>
                </c:pt>
                <c:pt idx="475">
                  <c:v>0.13</c:v>
                </c:pt>
                <c:pt idx="476">
                  <c:v>9.7500000000000003E-2</c:v>
                </c:pt>
                <c:pt idx="477">
                  <c:v>0</c:v>
                </c:pt>
                <c:pt idx="478">
                  <c:v>0.1295</c:v>
                </c:pt>
                <c:pt idx="479">
                  <c:v>0.13200000000000001</c:v>
                </c:pt>
                <c:pt idx="480">
                  <c:v>0.11650000000000001</c:v>
                </c:pt>
                <c:pt idx="481">
                  <c:v>0.11899999999999999</c:v>
                </c:pt>
                <c:pt idx="482">
                  <c:v>0.11700000000000001</c:v>
                </c:pt>
                <c:pt idx="483">
                  <c:v>0.11449999999999999</c:v>
                </c:pt>
                <c:pt idx="484">
                  <c:v>0.11549999999999999</c:v>
                </c:pt>
                <c:pt idx="485">
                  <c:v>0.128</c:v>
                </c:pt>
                <c:pt idx="486">
                  <c:v>0.123</c:v>
                </c:pt>
                <c:pt idx="487">
                  <c:v>0.1115</c:v>
                </c:pt>
                <c:pt idx="488">
                  <c:v>0.14249999999999999</c:v>
                </c:pt>
                <c:pt idx="489">
                  <c:v>0.13550000000000001</c:v>
                </c:pt>
                <c:pt idx="490">
                  <c:v>0.11550000000000001</c:v>
                </c:pt>
                <c:pt idx="491">
                  <c:v>0.14699999999999999</c:v>
                </c:pt>
                <c:pt idx="492">
                  <c:v>0.1245</c:v>
                </c:pt>
                <c:pt idx="493">
                  <c:v>0.13600000000000001</c:v>
                </c:pt>
                <c:pt idx="494">
                  <c:v>0.1265</c:v>
                </c:pt>
                <c:pt idx="495">
                  <c:v>0.14550000000000002</c:v>
                </c:pt>
                <c:pt idx="496">
                  <c:v>0.10100000000000001</c:v>
                </c:pt>
                <c:pt idx="497">
                  <c:v>0.1</c:v>
                </c:pt>
                <c:pt idx="498">
                  <c:v>0.17199999999999999</c:v>
                </c:pt>
                <c:pt idx="499">
                  <c:v>0.1275</c:v>
                </c:pt>
                <c:pt idx="500">
                  <c:v>0.14700000000000002</c:v>
                </c:pt>
                <c:pt idx="501">
                  <c:v>0.13650000000000001</c:v>
                </c:pt>
                <c:pt idx="502">
                  <c:v>0.152</c:v>
                </c:pt>
                <c:pt idx="503">
                  <c:v>0.122</c:v>
                </c:pt>
                <c:pt idx="504">
                  <c:v>0.1255</c:v>
                </c:pt>
                <c:pt idx="505">
                  <c:v>0.1575</c:v>
                </c:pt>
                <c:pt idx="506">
                  <c:v>0.14600000000000002</c:v>
                </c:pt>
                <c:pt idx="507">
                  <c:v>0.14300000000000002</c:v>
                </c:pt>
                <c:pt idx="508">
                  <c:v>0.11549999999999999</c:v>
                </c:pt>
                <c:pt idx="509">
                  <c:v>0.1205</c:v>
                </c:pt>
                <c:pt idx="510">
                  <c:v>0.11549999999999999</c:v>
                </c:pt>
                <c:pt idx="511">
                  <c:v>0.10650000000000001</c:v>
                </c:pt>
                <c:pt idx="512">
                  <c:v>0.12</c:v>
                </c:pt>
                <c:pt idx="513">
                  <c:v>0.16849999999999998</c:v>
                </c:pt>
                <c:pt idx="514">
                  <c:v>0.14550000000000002</c:v>
                </c:pt>
                <c:pt idx="515">
                  <c:v>0.1285</c:v>
                </c:pt>
                <c:pt idx="516">
                  <c:v>0.124</c:v>
                </c:pt>
                <c:pt idx="517">
                  <c:v>0.14000000000000001</c:v>
                </c:pt>
                <c:pt idx="518">
                  <c:v>9.9000000000000005E-2</c:v>
                </c:pt>
                <c:pt idx="519">
                  <c:v>9.4E-2</c:v>
                </c:pt>
                <c:pt idx="520">
                  <c:v>0.11849999999999999</c:v>
                </c:pt>
                <c:pt idx="521">
                  <c:v>0</c:v>
                </c:pt>
                <c:pt idx="522">
                  <c:v>0.115</c:v>
                </c:pt>
                <c:pt idx="523">
                  <c:v>0.11549999999999999</c:v>
                </c:pt>
                <c:pt idx="524">
                  <c:v>0.11649999999999999</c:v>
                </c:pt>
                <c:pt idx="525">
                  <c:v>0.114</c:v>
                </c:pt>
                <c:pt idx="526">
                  <c:v>0.13600000000000001</c:v>
                </c:pt>
                <c:pt idx="527">
                  <c:v>0.13800000000000001</c:v>
                </c:pt>
                <c:pt idx="528">
                  <c:v>8.8499999999999995E-2</c:v>
                </c:pt>
                <c:pt idx="529">
                  <c:v>0.10550000000000001</c:v>
                </c:pt>
                <c:pt idx="530">
                  <c:v>0.1235</c:v>
                </c:pt>
                <c:pt idx="531">
                  <c:v>0.109</c:v>
                </c:pt>
                <c:pt idx="532">
                  <c:v>0.13400000000000001</c:v>
                </c:pt>
                <c:pt idx="533">
                  <c:v>0.123</c:v>
                </c:pt>
                <c:pt idx="534">
                  <c:v>0.10350000000000001</c:v>
                </c:pt>
                <c:pt idx="535">
                  <c:v>0.126</c:v>
                </c:pt>
                <c:pt idx="536">
                  <c:v>0.113</c:v>
                </c:pt>
                <c:pt idx="537">
                  <c:v>0.1115</c:v>
                </c:pt>
                <c:pt idx="538">
                  <c:v>0.11899999999999999</c:v>
                </c:pt>
                <c:pt idx="539">
                  <c:v>0.12</c:v>
                </c:pt>
                <c:pt idx="540">
                  <c:v>9.5500000000000002E-2</c:v>
                </c:pt>
                <c:pt idx="541">
                  <c:v>9.2999999999999999E-2</c:v>
                </c:pt>
                <c:pt idx="542">
                  <c:v>0.10300000000000001</c:v>
                </c:pt>
                <c:pt idx="543">
                  <c:v>7.1999999999999995E-2</c:v>
                </c:pt>
                <c:pt idx="544">
                  <c:v>9.5500000000000002E-2</c:v>
                </c:pt>
                <c:pt idx="545">
                  <c:v>0.1195</c:v>
                </c:pt>
                <c:pt idx="546">
                  <c:v>0.13200000000000001</c:v>
                </c:pt>
                <c:pt idx="547">
                  <c:v>0.13350000000000001</c:v>
                </c:pt>
                <c:pt idx="548">
                  <c:v>0.1135</c:v>
                </c:pt>
                <c:pt idx="549">
                  <c:v>0.13650000000000001</c:v>
                </c:pt>
                <c:pt idx="550">
                  <c:v>9.8000000000000004E-2</c:v>
                </c:pt>
                <c:pt idx="551">
                  <c:v>0.13550000000000001</c:v>
                </c:pt>
                <c:pt idx="552">
                  <c:v>0.1115</c:v>
                </c:pt>
                <c:pt idx="553">
                  <c:v>0.11349999999999999</c:v>
                </c:pt>
                <c:pt idx="554">
                  <c:v>0.13450000000000001</c:v>
                </c:pt>
                <c:pt idx="555">
                  <c:v>0.11799999999999999</c:v>
                </c:pt>
                <c:pt idx="556">
                  <c:v>0.123</c:v>
                </c:pt>
                <c:pt idx="557">
                  <c:v>0.13200000000000001</c:v>
                </c:pt>
                <c:pt idx="558">
                  <c:v>0.15</c:v>
                </c:pt>
                <c:pt idx="559">
                  <c:v>0.12</c:v>
                </c:pt>
                <c:pt idx="560">
                  <c:v>0.13450000000000001</c:v>
                </c:pt>
                <c:pt idx="561">
                  <c:v>0.13100000000000001</c:v>
                </c:pt>
                <c:pt idx="562">
                  <c:v>0.11550000000000001</c:v>
                </c:pt>
                <c:pt idx="563">
                  <c:v>0.1115</c:v>
                </c:pt>
                <c:pt idx="564">
                  <c:v>0.10200000000000001</c:v>
                </c:pt>
                <c:pt idx="565">
                  <c:v>0.14200000000000002</c:v>
                </c:pt>
                <c:pt idx="566">
                  <c:v>0.1215</c:v>
                </c:pt>
                <c:pt idx="567">
                  <c:v>0.1075</c:v>
                </c:pt>
                <c:pt idx="568">
                  <c:v>0.1</c:v>
                </c:pt>
                <c:pt idx="569">
                  <c:v>0.10850000000000001</c:v>
                </c:pt>
                <c:pt idx="570">
                  <c:v>0.106</c:v>
                </c:pt>
                <c:pt idx="571">
                  <c:v>0.11599999999999999</c:v>
                </c:pt>
                <c:pt idx="572">
                  <c:v>0.1105</c:v>
                </c:pt>
                <c:pt idx="573">
                  <c:v>8.6999999999999994E-2</c:v>
                </c:pt>
                <c:pt idx="574">
                  <c:v>0.129</c:v>
                </c:pt>
                <c:pt idx="575">
                  <c:v>0.1135</c:v>
                </c:pt>
                <c:pt idx="576">
                  <c:v>0.13100000000000001</c:v>
                </c:pt>
                <c:pt idx="577">
                  <c:v>0.11349999999999999</c:v>
                </c:pt>
                <c:pt idx="578">
                  <c:v>0.1215</c:v>
                </c:pt>
                <c:pt idx="579">
                  <c:v>0.122</c:v>
                </c:pt>
                <c:pt idx="580">
                  <c:v>9.2999999999999999E-2</c:v>
                </c:pt>
                <c:pt idx="581">
                  <c:v>0.10949999999999999</c:v>
                </c:pt>
                <c:pt idx="582">
                  <c:v>9.7500000000000003E-2</c:v>
                </c:pt>
                <c:pt idx="583">
                  <c:v>9.35E-2</c:v>
                </c:pt>
                <c:pt idx="584">
                  <c:v>0.14149999999999999</c:v>
                </c:pt>
                <c:pt idx="585">
                  <c:v>0.126</c:v>
                </c:pt>
                <c:pt idx="586">
                  <c:v>9.7500000000000003E-2</c:v>
                </c:pt>
                <c:pt idx="587">
                  <c:v>0.14249999999999999</c:v>
                </c:pt>
                <c:pt idx="588">
                  <c:v>0.1245</c:v>
                </c:pt>
                <c:pt idx="589">
                  <c:v>0.111</c:v>
                </c:pt>
                <c:pt idx="590">
                  <c:v>0.1195</c:v>
                </c:pt>
                <c:pt idx="591">
                  <c:v>0.11749999999999999</c:v>
                </c:pt>
                <c:pt idx="592">
                  <c:v>9.9500000000000005E-2</c:v>
                </c:pt>
                <c:pt idx="593">
                  <c:v>7.9500000000000001E-2</c:v>
                </c:pt>
                <c:pt idx="594">
                  <c:v>0.104</c:v>
                </c:pt>
                <c:pt idx="595">
                  <c:v>9.4500000000000001E-2</c:v>
                </c:pt>
                <c:pt idx="596">
                  <c:v>8.8499999999999995E-2</c:v>
                </c:pt>
                <c:pt idx="597">
                  <c:v>0.125</c:v>
                </c:pt>
                <c:pt idx="598">
                  <c:v>0.11599999999999999</c:v>
                </c:pt>
                <c:pt idx="599">
                  <c:v>0.111</c:v>
                </c:pt>
                <c:pt idx="600">
                  <c:v>0.1095</c:v>
                </c:pt>
                <c:pt idx="601">
                  <c:v>0.1285</c:v>
                </c:pt>
                <c:pt idx="602">
                  <c:v>7.9000000000000001E-2</c:v>
                </c:pt>
                <c:pt idx="603">
                  <c:v>0.13200000000000001</c:v>
                </c:pt>
                <c:pt idx="604">
                  <c:v>0.11849999999999999</c:v>
                </c:pt>
                <c:pt idx="605">
                  <c:v>9.2999999999999999E-2</c:v>
                </c:pt>
                <c:pt idx="606">
                  <c:v>0.10300000000000001</c:v>
                </c:pt>
                <c:pt idx="607">
                  <c:v>0.125</c:v>
                </c:pt>
                <c:pt idx="608">
                  <c:v>9.6000000000000002E-2</c:v>
                </c:pt>
                <c:pt idx="609">
                  <c:v>0.1205</c:v>
                </c:pt>
                <c:pt idx="610">
                  <c:v>0.12</c:v>
                </c:pt>
                <c:pt idx="611">
                  <c:v>8.3500000000000005E-2</c:v>
                </c:pt>
                <c:pt idx="612">
                  <c:v>0.10100000000000001</c:v>
                </c:pt>
                <c:pt idx="613">
                  <c:v>9.8000000000000004E-2</c:v>
                </c:pt>
                <c:pt idx="614">
                  <c:v>0.10300000000000001</c:v>
                </c:pt>
                <c:pt idx="615">
                  <c:v>7.8E-2</c:v>
                </c:pt>
                <c:pt idx="616">
                  <c:v>0.1225</c:v>
                </c:pt>
                <c:pt idx="617">
                  <c:v>0.115</c:v>
                </c:pt>
                <c:pt idx="618">
                  <c:v>0.15049999999999999</c:v>
                </c:pt>
                <c:pt idx="619">
                  <c:v>9.8000000000000004E-2</c:v>
                </c:pt>
                <c:pt idx="620">
                  <c:v>0.1085</c:v>
                </c:pt>
                <c:pt idx="621">
                  <c:v>0.14050000000000001</c:v>
                </c:pt>
                <c:pt idx="622">
                  <c:v>0.13600000000000001</c:v>
                </c:pt>
                <c:pt idx="623">
                  <c:v>0.10600000000000001</c:v>
                </c:pt>
                <c:pt idx="624">
                  <c:v>0.11199999999999999</c:v>
                </c:pt>
                <c:pt idx="625">
                  <c:v>0.1265</c:v>
                </c:pt>
                <c:pt idx="626">
                  <c:v>9.1999999999999998E-2</c:v>
                </c:pt>
                <c:pt idx="627">
                  <c:v>0.13850000000000001</c:v>
                </c:pt>
                <c:pt idx="628">
                  <c:v>9.7500000000000003E-2</c:v>
                </c:pt>
                <c:pt idx="629">
                  <c:v>8.8999999999999996E-2</c:v>
                </c:pt>
                <c:pt idx="630">
                  <c:v>0.11200000000000002</c:v>
                </c:pt>
                <c:pt idx="631">
                  <c:v>0.14049999999999999</c:v>
                </c:pt>
                <c:pt idx="632">
                  <c:v>0.126</c:v>
                </c:pt>
                <c:pt idx="633">
                  <c:v>0.109</c:v>
                </c:pt>
                <c:pt idx="634">
                  <c:v>0.1285</c:v>
                </c:pt>
                <c:pt idx="635">
                  <c:v>0.16400000000000001</c:v>
                </c:pt>
                <c:pt idx="636">
                  <c:v>0.1</c:v>
                </c:pt>
                <c:pt idx="637">
                  <c:v>8.1500000000000003E-2</c:v>
                </c:pt>
                <c:pt idx="638">
                  <c:v>8.8499999999999995E-2</c:v>
                </c:pt>
                <c:pt idx="639">
                  <c:v>8.4500000000000006E-2</c:v>
                </c:pt>
                <c:pt idx="640">
                  <c:v>0.1275</c:v>
                </c:pt>
                <c:pt idx="641">
                  <c:v>8.8499999999999995E-2</c:v>
                </c:pt>
                <c:pt idx="642">
                  <c:v>8.0500000000000002E-2</c:v>
                </c:pt>
                <c:pt idx="643">
                  <c:v>0.13250000000000001</c:v>
                </c:pt>
                <c:pt idx="644">
                  <c:v>0.11150000000000002</c:v>
                </c:pt>
                <c:pt idx="645">
                  <c:v>0.10900000000000001</c:v>
                </c:pt>
                <c:pt idx="646">
                  <c:v>0.123</c:v>
                </c:pt>
                <c:pt idx="647">
                  <c:v>0.13800000000000001</c:v>
                </c:pt>
                <c:pt idx="648">
                  <c:v>9.5500000000000002E-2</c:v>
                </c:pt>
                <c:pt idx="649">
                  <c:v>0.16349999999999998</c:v>
                </c:pt>
                <c:pt idx="650">
                  <c:v>0.11899999999999999</c:v>
                </c:pt>
                <c:pt idx="651">
                  <c:v>0.11050000000000001</c:v>
                </c:pt>
                <c:pt idx="652">
                  <c:v>0.1055</c:v>
                </c:pt>
                <c:pt idx="653">
                  <c:v>0.1275</c:v>
                </c:pt>
                <c:pt idx="654">
                  <c:v>7.9500000000000001E-2</c:v>
                </c:pt>
                <c:pt idx="655">
                  <c:v>0.121</c:v>
                </c:pt>
                <c:pt idx="656">
                  <c:v>0.1105</c:v>
                </c:pt>
                <c:pt idx="657">
                  <c:v>0.11199999999999999</c:v>
                </c:pt>
                <c:pt idx="658">
                  <c:v>8.2500000000000004E-2</c:v>
                </c:pt>
                <c:pt idx="659">
                  <c:v>7.350000000000001E-2</c:v>
                </c:pt>
                <c:pt idx="660">
                  <c:v>0.11099999999999999</c:v>
                </c:pt>
                <c:pt idx="661">
                  <c:v>0.1135</c:v>
                </c:pt>
                <c:pt idx="662">
                  <c:v>7.9000000000000001E-2</c:v>
                </c:pt>
                <c:pt idx="663">
                  <c:v>0.111</c:v>
                </c:pt>
                <c:pt idx="664">
                  <c:v>0.1205</c:v>
                </c:pt>
                <c:pt idx="665">
                  <c:v>0.1205</c:v>
                </c:pt>
                <c:pt idx="666">
                  <c:v>0.16450000000000001</c:v>
                </c:pt>
                <c:pt idx="667">
                  <c:v>0.13900000000000001</c:v>
                </c:pt>
                <c:pt idx="668">
                  <c:v>9.7500000000000003E-2</c:v>
                </c:pt>
                <c:pt idx="669">
                  <c:v>0.11549999999999999</c:v>
                </c:pt>
                <c:pt idx="670">
                  <c:v>0.1195</c:v>
                </c:pt>
                <c:pt idx="671">
                  <c:v>0.1235</c:v>
                </c:pt>
                <c:pt idx="672">
                  <c:v>0.13800000000000001</c:v>
                </c:pt>
                <c:pt idx="673">
                  <c:v>0.11699999999999999</c:v>
                </c:pt>
                <c:pt idx="674">
                  <c:v>0.153</c:v>
                </c:pt>
                <c:pt idx="675">
                  <c:v>0.14949999999999999</c:v>
                </c:pt>
                <c:pt idx="676">
                  <c:v>0.127</c:v>
                </c:pt>
                <c:pt idx="677">
                  <c:v>0.10100000000000001</c:v>
                </c:pt>
                <c:pt idx="678">
                  <c:v>0.13850000000000001</c:v>
                </c:pt>
                <c:pt idx="679">
                  <c:v>0.13550000000000001</c:v>
                </c:pt>
                <c:pt idx="680">
                  <c:v>0.13900000000000001</c:v>
                </c:pt>
                <c:pt idx="681">
                  <c:v>0.12</c:v>
                </c:pt>
                <c:pt idx="682">
                  <c:v>0.14349999999999999</c:v>
                </c:pt>
                <c:pt idx="683">
                  <c:v>0.129</c:v>
                </c:pt>
                <c:pt idx="684">
                  <c:v>0.16049999999999998</c:v>
                </c:pt>
                <c:pt idx="685">
                  <c:v>0.1255</c:v>
                </c:pt>
                <c:pt idx="686">
                  <c:v>7.85E-2</c:v>
                </c:pt>
                <c:pt idx="687">
                  <c:v>0.11649999999999999</c:v>
                </c:pt>
                <c:pt idx="688">
                  <c:v>9.9500000000000005E-2</c:v>
                </c:pt>
                <c:pt idx="689">
                  <c:v>0.11649999999999999</c:v>
                </c:pt>
                <c:pt idx="690">
                  <c:v>9.8500000000000004E-2</c:v>
                </c:pt>
                <c:pt idx="691">
                  <c:v>8.5000000000000006E-2</c:v>
                </c:pt>
                <c:pt idx="692">
                  <c:v>9.6500000000000002E-2</c:v>
                </c:pt>
                <c:pt idx="693">
                  <c:v>0.14150000000000001</c:v>
                </c:pt>
                <c:pt idx="694">
                  <c:v>0.10150000000000001</c:v>
                </c:pt>
                <c:pt idx="695">
                  <c:v>0.10900000000000001</c:v>
                </c:pt>
                <c:pt idx="696">
                  <c:v>9.0999999999999998E-2</c:v>
                </c:pt>
                <c:pt idx="697">
                  <c:v>9.4E-2</c:v>
                </c:pt>
                <c:pt idx="698">
                  <c:v>9.7000000000000003E-2</c:v>
                </c:pt>
                <c:pt idx="699">
                  <c:v>0.11349999999999999</c:v>
                </c:pt>
                <c:pt idx="700">
                  <c:v>7.4499999999999997E-2</c:v>
                </c:pt>
                <c:pt idx="701">
                  <c:v>9.6500000000000002E-2</c:v>
                </c:pt>
                <c:pt idx="702">
                  <c:v>5.6000000000000001E-2</c:v>
                </c:pt>
                <c:pt idx="703">
                  <c:v>9.0499999999999997E-2</c:v>
                </c:pt>
                <c:pt idx="704">
                  <c:v>0.14499999999999999</c:v>
                </c:pt>
                <c:pt idx="705">
                  <c:v>0.124</c:v>
                </c:pt>
                <c:pt idx="706">
                  <c:v>0.125</c:v>
                </c:pt>
                <c:pt idx="707">
                  <c:v>7.7499999999999999E-2</c:v>
                </c:pt>
                <c:pt idx="708">
                  <c:v>0.13550000000000001</c:v>
                </c:pt>
                <c:pt idx="709">
                  <c:v>0.13750000000000001</c:v>
                </c:pt>
                <c:pt idx="710">
                  <c:v>0.14900000000000002</c:v>
                </c:pt>
                <c:pt idx="711">
                  <c:v>0.11600000000000001</c:v>
                </c:pt>
                <c:pt idx="712">
                  <c:v>0.13650000000000001</c:v>
                </c:pt>
                <c:pt idx="713">
                  <c:v>0.13100000000000001</c:v>
                </c:pt>
                <c:pt idx="714">
                  <c:v>0.12</c:v>
                </c:pt>
                <c:pt idx="715">
                  <c:v>0.1535</c:v>
                </c:pt>
                <c:pt idx="716">
                  <c:v>0.13</c:v>
                </c:pt>
                <c:pt idx="717">
                  <c:v>0.125</c:v>
                </c:pt>
                <c:pt idx="718">
                  <c:v>0.16549999999999998</c:v>
                </c:pt>
                <c:pt idx="719">
                  <c:v>0.1215</c:v>
                </c:pt>
                <c:pt idx="720">
                  <c:v>0.129</c:v>
                </c:pt>
                <c:pt idx="721">
                  <c:v>0.1145</c:v>
                </c:pt>
                <c:pt idx="722">
                  <c:v>0.1215</c:v>
                </c:pt>
                <c:pt idx="723">
                  <c:v>0.15550000000000003</c:v>
                </c:pt>
                <c:pt idx="724">
                  <c:v>0.14450000000000002</c:v>
                </c:pt>
                <c:pt idx="725">
                  <c:v>0.11849999999999999</c:v>
                </c:pt>
                <c:pt idx="726">
                  <c:v>0.1565</c:v>
                </c:pt>
                <c:pt idx="727">
                  <c:v>0.11649999999999999</c:v>
                </c:pt>
                <c:pt idx="728">
                  <c:v>0.10400000000000001</c:v>
                </c:pt>
                <c:pt idx="729">
                  <c:v>0.11799999999999999</c:v>
                </c:pt>
                <c:pt idx="730">
                  <c:v>0.158</c:v>
                </c:pt>
                <c:pt idx="731">
                  <c:v>0.115</c:v>
                </c:pt>
                <c:pt idx="732">
                  <c:v>0.122</c:v>
                </c:pt>
                <c:pt idx="733">
                  <c:v>0.11700000000000001</c:v>
                </c:pt>
                <c:pt idx="734">
                  <c:v>0.10849999999999999</c:v>
                </c:pt>
                <c:pt idx="735">
                  <c:v>0.128</c:v>
                </c:pt>
                <c:pt idx="736">
                  <c:v>0.09</c:v>
                </c:pt>
                <c:pt idx="737">
                  <c:v>0.11349999999999999</c:v>
                </c:pt>
                <c:pt idx="738">
                  <c:v>0.112</c:v>
                </c:pt>
                <c:pt idx="739">
                  <c:v>0.13300000000000001</c:v>
                </c:pt>
                <c:pt idx="740">
                  <c:v>0.105</c:v>
                </c:pt>
                <c:pt idx="741">
                  <c:v>0.1135</c:v>
                </c:pt>
                <c:pt idx="742">
                  <c:v>0.13800000000000001</c:v>
                </c:pt>
                <c:pt idx="743">
                  <c:v>9.6000000000000002E-2</c:v>
                </c:pt>
                <c:pt idx="744">
                  <c:v>0.11200000000000002</c:v>
                </c:pt>
                <c:pt idx="745">
                  <c:v>0.13150000000000001</c:v>
                </c:pt>
                <c:pt idx="746">
                  <c:v>9.0999999999999998E-2</c:v>
                </c:pt>
                <c:pt idx="747">
                  <c:v>9.8500000000000004E-2</c:v>
                </c:pt>
                <c:pt idx="748">
                  <c:v>9.5000000000000001E-2</c:v>
                </c:pt>
                <c:pt idx="749">
                  <c:v>0.1115</c:v>
                </c:pt>
                <c:pt idx="750">
                  <c:v>0.10450000000000001</c:v>
                </c:pt>
                <c:pt idx="751">
                  <c:v>0.1</c:v>
                </c:pt>
                <c:pt idx="752">
                  <c:v>9.7500000000000003E-2</c:v>
                </c:pt>
                <c:pt idx="753">
                  <c:v>0.1115</c:v>
                </c:pt>
                <c:pt idx="754">
                  <c:v>0.1205</c:v>
                </c:pt>
                <c:pt idx="755">
                  <c:v>0.10600000000000001</c:v>
                </c:pt>
                <c:pt idx="756">
                  <c:v>8.5499999999999993E-2</c:v>
                </c:pt>
                <c:pt idx="757">
                  <c:v>0.08</c:v>
                </c:pt>
                <c:pt idx="758">
                  <c:v>0.1</c:v>
                </c:pt>
                <c:pt idx="759">
                  <c:v>7.4999999999999997E-2</c:v>
                </c:pt>
                <c:pt idx="760">
                  <c:v>8.9499999999999996E-2</c:v>
                </c:pt>
                <c:pt idx="761">
                  <c:v>6.4000000000000001E-2</c:v>
                </c:pt>
                <c:pt idx="762">
                  <c:v>7.350000000000001E-2</c:v>
                </c:pt>
                <c:pt idx="763">
                  <c:v>6.9500000000000006E-2</c:v>
                </c:pt>
                <c:pt idx="764">
                  <c:v>6.4000000000000001E-2</c:v>
                </c:pt>
                <c:pt idx="765">
                  <c:v>6.4500000000000002E-2</c:v>
                </c:pt>
                <c:pt idx="766">
                  <c:v>7.3499999999999996E-2</c:v>
                </c:pt>
                <c:pt idx="767">
                  <c:v>7.4499999999999997E-2</c:v>
                </c:pt>
                <c:pt idx="768">
                  <c:v>9.5500000000000002E-2</c:v>
                </c:pt>
                <c:pt idx="769">
                  <c:v>8.8499999999999995E-2</c:v>
                </c:pt>
                <c:pt idx="770">
                  <c:v>0.09</c:v>
                </c:pt>
                <c:pt idx="771">
                  <c:v>6.6500000000000004E-2</c:v>
                </c:pt>
                <c:pt idx="772">
                  <c:v>0.106</c:v>
                </c:pt>
                <c:pt idx="773">
                  <c:v>0.10150000000000001</c:v>
                </c:pt>
                <c:pt idx="774">
                  <c:v>0.10249999999999999</c:v>
                </c:pt>
                <c:pt idx="775">
                  <c:v>7.6499999999999999E-2</c:v>
                </c:pt>
                <c:pt idx="776">
                  <c:v>0.1215</c:v>
                </c:pt>
                <c:pt idx="777">
                  <c:v>6.8500000000000005E-2</c:v>
                </c:pt>
                <c:pt idx="778">
                  <c:v>0.06</c:v>
                </c:pt>
                <c:pt idx="779">
                  <c:v>5.8000000000000003E-2</c:v>
                </c:pt>
                <c:pt idx="780">
                  <c:v>9.6500000000000002E-2</c:v>
                </c:pt>
                <c:pt idx="781">
                  <c:v>0.10700000000000001</c:v>
                </c:pt>
                <c:pt idx="782">
                  <c:v>9.0999999999999998E-2</c:v>
                </c:pt>
                <c:pt idx="783">
                  <c:v>7.3999999999999996E-2</c:v>
                </c:pt>
                <c:pt idx="784">
                  <c:v>7.0499999999999993E-2</c:v>
                </c:pt>
                <c:pt idx="785">
                  <c:v>8.7499999999999994E-2</c:v>
                </c:pt>
                <c:pt idx="786">
                  <c:v>6.8500000000000005E-2</c:v>
                </c:pt>
                <c:pt idx="787">
                  <c:v>7.5999999999999998E-2</c:v>
                </c:pt>
                <c:pt idx="788">
                  <c:v>9.9500000000000005E-2</c:v>
                </c:pt>
                <c:pt idx="789">
                  <c:v>9.35E-2</c:v>
                </c:pt>
                <c:pt idx="790">
                  <c:v>8.3499999999999991E-2</c:v>
                </c:pt>
                <c:pt idx="791">
                  <c:v>8.7000000000000008E-2</c:v>
                </c:pt>
                <c:pt idx="792">
                  <c:v>8.8999999999999996E-2</c:v>
                </c:pt>
                <c:pt idx="793">
                  <c:v>7.3999999999999996E-2</c:v>
                </c:pt>
                <c:pt idx="794">
                  <c:v>0.108</c:v>
                </c:pt>
                <c:pt idx="795">
                  <c:v>9.7500000000000003E-2</c:v>
                </c:pt>
                <c:pt idx="796">
                  <c:v>5.8999999999999997E-2</c:v>
                </c:pt>
                <c:pt idx="797">
                  <c:v>6.9500000000000006E-2</c:v>
                </c:pt>
                <c:pt idx="798">
                  <c:v>0.10950000000000001</c:v>
                </c:pt>
                <c:pt idx="799">
                  <c:v>0.106</c:v>
                </c:pt>
                <c:pt idx="800">
                  <c:v>0.1265</c:v>
                </c:pt>
                <c:pt idx="801">
                  <c:v>0.11049999999999999</c:v>
                </c:pt>
                <c:pt idx="802">
                  <c:v>9.2999999999999999E-2</c:v>
                </c:pt>
                <c:pt idx="803">
                  <c:v>9.2999999999999999E-2</c:v>
                </c:pt>
                <c:pt idx="804">
                  <c:v>8.2500000000000004E-2</c:v>
                </c:pt>
                <c:pt idx="805">
                  <c:v>5.6999999999999995E-2</c:v>
                </c:pt>
                <c:pt idx="806">
                  <c:v>6.9500000000000006E-2</c:v>
                </c:pt>
                <c:pt idx="807">
                  <c:v>4.5499999999999999E-2</c:v>
                </c:pt>
                <c:pt idx="808">
                  <c:v>6.5500000000000003E-2</c:v>
                </c:pt>
                <c:pt idx="809">
                  <c:v>9.1499999999999998E-2</c:v>
                </c:pt>
                <c:pt idx="810">
                  <c:v>9.6000000000000002E-2</c:v>
                </c:pt>
                <c:pt idx="811">
                  <c:v>7.6999999999999999E-2</c:v>
                </c:pt>
                <c:pt idx="812">
                  <c:v>0.1205</c:v>
                </c:pt>
                <c:pt idx="813">
                  <c:v>0.1205</c:v>
                </c:pt>
                <c:pt idx="814">
                  <c:v>0.1075</c:v>
                </c:pt>
                <c:pt idx="815">
                  <c:v>9.5500000000000002E-2</c:v>
                </c:pt>
                <c:pt idx="816">
                  <c:v>8.5999999999999993E-2</c:v>
                </c:pt>
                <c:pt idx="817">
                  <c:v>8.2500000000000004E-2</c:v>
                </c:pt>
                <c:pt idx="818">
                  <c:v>8.0500000000000002E-2</c:v>
                </c:pt>
                <c:pt idx="819">
                  <c:v>9.2999999999999999E-2</c:v>
                </c:pt>
                <c:pt idx="820">
                  <c:v>8.8999999999999996E-2</c:v>
                </c:pt>
                <c:pt idx="821">
                  <c:v>9.7500000000000003E-2</c:v>
                </c:pt>
                <c:pt idx="822">
                  <c:v>0.10850000000000001</c:v>
                </c:pt>
                <c:pt idx="823">
                  <c:v>0.104</c:v>
                </c:pt>
                <c:pt idx="824">
                  <c:v>9.0499999999999997E-2</c:v>
                </c:pt>
                <c:pt idx="825">
                  <c:v>8.8999999999999996E-2</c:v>
                </c:pt>
                <c:pt idx="826">
                  <c:v>7.8E-2</c:v>
                </c:pt>
                <c:pt idx="827">
                  <c:v>8.9499999999999996E-2</c:v>
                </c:pt>
                <c:pt idx="828">
                  <c:v>0.1135</c:v>
                </c:pt>
                <c:pt idx="829">
                  <c:v>8.3499999999999991E-2</c:v>
                </c:pt>
                <c:pt idx="830">
                  <c:v>0.1075</c:v>
                </c:pt>
                <c:pt idx="831">
                  <c:v>9.8000000000000004E-2</c:v>
                </c:pt>
                <c:pt idx="832">
                  <c:v>7.4499999999999997E-2</c:v>
                </c:pt>
                <c:pt idx="833">
                  <c:v>8.6999999999999994E-2</c:v>
                </c:pt>
                <c:pt idx="834">
                  <c:v>8.2000000000000003E-2</c:v>
                </c:pt>
                <c:pt idx="835">
                  <c:v>6.4500000000000002E-2</c:v>
                </c:pt>
                <c:pt idx="836">
                  <c:v>6.7000000000000004E-2</c:v>
                </c:pt>
                <c:pt idx="837">
                  <c:v>7.9000000000000001E-2</c:v>
                </c:pt>
                <c:pt idx="838">
                  <c:v>7.0500000000000007E-2</c:v>
                </c:pt>
                <c:pt idx="839">
                  <c:v>8.5000000000000006E-2</c:v>
                </c:pt>
                <c:pt idx="840">
                  <c:v>9.8000000000000004E-2</c:v>
                </c:pt>
                <c:pt idx="841">
                  <c:v>9.1499999999999998E-2</c:v>
                </c:pt>
                <c:pt idx="842">
                  <c:v>0.10050000000000001</c:v>
                </c:pt>
                <c:pt idx="843">
                  <c:v>6.1499999999999999E-2</c:v>
                </c:pt>
                <c:pt idx="844">
                  <c:v>8.4500000000000006E-2</c:v>
                </c:pt>
                <c:pt idx="845">
                  <c:v>8.4500000000000006E-2</c:v>
                </c:pt>
                <c:pt idx="846">
                  <c:v>8.2000000000000003E-2</c:v>
                </c:pt>
                <c:pt idx="847">
                  <c:v>8.1000000000000003E-2</c:v>
                </c:pt>
                <c:pt idx="848">
                  <c:v>7.4499999999999997E-2</c:v>
                </c:pt>
                <c:pt idx="849">
                  <c:v>8.5499999999999993E-2</c:v>
                </c:pt>
                <c:pt idx="850">
                  <c:v>9.2499999999999999E-2</c:v>
                </c:pt>
                <c:pt idx="851">
                  <c:v>9.9000000000000005E-2</c:v>
                </c:pt>
                <c:pt idx="852">
                  <c:v>7.5999999999999998E-2</c:v>
                </c:pt>
                <c:pt idx="853">
                  <c:v>0.10050000000000001</c:v>
                </c:pt>
                <c:pt idx="854">
                  <c:v>9.5500000000000002E-2</c:v>
                </c:pt>
                <c:pt idx="855">
                  <c:v>8.9499999999999996E-2</c:v>
                </c:pt>
                <c:pt idx="856">
                  <c:v>8.5999999999999993E-2</c:v>
                </c:pt>
                <c:pt idx="857">
                  <c:v>8.5999999999999993E-2</c:v>
                </c:pt>
                <c:pt idx="858">
                  <c:v>5.8499999999999996E-2</c:v>
                </c:pt>
                <c:pt idx="859">
                  <c:v>8.2000000000000003E-2</c:v>
                </c:pt>
                <c:pt idx="860">
                  <c:v>9.1999999999999998E-2</c:v>
                </c:pt>
                <c:pt idx="861">
                  <c:v>7.4499999999999997E-2</c:v>
                </c:pt>
                <c:pt idx="862">
                  <c:v>9.1999999999999998E-2</c:v>
                </c:pt>
                <c:pt idx="863">
                  <c:v>7.8E-2</c:v>
                </c:pt>
                <c:pt idx="864">
                  <c:v>9.9000000000000005E-2</c:v>
                </c:pt>
                <c:pt idx="865">
                  <c:v>0.10150000000000001</c:v>
                </c:pt>
                <c:pt idx="866">
                  <c:v>0.1</c:v>
                </c:pt>
                <c:pt idx="867">
                  <c:v>9.7000000000000003E-2</c:v>
                </c:pt>
                <c:pt idx="868">
                  <c:v>0.11050000000000001</c:v>
                </c:pt>
                <c:pt idx="869">
                  <c:v>7.6999999999999999E-2</c:v>
                </c:pt>
                <c:pt idx="870">
                  <c:v>6.8500000000000005E-2</c:v>
                </c:pt>
                <c:pt idx="871">
                  <c:v>5.1500000000000004E-2</c:v>
                </c:pt>
                <c:pt idx="872">
                  <c:v>7.3000000000000009E-2</c:v>
                </c:pt>
                <c:pt idx="873">
                  <c:v>6.8000000000000005E-2</c:v>
                </c:pt>
                <c:pt idx="874">
                  <c:v>6.9500000000000006E-2</c:v>
                </c:pt>
                <c:pt idx="875">
                  <c:v>6.5500000000000003E-2</c:v>
                </c:pt>
                <c:pt idx="876">
                  <c:v>6.4500000000000002E-2</c:v>
                </c:pt>
                <c:pt idx="877">
                  <c:v>6.1499999999999999E-2</c:v>
                </c:pt>
                <c:pt idx="878">
                  <c:v>8.299999999999999E-2</c:v>
                </c:pt>
                <c:pt idx="879">
                  <c:v>0.05</c:v>
                </c:pt>
                <c:pt idx="880">
                  <c:v>4.1499999999999995E-2</c:v>
                </c:pt>
                <c:pt idx="881">
                  <c:v>6.5000000000000002E-2</c:v>
                </c:pt>
                <c:pt idx="882">
                  <c:v>7.1500000000000008E-2</c:v>
                </c:pt>
                <c:pt idx="883">
                  <c:v>5.5500000000000001E-2</c:v>
                </c:pt>
                <c:pt idx="884">
                  <c:v>7.1999999999999995E-2</c:v>
                </c:pt>
                <c:pt idx="885">
                  <c:v>8.4499999999999992E-2</c:v>
                </c:pt>
                <c:pt idx="886">
                  <c:v>4.9000000000000002E-2</c:v>
                </c:pt>
                <c:pt idx="887">
                  <c:v>5.7000000000000002E-2</c:v>
                </c:pt>
                <c:pt idx="888">
                  <c:v>5.1999999999999998E-2</c:v>
                </c:pt>
                <c:pt idx="889">
                  <c:v>4.3500000000000004E-2</c:v>
                </c:pt>
                <c:pt idx="890">
                  <c:v>6.8000000000000005E-2</c:v>
                </c:pt>
                <c:pt idx="891">
                  <c:v>5.8500000000000003E-2</c:v>
                </c:pt>
                <c:pt idx="892">
                  <c:v>8.3000000000000004E-2</c:v>
                </c:pt>
                <c:pt idx="893">
                  <c:v>8.5499999999999993E-2</c:v>
                </c:pt>
                <c:pt idx="894">
                  <c:v>0.109</c:v>
                </c:pt>
                <c:pt idx="895">
                  <c:v>9.9000000000000005E-2</c:v>
                </c:pt>
                <c:pt idx="896">
                  <c:v>0.1085</c:v>
                </c:pt>
                <c:pt idx="897">
                  <c:v>9.6000000000000002E-2</c:v>
                </c:pt>
                <c:pt idx="898">
                  <c:v>9.4500000000000001E-2</c:v>
                </c:pt>
                <c:pt idx="899">
                  <c:v>0.08</c:v>
                </c:pt>
                <c:pt idx="900">
                  <c:v>9.0999999999999998E-2</c:v>
                </c:pt>
                <c:pt idx="901">
                  <c:v>8.5000000000000006E-2</c:v>
                </c:pt>
                <c:pt idx="902">
                  <c:v>9.35E-2</c:v>
                </c:pt>
                <c:pt idx="903">
                  <c:v>7.6000000000000012E-2</c:v>
                </c:pt>
                <c:pt idx="904">
                  <c:v>9.2999999999999999E-2</c:v>
                </c:pt>
                <c:pt idx="905">
                  <c:v>7.8E-2</c:v>
                </c:pt>
                <c:pt idx="906">
                  <c:v>6.8500000000000005E-2</c:v>
                </c:pt>
                <c:pt idx="907">
                  <c:v>0.08</c:v>
                </c:pt>
                <c:pt idx="908">
                  <c:v>8.9499999999999996E-2</c:v>
                </c:pt>
                <c:pt idx="909">
                  <c:v>8.5999999999999993E-2</c:v>
                </c:pt>
                <c:pt idx="910">
                  <c:v>0.10050000000000001</c:v>
                </c:pt>
                <c:pt idx="911">
                  <c:v>9.0499999999999997E-2</c:v>
                </c:pt>
                <c:pt idx="912">
                  <c:v>0.10100000000000001</c:v>
                </c:pt>
                <c:pt idx="913">
                  <c:v>0.10550000000000001</c:v>
                </c:pt>
                <c:pt idx="914">
                  <c:v>0.11650000000000001</c:v>
                </c:pt>
                <c:pt idx="915">
                  <c:v>0.10100000000000001</c:v>
                </c:pt>
                <c:pt idx="916">
                  <c:v>9.5000000000000001E-2</c:v>
                </c:pt>
                <c:pt idx="917">
                  <c:v>9.2499999999999999E-2</c:v>
                </c:pt>
                <c:pt idx="918">
                  <c:v>8.299999999999999E-2</c:v>
                </c:pt>
                <c:pt idx="919">
                  <c:v>7.3999999999999996E-2</c:v>
                </c:pt>
                <c:pt idx="920">
                  <c:v>4.8000000000000001E-2</c:v>
                </c:pt>
                <c:pt idx="921">
                  <c:v>4.4999999999999998E-2</c:v>
                </c:pt>
                <c:pt idx="922">
                  <c:v>7.2000000000000008E-2</c:v>
                </c:pt>
                <c:pt idx="923">
                  <c:v>7.2499999999999995E-2</c:v>
                </c:pt>
                <c:pt idx="924">
                  <c:v>0.06</c:v>
                </c:pt>
                <c:pt idx="925">
                  <c:v>6.4500000000000002E-2</c:v>
                </c:pt>
                <c:pt idx="926">
                  <c:v>9.35E-2</c:v>
                </c:pt>
                <c:pt idx="927">
                  <c:v>7.2499999999999995E-2</c:v>
                </c:pt>
                <c:pt idx="928">
                  <c:v>7.5499999999999998E-2</c:v>
                </c:pt>
                <c:pt idx="929">
                  <c:v>6.3E-2</c:v>
                </c:pt>
                <c:pt idx="930">
                  <c:v>0.06</c:v>
                </c:pt>
                <c:pt idx="931">
                  <c:v>5.9000000000000004E-2</c:v>
                </c:pt>
                <c:pt idx="932">
                  <c:v>5.5500000000000001E-2</c:v>
                </c:pt>
                <c:pt idx="933">
                  <c:v>4.1500000000000002E-2</c:v>
                </c:pt>
                <c:pt idx="934">
                  <c:v>8.1500000000000003E-2</c:v>
                </c:pt>
                <c:pt idx="935">
                  <c:v>7.85E-2</c:v>
                </c:pt>
                <c:pt idx="936">
                  <c:v>8.5000000000000006E-2</c:v>
                </c:pt>
                <c:pt idx="937">
                  <c:v>6.9000000000000006E-2</c:v>
                </c:pt>
                <c:pt idx="938">
                  <c:v>8.8499999999999995E-2</c:v>
                </c:pt>
                <c:pt idx="939">
                  <c:v>8.5000000000000006E-2</c:v>
                </c:pt>
                <c:pt idx="940">
                  <c:v>0.10800000000000001</c:v>
                </c:pt>
                <c:pt idx="941">
                  <c:v>9.5000000000000001E-2</c:v>
                </c:pt>
                <c:pt idx="942">
                  <c:v>8.1000000000000003E-2</c:v>
                </c:pt>
                <c:pt idx="943">
                  <c:v>0.10450000000000001</c:v>
                </c:pt>
                <c:pt idx="944">
                  <c:v>9.1499999999999998E-2</c:v>
                </c:pt>
                <c:pt idx="945">
                  <c:v>8.5999999999999993E-2</c:v>
                </c:pt>
                <c:pt idx="946">
                  <c:v>8.8499999999999995E-2</c:v>
                </c:pt>
                <c:pt idx="947">
                  <c:v>9.2999999999999999E-2</c:v>
                </c:pt>
                <c:pt idx="948">
                  <c:v>6.8500000000000005E-2</c:v>
                </c:pt>
                <c:pt idx="949">
                  <c:v>6.5000000000000002E-2</c:v>
                </c:pt>
                <c:pt idx="950">
                  <c:v>9.8500000000000004E-2</c:v>
                </c:pt>
                <c:pt idx="951">
                  <c:v>7.2999999999999995E-2</c:v>
                </c:pt>
                <c:pt idx="952">
                  <c:v>7.0999999999999994E-2</c:v>
                </c:pt>
                <c:pt idx="953">
                  <c:v>8.8499999999999995E-2</c:v>
                </c:pt>
                <c:pt idx="954">
                  <c:v>9.6000000000000002E-2</c:v>
                </c:pt>
                <c:pt idx="955">
                  <c:v>0.10450000000000001</c:v>
                </c:pt>
                <c:pt idx="956">
                  <c:v>8.4000000000000005E-2</c:v>
                </c:pt>
                <c:pt idx="957">
                  <c:v>6.4000000000000001E-2</c:v>
                </c:pt>
                <c:pt idx="958">
                  <c:v>9.2999999999999999E-2</c:v>
                </c:pt>
                <c:pt idx="959">
                  <c:v>0.10100000000000001</c:v>
                </c:pt>
                <c:pt idx="960">
                  <c:v>7.85E-2</c:v>
                </c:pt>
                <c:pt idx="961">
                  <c:v>0.1115</c:v>
                </c:pt>
                <c:pt idx="962">
                  <c:v>0.112</c:v>
                </c:pt>
                <c:pt idx="963">
                  <c:v>9.2999999999999999E-2</c:v>
                </c:pt>
                <c:pt idx="964">
                  <c:v>0.10300000000000001</c:v>
                </c:pt>
                <c:pt idx="965">
                  <c:v>0.112</c:v>
                </c:pt>
                <c:pt idx="966">
                  <c:v>0.14350000000000002</c:v>
                </c:pt>
                <c:pt idx="967">
                  <c:v>0.1295</c:v>
                </c:pt>
                <c:pt idx="968">
                  <c:v>0.13450000000000001</c:v>
                </c:pt>
                <c:pt idx="969">
                  <c:v>0.14249999999999999</c:v>
                </c:pt>
                <c:pt idx="970">
                  <c:v>0.123</c:v>
                </c:pt>
                <c:pt idx="971">
                  <c:v>0.1195</c:v>
                </c:pt>
                <c:pt idx="972">
                  <c:v>0.126</c:v>
                </c:pt>
                <c:pt idx="973">
                  <c:v>0.1225</c:v>
                </c:pt>
                <c:pt idx="974">
                  <c:v>9.7000000000000003E-2</c:v>
                </c:pt>
                <c:pt idx="975">
                  <c:v>0.10249999999999999</c:v>
                </c:pt>
                <c:pt idx="976">
                  <c:v>0.111</c:v>
                </c:pt>
                <c:pt idx="977">
                  <c:v>9.1999999999999998E-2</c:v>
                </c:pt>
                <c:pt idx="978">
                  <c:v>7.5999999999999998E-2</c:v>
                </c:pt>
                <c:pt idx="979">
                  <c:v>9.6000000000000002E-2</c:v>
                </c:pt>
                <c:pt idx="980">
                  <c:v>9.8000000000000004E-2</c:v>
                </c:pt>
                <c:pt idx="981">
                  <c:v>8.8999999999999996E-2</c:v>
                </c:pt>
                <c:pt idx="982">
                  <c:v>8.199999999999999E-2</c:v>
                </c:pt>
                <c:pt idx="983">
                  <c:v>8.7999999999999995E-2</c:v>
                </c:pt>
                <c:pt idx="984">
                  <c:v>9.35E-2</c:v>
                </c:pt>
                <c:pt idx="985">
                  <c:v>0.10150000000000001</c:v>
                </c:pt>
                <c:pt idx="986">
                  <c:v>6.6500000000000004E-2</c:v>
                </c:pt>
                <c:pt idx="987">
                  <c:v>9.6000000000000002E-2</c:v>
                </c:pt>
                <c:pt idx="988">
                  <c:v>9.6000000000000002E-2</c:v>
                </c:pt>
                <c:pt idx="989">
                  <c:v>0.1045</c:v>
                </c:pt>
                <c:pt idx="990">
                  <c:v>0.13800000000000001</c:v>
                </c:pt>
                <c:pt idx="991">
                  <c:v>0.13</c:v>
                </c:pt>
                <c:pt idx="992">
                  <c:v>0.14650000000000002</c:v>
                </c:pt>
                <c:pt idx="993">
                  <c:v>0.13700000000000001</c:v>
                </c:pt>
                <c:pt idx="994">
                  <c:v>0.13600000000000001</c:v>
                </c:pt>
                <c:pt idx="995">
                  <c:v>0.127</c:v>
                </c:pt>
                <c:pt idx="996">
                  <c:v>8.8999999999999996E-2</c:v>
                </c:pt>
                <c:pt idx="997">
                  <c:v>7.3000000000000009E-2</c:v>
                </c:pt>
                <c:pt idx="998">
                  <c:v>0.111</c:v>
                </c:pt>
                <c:pt idx="999">
                  <c:v>0.11899999999999999</c:v>
                </c:pt>
                <c:pt idx="1000">
                  <c:v>0.16750000000000001</c:v>
                </c:pt>
                <c:pt idx="1001">
                  <c:v>0.11899999999999999</c:v>
                </c:pt>
              </c:numCache>
            </c:numRef>
          </c:yVal>
        </c:ser>
        <c:ser>
          <c:idx val="3"/>
          <c:order val="3"/>
          <c:tx>
            <c:v>Quench I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Computing!$AT$4:$AT$2112</c:f>
              <c:numCache>
                <c:formatCode>General</c:formatCode>
                <c:ptCount val="2109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  <c:pt idx="702">
                  <c:v>2009</c:v>
                </c:pt>
                <c:pt idx="703">
                  <c:v>2010</c:v>
                </c:pt>
                <c:pt idx="704">
                  <c:v>2010</c:v>
                </c:pt>
                <c:pt idx="705">
                  <c:v>2010</c:v>
                </c:pt>
                <c:pt idx="706">
                  <c:v>2010</c:v>
                </c:pt>
                <c:pt idx="707">
                  <c:v>2011</c:v>
                </c:pt>
                <c:pt idx="708">
                  <c:v>2012</c:v>
                </c:pt>
                <c:pt idx="709">
                  <c:v>2016</c:v>
                </c:pt>
                <c:pt idx="710">
                  <c:v>2017</c:v>
                </c:pt>
                <c:pt idx="711">
                  <c:v>2018</c:v>
                </c:pt>
                <c:pt idx="712">
                  <c:v>2019</c:v>
                </c:pt>
                <c:pt idx="713">
                  <c:v>2019</c:v>
                </c:pt>
                <c:pt idx="714">
                  <c:v>2020</c:v>
                </c:pt>
                <c:pt idx="715">
                  <c:v>2020</c:v>
                </c:pt>
                <c:pt idx="716">
                  <c:v>2020</c:v>
                </c:pt>
                <c:pt idx="717">
                  <c:v>2020</c:v>
                </c:pt>
                <c:pt idx="718">
                  <c:v>2021</c:v>
                </c:pt>
                <c:pt idx="719">
                  <c:v>2022</c:v>
                </c:pt>
                <c:pt idx="720">
                  <c:v>2023</c:v>
                </c:pt>
                <c:pt idx="721">
                  <c:v>2025</c:v>
                </c:pt>
                <c:pt idx="722">
                  <c:v>2025</c:v>
                </c:pt>
                <c:pt idx="723">
                  <c:v>2025</c:v>
                </c:pt>
                <c:pt idx="724">
                  <c:v>2025</c:v>
                </c:pt>
                <c:pt idx="725">
                  <c:v>2026</c:v>
                </c:pt>
                <c:pt idx="726">
                  <c:v>2026</c:v>
                </c:pt>
                <c:pt idx="727">
                  <c:v>2026</c:v>
                </c:pt>
                <c:pt idx="728">
                  <c:v>2026</c:v>
                </c:pt>
                <c:pt idx="729">
                  <c:v>2027</c:v>
                </c:pt>
                <c:pt idx="730">
                  <c:v>2027</c:v>
                </c:pt>
                <c:pt idx="731">
                  <c:v>2027</c:v>
                </c:pt>
                <c:pt idx="732">
                  <c:v>2027</c:v>
                </c:pt>
                <c:pt idx="733">
                  <c:v>2028</c:v>
                </c:pt>
                <c:pt idx="734">
                  <c:v>2028</c:v>
                </c:pt>
                <c:pt idx="735">
                  <c:v>2028</c:v>
                </c:pt>
                <c:pt idx="736">
                  <c:v>2028</c:v>
                </c:pt>
                <c:pt idx="737">
                  <c:v>2029</c:v>
                </c:pt>
                <c:pt idx="738">
                  <c:v>2029</c:v>
                </c:pt>
                <c:pt idx="739">
                  <c:v>2029</c:v>
                </c:pt>
                <c:pt idx="740">
                  <c:v>2029</c:v>
                </c:pt>
                <c:pt idx="741">
                  <c:v>2030</c:v>
                </c:pt>
                <c:pt idx="742">
                  <c:v>2030</c:v>
                </c:pt>
                <c:pt idx="743">
                  <c:v>2030</c:v>
                </c:pt>
                <c:pt idx="744">
                  <c:v>2030</c:v>
                </c:pt>
                <c:pt idx="745">
                  <c:v>2031</c:v>
                </c:pt>
                <c:pt idx="746">
                  <c:v>2033</c:v>
                </c:pt>
                <c:pt idx="747">
                  <c:v>2034</c:v>
                </c:pt>
                <c:pt idx="748">
                  <c:v>2035</c:v>
                </c:pt>
                <c:pt idx="749">
                  <c:v>2036</c:v>
                </c:pt>
                <c:pt idx="750">
                  <c:v>2037</c:v>
                </c:pt>
                <c:pt idx="751">
                  <c:v>2038</c:v>
                </c:pt>
                <c:pt idx="752">
                  <c:v>2039</c:v>
                </c:pt>
                <c:pt idx="753">
                  <c:v>2040</c:v>
                </c:pt>
                <c:pt idx="754">
                  <c:v>2041</c:v>
                </c:pt>
                <c:pt idx="755">
                  <c:v>2042</c:v>
                </c:pt>
                <c:pt idx="756">
                  <c:v>2043</c:v>
                </c:pt>
                <c:pt idx="757">
                  <c:v>2044</c:v>
                </c:pt>
                <c:pt idx="758">
                  <c:v>2045</c:v>
                </c:pt>
                <c:pt idx="759">
                  <c:v>2047</c:v>
                </c:pt>
                <c:pt idx="760">
                  <c:v>2048</c:v>
                </c:pt>
                <c:pt idx="761">
                  <c:v>2050</c:v>
                </c:pt>
                <c:pt idx="762">
                  <c:v>2052</c:v>
                </c:pt>
                <c:pt idx="763">
                  <c:v>2053</c:v>
                </c:pt>
                <c:pt idx="764">
                  <c:v>2054</c:v>
                </c:pt>
                <c:pt idx="765">
                  <c:v>2055</c:v>
                </c:pt>
                <c:pt idx="766">
                  <c:v>2056</c:v>
                </c:pt>
                <c:pt idx="767">
                  <c:v>2057</c:v>
                </c:pt>
                <c:pt idx="768">
                  <c:v>2058</c:v>
                </c:pt>
                <c:pt idx="769">
                  <c:v>2059</c:v>
                </c:pt>
                <c:pt idx="770">
                  <c:v>2060</c:v>
                </c:pt>
                <c:pt idx="771">
                  <c:v>2061</c:v>
                </c:pt>
                <c:pt idx="772">
                  <c:v>2062</c:v>
                </c:pt>
                <c:pt idx="773">
                  <c:v>2063</c:v>
                </c:pt>
                <c:pt idx="774">
                  <c:v>2064</c:v>
                </c:pt>
                <c:pt idx="775">
                  <c:v>2065</c:v>
                </c:pt>
                <c:pt idx="776">
                  <c:v>2066</c:v>
                </c:pt>
                <c:pt idx="777">
                  <c:v>2067</c:v>
                </c:pt>
                <c:pt idx="778">
                  <c:v>2068</c:v>
                </c:pt>
                <c:pt idx="779">
                  <c:v>2070</c:v>
                </c:pt>
                <c:pt idx="780">
                  <c:v>2071</c:v>
                </c:pt>
                <c:pt idx="781">
                  <c:v>2072</c:v>
                </c:pt>
                <c:pt idx="782">
                  <c:v>2073</c:v>
                </c:pt>
                <c:pt idx="783">
                  <c:v>2074</c:v>
                </c:pt>
                <c:pt idx="784">
                  <c:v>2075</c:v>
                </c:pt>
                <c:pt idx="785">
                  <c:v>2076</c:v>
                </c:pt>
                <c:pt idx="786">
                  <c:v>2077</c:v>
                </c:pt>
                <c:pt idx="787">
                  <c:v>2078</c:v>
                </c:pt>
                <c:pt idx="788">
                  <c:v>2079</c:v>
                </c:pt>
                <c:pt idx="789">
                  <c:v>2080</c:v>
                </c:pt>
                <c:pt idx="790">
                  <c:v>2081</c:v>
                </c:pt>
                <c:pt idx="791">
                  <c:v>2082</c:v>
                </c:pt>
                <c:pt idx="792">
                  <c:v>2083</c:v>
                </c:pt>
                <c:pt idx="793">
                  <c:v>2084</c:v>
                </c:pt>
                <c:pt idx="794">
                  <c:v>2085</c:v>
                </c:pt>
                <c:pt idx="795">
                  <c:v>2086</c:v>
                </c:pt>
                <c:pt idx="796">
                  <c:v>2087</c:v>
                </c:pt>
                <c:pt idx="797">
                  <c:v>2088</c:v>
                </c:pt>
                <c:pt idx="798">
                  <c:v>2089</c:v>
                </c:pt>
                <c:pt idx="799">
                  <c:v>2090</c:v>
                </c:pt>
                <c:pt idx="800">
                  <c:v>2091</c:v>
                </c:pt>
                <c:pt idx="801">
                  <c:v>2092</c:v>
                </c:pt>
                <c:pt idx="802">
                  <c:v>2093</c:v>
                </c:pt>
                <c:pt idx="803">
                  <c:v>2094</c:v>
                </c:pt>
                <c:pt idx="804">
                  <c:v>2095</c:v>
                </c:pt>
                <c:pt idx="805">
                  <c:v>2096</c:v>
                </c:pt>
                <c:pt idx="806">
                  <c:v>2097</c:v>
                </c:pt>
                <c:pt idx="807">
                  <c:v>2099</c:v>
                </c:pt>
                <c:pt idx="808">
                  <c:v>2100</c:v>
                </c:pt>
                <c:pt idx="809">
                  <c:v>2101</c:v>
                </c:pt>
                <c:pt idx="810">
                  <c:v>2102</c:v>
                </c:pt>
                <c:pt idx="811">
                  <c:v>2103</c:v>
                </c:pt>
                <c:pt idx="812">
                  <c:v>2104</c:v>
                </c:pt>
                <c:pt idx="813">
                  <c:v>2105</c:v>
                </c:pt>
                <c:pt idx="814">
                  <c:v>2106</c:v>
                </c:pt>
                <c:pt idx="815">
                  <c:v>2107</c:v>
                </c:pt>
                <c:pt idx="816">
                  <c:v>2108</c:v>
                </c:pt>
                <c:pt idx="817">
                  <c:v>2109</c:v>
                </c:pt>
                <c:pt idx="818">
                  <c:v>2110</c:v>
                </c:pt>
                <c:pt idx="819">
                  <c:v>2111</c:v>
                </c:pt>
                <c:pt idx="820">
                  <c:v>2112</c:v>
                </c:pt>
                <c:pt idx="821">
                  <c:v>2113</c:v>
                </c:pt>
                <c:pt idx="822">
                  <c:v>2114</c:v>
                </c:pt>
                <c:pt idx="823">
                  <c:v>2115</c:v>
                </c:pt>
                <c:pt idx="824">
                  <c:v>2118</c:v>
                </c:pt>
                <c:pt idx="825">
                  <c:v>2119</c:v>
                </c:pt>
                <c:pt idx="826">
                  <c:v>2120</c:v>
                </c:pt>
                <c:pt idx="827">
                  <c:v>2121</c:v>
                </c:pt>
                <c:pt idx="828">
                  <c:v>2122</c:v>
                </c:pt>
                <c:pt idx="829">
                  <c:v>2123</c:v>
                </c:pt>
                <c:pt idx="830">
                  <c:v>2125</c:v>
                </c:pt>
                <c:pt idx="831">
                  <c:v>2126</c:v>
                </c:pt>
                <c:pt idx="832">
                  <c:v>2127</c:v>
                </c:pt>
                <c:pt idx="833">
                  <c:v>2128</c:v>
                </c:pt>
                <c:pt idx="834">
                  <c:v>2129</c:v>
                </c:pt>
                <c:pt idx="835">
                  <c:v>2130</c:v>
                </c:pt>
                <c:pt idx="836">
                  <c:v>2131</c:v>
                </c:pt>
                <c:pt idx="837">
                  <c:v>2132</c:v>
                </c:pt>
                <c:pt idx="838">
                  <c:v>2133</c:v>
                </c:pt>
                <c:pt idx="839">
                  <c:v>2134</c:v>
                </c:pt>
                <c:pt idx="840">
                  <c:v>2135</c:v>
                </c:pt>
                <c:pt idx="841">
                  <c:v>2136</c:v>
                </c:pt>
                <c:pt idx="842">
                  <c:v>2137</c:v>
                </c:pt>
                <c:pt idx="843">
                  <c:v>2138</c:v>
                </c:pt>
                <c:pt idx="844">
                  <c:v>2139</c:v>
                </c:pt>
                <c:pt idx="845">
                  <c:v>2140</c:v>
                </c:pt>
                <c:pt idx="846">
                  <c:v>2141</c:v>
                </c:pt>
                <c:pt idx="847">
                  <c:v>2142</c:v>
                </c:pt>
                <c:pt idx="848">
                  <c:v>2143</c:v>
                </c:pt>
                <c:pt idx="849">
                  <c:v>2144</c:v>
                </c:pt>
                <c:pt idx="850">
                  <c:v>2145</c:v>
                </c:pt>
                <c:pt idx="851">
                  <c:v>2146</c:v>
                </c:pt>
                <c:pt idx="852">
                  <c:v>2147</c:v>
                </c:pt>
                <c:pt idx="853">
                  <c:v>2148</c:v>
                </c:pt>
                <c:pt idx="854">
                  <c:v>2149</c:v>
                </c:pt>
                <c:pt idx="855">
                  <c:v>2150</c:v>
                </c:pt>
                <c:pt idx="856">
                  <c:v>2151</c:v>
                </c:pt>
                <c:pt idx="857">
                  <c:v>2152</c:v>
                </c:pt>
                <c:pt idx="858">
                  <c:v>2153</c:v>
                </c:pt>
                <c:pt idx="859">
                  <c:v>2154</c:v>
                </c:pt>
                <c:pt idx="860">
                  <c:v>2155</c:v>
                </c:pt>
                <c:pt idx="861">
                  <c:v>2156</c:v>
                </c:pt>
                <c:pt idx="862">
                  <c:v>2157</c:v>
                </c:pt>
                <c:pt idx="863">
                  <c:v>2158</c:v>
                </c:pt>
                <c:pt idx="864">
                  <c:v>2159</c:v>
                </c:pt>
                <c:pt idx="865">
                  <c:v>2160</c:v>
                </c:pt>
                <c:pt idx="866">
                  <c:v>2161</c:v>
                </c:pt>
                <c:pt idx="867">
                  <c:v>2162</c:v>
                </c:pt>
                <c:pt idx="868">
                  <c:v>2163</c:v>
                </c:pt>
                <c:pt idx="869">
                  <c:v>2164</c:v>
                </c:pt>
                <c:pt idx="870">
                  <c:v>2165</c:v>
                </c:pt>
                <c:pt idx="871">
                  <c:v>2166</c:v>
                </c:pt>
                <c:pt idx="872">
                  <c:v>2167</c:v>
                </c:pt>
                <c:pt idx="873">
                  <c:v>2168</c:v>
                </c:pt>
                <c:pt idx="874">
                  <c:v>2169</c:v>
                </c:pt>
                <c:pt idx="875">
                  <c:v>2170</c:v>
                </c:pt>
                <c:pt idx="876">
                  <c:v>2171</c:v>
                </c:pt>
                <c:pt idx="877">
                  <c:v>2172</c:v>
                </c:pt>
                <c:pt idx="878">
                  <c:v>2173</c:v>
                </c:pt>
                <c:pt idx="879">
                  <c:v>2174</c:v>
                </c:pt>
                <c:pt idx="880">
                  <c:v>2175</c:v>
                </c:pt>
                <c:pt idx="881">
                  <c:v>2176</c:v>
                </c:pt>
                <c:pt idx="882">
                  <c:v>2177</c:v>
                </c:pt>
                <c:pt idx="883">
                  <c:v>2178</c:v>
                </c:pt>
                <c:pt idx="884">
                  <c:v>2179</c:v>
                </c:pt>
                <c:pt idx="885">
                  <c:v>2180</c:v>
                </c:pt>
                <c:pt idx="886">
                  <c:v>2181</c:v>
                </c:pt>
                <c:pt idx="887">
                  <c:v>2182</c:v>
                </c:pt>
                <c:pt idx="888">
                  <c:v>2183</c:v>
                </c:pt>
                <c:pt idx="889">
                  <c:v>2184</c:v>
                </c:pt>
                <c:pt idx="890">
                  <c:v>2185</c:v>
                </c:pt>
                <c:pt idx="891">
                  <c:v>2186</c:v>
                </c:pt>
                <c:pt idx="892">
                  <c:v>2187</c:v>
                </c:pt>
                <c:pt idx="893">
                  <c:v>2188</c:v>
                </c:pt>
                <c:pt idx="894">
                  <c:v>2189</c:v>
                </c:pt>
                <c:pt idx="895">
                  <c:v>2191</c:v>
                </c:pt>
                <c:pt idx="896">
                  <c:v>2192</c:v>
                </c:pt>
                <c:pt idx="897">
                  <c:v>2193</c:v>
                </c:pt>
                <c:pt idx="898">
                  <c:v>2194</c:v>
                </c:pt>
                <c:pt idx="899">
                  <c:v>2195</c:v>
                </c:pt>
                <c:pt idx="900">
                  <c:v>2196</c:v>
                </c:pt>
                <c:pt idx="901">
                  <c:v>2197</c:v>
                </c:pt>
                <c:pt idx="902">
                  <c:v>2198</c:v>
                </c:pt>
                <c:pt idx="903">
                  <c:v>2199</c:v>
                </c:pt>
                <c:pt idx="904">
                  <c:v>2200</c:v>
                </c:pt>
                <c:pt idx="905">
                  <c:v>2201</c:v>
                </c:pt>
                <c:pt idx="906">
                  <c:v>2202</c:v>
                </c:pt>
                <c:pt idx="907">
                  <c:v>2203</c:v>
                </c:pt>
                <c:pt idx="908">
                  <c:v>2204</c:v>
                </c:pt>
                <c:pt idx="909">
                  <c:v>2205</c:v>
                </c:pt>
                <c:pt idx="910">
                  <c:v>2206</c:v>
                </c:pt>
                <c:pt idx="911">
                  <c:v>2207</c:v>
                </c:pt>
                <c:pt idx="912">
                  <c:v>2208</c:v>
                </c:pt>
                <c:pt idx="913">
                  <c:v>2209</c:v>
                </c:pt>
                <c:pt idx="914">
                  <c:v>2210</c:v>
                </c:pt>
                <c:pt idx="915">
                  <c:v>2211</c:v>
                </c:pt>
                <c:pt idx="916">
                  <c:v>2212</c:v>
                </c:pt>
                <c:pt idx="917">
                  <c:v>2213</c:v>
                </c:pt>
                <c:pt idx="918">
                  <c:v>2214</c:v>
                </c:pt>
                <c:pt idx="919">
                  <c:v>2215</c:v>
                </c:pt>
                <c:pt idx="920">
                  <c:v>2216</c:v>
                </c:pt>
                <c:pt idx="921">
                  <c:v>2217</c:v>
                </c:pt>
                <c:pt idx="922">
                  <c:v>2218</c:v>
                </c:pt>
                <c:pt idx="923">
                  <c:v>2219</c:v>
                </c:pt>
                <c:pt idx="924">
                  <c:v>2220</c:v>
                </c:pt>
                <c:pt idx="925">
                  <c:v>2221</c:v>
                </c:pt>
                <c:pt idx="926">
                  <c:v>2222</c:v>
                </c:pt>
                <c:pt idx="927">
                  <c:v>2223</c:v>
                </c:pt>
                <c:pt idx="928">
                  <c:v>2224</c:v>
                </c:pt>
                <c:pt idx="929">
                  <c:v>2225</c:v>
                </c:pt>
                <c:pt idx="930">
                  <c:v>2226</c:v>
                </c:pt>
                <c:pt idx="931">
                  <c:v>2227</c:v>
                </c:pt>
                <c:pt idx="932">
                  <c:v>2228</c:v>
                </c:pt>
                <c:pt idx="933">
                  <c:v>2229</c:v>
                </c:pt>
                <c:pt idx="934">
                  <c:v>2230</c:v>
                </c:pt>
                <c:pt idx="935">
                  <c:v>2231</c:v>
                </c:pt>
                <c:pt idx="936">
                  <c:v>2232</c:v>
                </c:pt>
                <c:pt idx="937">
                  <c:v>2233</c:v>
                </c:pt>
                <c:pt idx="938">
                  <c:v>2234</c:v>
                </c:pt>
                <c:pt idx="939">
                  <c:v>2235</c:v>
                </c:pt>
                <c:pt idx="940">
                  <c:v>2236</c:v>
                </c:pt>
                <c:pt idx="941">
                  <c:v>2237</c:v>
                </c:pt>
                <c:pt idx="942">
                  <c:v>2238</c:v>
                </c:pt>
                <c:pt idx="943">
                  <c:v>2240</c:v>
                </c:pt>
                <c:pt idx="944">
                  <c:v>2241</c:v>
                </c:pt>
                <c:pt idx="945">
                  <c:v>2242</c:v>
                </c:pt>
                <c:pt idx="946">
                  <c:v>2243</c:v>
                </c:pt>
                <c:pt idx="947">
                  <c:v>2244</c:v>
                </c:pt>
                <c:pt idx="948">
                  <c:v>2245</c:v>
                </c:pt>
                <c:pt idx="949">
                  <c:v>2246</c:v>
                </c:pt>
                <c:pt idx="950">
                  <c:v>2247</c:v>
                </c:pt>
                <c:pt idx="951">
                  <c:v>2248</c:v>
                </c:pt>
                <c:pt idx="952">
                  <c:v>2249</c:v>
                </c:pt>
                <c:pt idx="953">
                  <c:v>2250</c:v>
                </c:pt>
                <c:pt idx="954">
                  <c:v>2251</c:v>
                </c:pt>
                <c:pt idx="955">
                  <c:v>2253</c:v>
                </c:pt>
                <c:pt idx="956">
                  <c:v>2254</c:v>
                </c:pt>
                <c:pt idx="957">
                  <c:v>2255</c:v>
                </c:pt>
                <c:pt idx="958">
                  <c:v>2256</c:v>
                </c:pt>
                <c:pt idx="959">
                  <c:v>2257</c:v>
                </c:pt>
                <c:pt idx="960">
                  <c:v>2258</c:v>
                </c:pt>
                <c:pt idx="961">
                  <c:v>2259</c:v>
                </c:pt>
                <c:pt idx="962">
                  <c:v>2260</c:v>
                </c:pt>
                <c:pt idx="963">
                  <c:v>2261</c:v>
                </c:pt>
                <c:pt idx="964">
                  <c:v>2262</c:v>
                </c:pt>
                <c:pt idx="965">
                  <c:v>2263</c:v>
                </c:pt>
                <c:pt idx="966">
                  <c:v>2264</c:v>
                </c:pt>
                <c:pt idx="967">
                  <c:v>2265</c:v>
                </c:pt>
                <c:pt idx="968">
                  <c:v>2266</c:v>
                </c:pt>
                <c:pt idx="969">
                  <c:v>2267</c:v>
                </c:pt>
                <c:pt idx="970">
                  <c:v>2268</c:v>
                </c:pt>
                <c:pt idx="971">
                  <c:v>2269</c:v>
                </c:pt>
                <c:pt idx="972">
                  <c:v>2270</c:v>
                </c:pt>
                <c:pt idx="973">
                  <c:v>2271</c:v>
                </c:pt>
                <c:pt idx="974">
                  <c:v>2272</c:v>
                </c:pt>
                <c:pt idx="975">
                  <c:v>2273</c:v>
                </c:pt>
                <c:pt idx="976">
                  <c:v>2274</c:v>
                </c:pt>
                <c:pt idx="977">
                  <c:v>2275</c:v>
                </c:pt>
                <c:pt idx="978">
                  <c:v>2276</c:v>
                </c:pt>
                <c:pt idx="979">
                  <c:v>2277</c:v>
                </c:pt>
                <c:pt idx="980">
                  <c:v>2278</c:v>
                </c:pt>
                <c:pt idx="981">
                  <c:v>2279</c:v>
                </c:pt>
                <c:pt idx="982">
                  <c:v>2280</c:v>
                </c:pt>
                <c:pt idx="983">
                  <c:v>2281</c:v>
                </c:pt>
                <c:pt idx="984">
                  <c:v>2282</c:v>
                </c:pt>
                <c:pt idx="985">
                  <c:v>2283</c:v>
                </c:pt>
                <c:pt idx="986">
                  <c:v>2284</c:v>
                </c:pt>
                <c:pt idx="987">
                  <c:v>2285</c:v>
                </c:pt>
                <c:pt idx="988">
                  <c:v>2286</c:v>
                </c:pt>
                <c:pt idx="989">
                  <c:v>2287</c:v>
                </c:pt>
                <c:pt idx="990">
                  <c:v>2288</c:v>
                </c:pt>
                <c:pt idx="991">
                  <c:v>2289</c:v>
                </c:pt>
                <c:pt idx="992">
                  <c:v>2291</c:v>
                </c:pt>
                <c:pt idx="993">
                  <c:v>2292</c:v>
                </c:pt>
                <c:pt idx="994">
                  <c:v>2293</c:v>
                </c:pt>
                <c:pt idx="995">
                  <c:v>2294</c:v>
                </c:pt>
                <c:pt idx="996">
                  <c:v>2295</c:v>
                </c:pt>
                <c:pt idx="997">
                  <c:v>2296</c:v>
                </c:pt>
                <c:pt idx="998">
                  <c:v>2297</c:v>
                </c:pt>
                <c:pt idx="999">
                  <c:v>2298</c:v>
                </c:pt>
                <c:pt idx="1000">
                  <c:v>2299</c:v>
                </c:pt>
                <c:pt idx="1001">
                  <c:v>2300</c:v>
                </c:pt>
                <c:pt idx="1002">
                  <c:v>2301</c:v>
                </c:pt>
                <c:pt idx="1003">
                  <c:v>2302</c:v>
                </c:pt>
                <c:pt idx="1004">
                  <c:v>2303</c:v>
                </c:pt>
                <c:pt idx="1005">
                  <c:v>2304</c:v>
                </c:pt>
                <c:pt idx="1006">
                  <c:v>2305</c:v>
                </c:pt>
                <c:pt idx="1007">
                  <c:v>2306</c:v>
                </c:pt>
                <c:pt idx="1008">
                  <c:v>2307</c:v>
                </c:pt>
                <c:pt idx="1009">
                  <c:v>2308</c:v>
                </c:pt>
                <c:pt idx="1010">
                  <c:v>2309</c:v>
                </c:pt>
                <c:pt idx="1011">
                  <c:v>2310</c:v>
                </c:pt>
                <c:pt idx="1012">
                  <c:v>2311</c:v>
                </c:pt>
                <c:pt idx="1013">
                  <c:v>2312</c:v>
                </c:pt>
                <c:pt idx="1014">
                  <c:v>2313</c:v>
                </c:pt>
                <c:pt idx="1015">
                  <c:v>2314</c:v>
                </c:pt>
                <c:pt idx="1016">
                  <c:v>2315</c:v>
                </c:pt>
                <c:pt idx="1017">
                  <c:v>2316</c:v>
                </c:pt>
                <c:pt idx="1018">
                  <c:v>2317</c:v>
                </c:pt>
                <c:pt idx="1019">
                  <c:v>2318</c:v>
                </c:pt>
                <c:pt idx="1020">
                  <c:v>2319</c:v>
                </c:pt>
                <c:pt idx="1021">
                  <c:v>2320</c:v>
                </c:pt>
                <c:pt idx="1022">
                  <c:v>2321</c:v>
                </c:pt>
                <c:pt idx="1023">
                  <c:v>2322</c:v>
                </c:pt>
                <c:pt idx="1024">
                  <c:v>2323</c:v>
                </c:pt>
                <c:pt idx="1025">
                  <c:v>2325</c:v>
                </c:pt>
                <c:pt idx="1026">
                  <c:v>2326</c:v>
                </c:pt>
                <c:pt idx="1027">
                  <c:v>2327</c:v>
                </c:pt>
                <c:pt idx="1028">
                  <c:v>2328</c:v>
                </c:pt>
                <c:pt idx="1029">
                  <c:v>2329</c:v>
                </c:pt>
                <c:pt idx="1030">
                  <c:v>2330</c:v>
                </c:pt>
                <c:pt idx="1031">
                  <c:v>2331</c:v>
                </c:pt>
                <c:pt idx="1032">
                  <c:v>2332</c:v>
                </c:pt>
                <c:pt idx="1033">
                  <c:v>2333</c:v>
                </c:pt>
                <c:pt idx="1034">
                  <c:v>2334</c:v>
                </c:pt>
                <c:pt idx="1035">
                  <c:v>2335</c:v>
                </c:pt>
                <c:pt idx="1036">
                  <c:v>2336</c:v>
                </c:pt>
                <c:pt idx="1037">
                  <c:v>2337</c:v>
                </c:pt>
                <c:pt idx="1038">
                  <c:v>2338</c:v>
                </c:pt>
                <c:pt idx="1039">
                  <c:v>2339</c:v>
                </c:pt>
                <c:pt idx="1040">
                  <c:v>2340</c:v>
                </c:pt>
                <c:pt idx="1041">
                  <c:v>2341</c:v>
                </c:pt>
                <c:pt idx="1042">
                  <c:v>2343</c:v>
                </c:pt>
                <c:pt idx="1043">
                  <c:v>2344</c:v>
                </c:pt>
                <c:pt idx="1044">
                  <c:v>2345</c:v>
                </c:pt>
                <c:pt idx="1045">
                  <c:v>2346</c:v>
                </c:pt>
                <c:pt idx="1046">
                  <c:v>2347</c:v>
                </c:pt>
                <c:pt idx="1047">
                  <c:v>2348</c:v>
                </c:pt>
                <c:pt idx="1048">
                  <c:v>2349</c:v>
                </c:pt>
                <c:pt idx="1049">
                  <c:v>2350</c:v>
                </c:pt>
                <c:pt idx="1050">
                  <c:v>2351</c:v>
                </c:pt>
                <c:pt idx="1051">
                  <c:v>2352</c:v>
                </c:pt>
                <c:pt idx="1052">
                  <c:v>2353</c:v>
                </c:pt>
                <c:pt idx="1053">
                  <c:v>2354</c:v>
                </c:pt>
                <c:pt idx="1054">
                  <c:v>2355</c:v>
                </c:pt>
                <c:pt idx="1055">
                  <c:v>2356</c:v>
                </c:pt>
                <c:pt idx="1056">
                  <c:v>2357</c:v>
                </c:pt>
                <c:pt idx="1057">
                  <c:v>2358</c:v>
                </c:pt>
                <c:pt idx="1058">
                  <c:v>2359</c:v>
                </c:pt>
                <c:pt idx="1059">
                  <c:v>2360</c:v>
                </c:pt>
                <c:pt idx="1060">
                  <c:v>2361</c:v>
                </c:pt>
                <c:pt idx="1061">
                  <c:v>2362</c:v>
                </c:pt>
                <c:pt idx="1062">
                  <c:v>2363</c:v>
                </c:pt>
                <c:pt idx="1063">
                  <c:v>2364</c:v>
                </c:pt>
                <c:pt idx="1064">
                  <c:v>2365</c:v>
                </c:pt>
                <c:pt idx="1065">
                  <c:v>2366</c:v>
                </c:pt>
                <c:pt idx="1066">
                  <c:v>2367</c:v>
                </c:pt>
                <c:pt idx="1067">
                  <c:v>2369</c:v>
                </c:pt>
                <c:pt idx="1068">
                  <c:v>2370</c:v>
                </c:pt>
                <c:pt idx="1069">
                  <c:v>2371</c:v>
                </c:pt>
                <c:pt idx="1070">
                  <c:v>2372</c:v>
                </c:pt>
                <c:pt idx="1071">
                  <c:v>2373</c:v>
                </c:pt>
                <c:pt idx="1072">
                  <c:v>2374</c:v>
                </c:pt>
                <c:pt idx="1073">
                  <c:v>2375</c:v>
                </c:pt>
                <c:pt idx="1074">
                  <c:v>2376</c:v>
                </c:pt>
                <c:pt idx="1075">
                  <c:v>2377</c:v>
                </c:pt>
                <c:pt idx="1076">
                  <c:v>2378</c:v>
                </c:pt>
                <c:pt idx="1077">
                  <c:v>2379</c:v>
                </c:pt>
                <c:pt idx="1078">
                  <c:v>2380</c:v>
                </c:pt>
                <c:pt idx="1079">
                  <c:v>2381</c:v>
                </c:pt>
                <c:pt idx="1080">
                  <c:v>2382</c:v>
                </c:pt>
                <c:pt idx="1081">
                  <c:v>2383</c:v>
                </c:pt>
                <c:pt idx="1082">
                  <c:v>2384</c:v>
                </c:pt>
                <c:pt idx="1083">
                  <c:v>2385</c:v>
                </c:pt>
                <c:pt idx="1084">
                  <c:v>2386</c:v>
                </c:pt>
                <c:pt idx="1085">
                  <c:v>2387</c:v>
                </c:pt>
                <c:pt idx="1086">
                  <c:v>2388</c:v>
                </c:pt>
                <c:pt idx="1087">
                  <c:v>2390</c:v>
                </c:pt>
                <c:pt idx="1088">
                  <c:v>2391</c:v>
                </c:pt>
                <c:pt idx="1089">
                  <c:v>2392</c:v>
                </c:pt>
                <c:pt idx="1090">
                  <c:v>2393</c:v>
                </c:pt>
                <c:pt idx="1091">
                  <c:v>2394</c:v>
                </c:pt>
                <c:pt idx="1092">
                  <c:v>2395</c:v>
                </c:pt>
                <c:pt idx="1093">
                  <c:v>2396</c:v>
                </c:pt>
                <c:pt idx="1094">
                  <c:v>2397</c:v>
                </c:pt>
                <c:pt idx="1095">
                  <c:v>2398</c:v>
                </c:pt>
                <c:pt idx="1096">
                  <c:v>2400</c:v>
                </c:pt>
                <c:pt idx="1097">
                  <c:v>2401</c:v>
                </c:pt>
                <c:pt idx="1098">
                  <c:v>2402</c:v>
                </c:pt>
                <c:pt idx="1099">
                  <c:v>2403</c:v>
                </c:pt>
                <c:pt idx="1100">
                  <c:v>2404</c:v>
                </c:pt>
                <c:pt idx="1101">
                  <c:v>2405</c:v>
                </c:pt>
                <c:pt idx="1102">
                  <c:v>2406</c:v>
                </c:pt>
                <c:pt idx="1103">
                  <c:v>2407</c:v>
                </c:pt>
                <c:pt idx="1104">
                  <c:v>2408</c:v>
                </c:pt>
                <c:pt idx="1105">
                  <c:v>2409</c:v>
                </c:pt>
                <c:pt idx="1106">
                  <c:v>2410</c:v>
                </c:pt>
                <c:pt idx="1107">
                  <c:v>3002</c:v>
                </c:pt>
                <c:pt idx="1108">
                  <c:v>3002</c:v>
                </c:pt>
                <c:pt idx="1109">
                  <c:v>3002</c:v>
                </c:pt>
                <c:pt idx="1110">
                  <c:v>3002</c:v>
                </c:pt>
                <c:pt idx="1111">
                  <c:v>3003</c:v>
                </c:pt>
                <c:pt idx="1112">
                  <c:v>3003</c:v>
                </c:pt>
                <c:pt idx="1113">
                  <c:v>3003</c:v>
                </c:pt>
                <c:pt idx="1114">
                  <c:v>3003</c:v>
                </c:pt>
                <c:pt idx="1115">
                  <c:v>3005</c:v>
                </c:pt>
                <c:pt idx="1116">
                  <c:v>3005</c:v>
                </c:pt>
                <c:pt idx="1117">
                  <c:v>3005</c:v>
                </c:pt>
                <c:pt idx="1118">
                  <c:v>3005</c:v>
                </c:pt>
                <c:pt idx="1119">
                  <c:v>3006</c:v>
                </c:pt>
                <c:pt idx="1120">
                  <c:v>3006</c:v>
                </c:pt>
                <c:pt idx="1121">
                  <c:v>3006</c:v>
                </c:pt>
                <c:pt idx="1122">
                  <c:v>3006</c:v>
                </c:pt>
                <c:pt idx="1123">
                  <c:v>3007</c:v>
                </c:pt>
                <c:pt idx="1124">
                  <c:v>3007</c:v>
                </c:pt>
                <c:pt idx="1125">
                  <c:v>3007</c:v>
                </c:pt>
                <c:pt idx="1126">
                  <c:v>3007</c:v>
                </c:pt>
                <c:pt idx="1127">
                  <c:v>3008</c:v>
                </c:pt>
                <c:pt idx="1128">
                  <c:v>3008</c:v>
                </c:pt>
                <c:pt idx="1129">
                  <c:v>3008</c:v>
                </c:pt>
                <c:pt idx="1130">
                  <c:v>3008</c:v>
                </c:pt>
                <c:pt idx="1131">
                  <c:v>3009</c:v>
                </c:pt>
                <c:pt idx="1132">
                  <c:v>3009</c:v>
                </c:pt>
                <c:pt idx="1133">
                  <c:v>3009</c:v>
                </c:pt>
                <c:pt idx="1134">
                  <c:v>3009</c:v>
                </c:pt>
                <c:pt idx="1135">
                  <c:v>3010</c:v>
                </c:pt>
                <c:pt idx="1136">
                  <c:v>3010</c:v>
                </c:pt>
                <c:pt idx="1137">
                  <c:v>3010</c:v>
                </c:pt>
                <c:pt idx="1138">
                  <c:v>3010</c:v>
                </c:pt>
                <c:pt idx="1139">
                  <c:v>3011</c:v>
                </c:pt>
                <c:pt idx="1140">
                  <c:v>3011</c:v>
                </c:pt>
                <c:pt idx="1141">
                  <c:v>3011</c:v>
                </c:pt>
                <c:pt idx="1142">
                  <c:v>3011</c:v>
                </c:pt>
                <c:pt idx="1143">
                  <c:v>3012</c:v>
                </c:pt>
                <c:pt idx="1144">
                  <c:v>3012</c:v>
                </c:pt>
                <c:pt idx="1145">
                  <c:v>3012</c:v>
                </c:pt>
                <c:pt idx="1146">
                  <c:v>3012</c:v>
                </c:pt>
                <c:pt idx="1147">
                  <c:v>3013</c:v>
                </c:pt>
                <c:pt idx="1148">
                  <c:v>3013</c:v>
                </c:pt>
                <c:pt idx="1149">
                  <c:v>3013</c:v>
                </c:pt>
                <c:pt idx="1150">
                  <c:v>3013</c:v>
                </c:pt>
                <c:pt idx="1151">
                  <c:v>3014</c:v>
                </c:pt>
                <c:pt idx="1152">
                  <c:v>3014</c:v>
                </c:pt>
                <c:pt idx="1153">
                  <c:v>3014</c:v>
                </c:pt>
                <c:pt idx="1154">
                  <c:v>3014</c:v>
                </c:pt>
                <c:pt idx="1155">
                  <c:v>3015</c:v>
                </c:pt>
                <c:pt idx="1156">
                  <c:v>3015</c:v>
                </c:pt>
                <c:pt idx="1157">
                  <c:v>3015</c:v>
                </c:pt>
                <c:pt idx="1158">
                  <c:v>3015</c:v>
                </c:pt>
                <c:pt idx="1159">
                  <c:v>3016</c:v>
                </c:pt>
                <c:pt idx="1160">
                  <c:v>3016</c:v>
                </c:pt>
                <c:pt idx="1161">
                  <c:v>3016</c:v>
                </c:pt>
                <c:pt idx="1162">
                  <c:v>3016</c:v>
                </c:pt>
                <c:pt idx="1163">
                  <c:v>3017</c:v>
                </c:pt>
                <c:pt idx="1164">
                  <c:v>3017</c:v>
                </c:pt>
                <c:pt idx="1165">
                  <c:v>3017</c:v>
                </c:pt>
                <c:pt idx="1166">
                  <c:v>3017</c:v>
                </c:pt>
                <c:pt idx="1167">
                  <c:v>3018</c:v>
                </c:pt>
                <c:pt idx="1168">
                  <c:v>3018</c:v>
                </c:pt>
                <c:pt idx="1169">
                  <c:v>3018</c:v>
                </c:pt>
                <c:pt idx="1170">
                  <c:v>3018</c:v>
                </c:pt>
                <c:pt idx="1171">
                  <c:v>3019</c:v>
                </c:pt>
                <c:pt idx="1172">
                  <c:v>3019</c:v>
                </c:pt>
                <c:pt idx="1173">
                  <c:v>3019</c:v>
                </c:pt>
                <c:pt idx="1174">
                  <c:v>3019</c:v>
                </c:pt>
                <c:pt idx="1175">
                  <c:v>3020</c:v>
                </c:pt>
                <c:pt idx="1176">
                  <c:v>3020</c:v>
                </c:pt>
                <c:pt idx="1177">
                  <c:v>3020</c:v>
                </c:pt>
                <c:pt idx="1178">
                  <c:v>3020</c:v>
                </c:pt>
                <c:pt idx="1179">
                  <c:v>3021</c:v>
                </c:pt>
                <c:pt idx="1180">
                  <c:v>3021</c:v>
                </c:pt>
                <c:pt idx="1181">
                  <c:v>3021</c:v>
                </c:pt>
                <c:pt idx="1182">
                  <c:v>3021</c:v>
                </c:pt>
                <c:pt idx="1183">
                  <c:v>3022</c:v>
                </c:pt>
                <c:pt idx="1184">
                  <c:v>3022</c:v>
                </c:pt>
                <c:pt idx="1185">
                  <c:v>3022</c:v>
                </c:pt>
                <c:pt idx="1186">
                  <c:v>3022</c:v>
                </c:pt>
                <c:pt idx="1187">
                  <c:v>3023</c:v>
                </c:pt>
                <c:pt idx="1188">
                  <c:v>3023</c:v>
                </c:pt>
                <c:pt idx="1189">
                  <c:v>3023</c:v>
                </c:pt>
                <c:pt idx="1190">
                  <c:v>3023</c:v>
                </c:pt>
                <c:pt idx="1191">
                  <c:v>3024</c:v>
                </c:pt>
                <c:pt idx="1192">
                  <c:v>3024</c:v>
                </c:pt>
                <c:pt idx="1193">
                  <c:v>3024</c:v>
                </c:pt>
                <c:pt idx="1194">
                  <c:v>3024</c:v>
                </c:pt>
                <c:pt idx="1195">
                  <c:v>3025</c:v>
                </c:pt>
                <c:pt idx="1196">
                  <c:v>3025</c:v>
                </c:pt>
                <c:pt idx="1197">
                  <c:v>3025</c:v>
                </c:pt>
                <c:pt idx="1198">
                  <c:v>3025</c:v>
                </c:pt>
                <c:pt idx="1199">
                  <c:v>3026</c:v>
                </c:pt>
                <c:pt idx="1200">
                  <c:v>3026</c:v>
                </c:pt>
                <c:pt idx="1201">
                  <c:v>3026</c:v>
                </c:pt>
                <c:pt idx="1202">
                  <c:v>3026</c:v>
                </c:pt>
                <c:pt idx="1203">
                  <c:v>3027</c:v>
                </c:pt>
                <c:pt idx="1204">
                  <c:v>3027</c:v>
                </c:pt>
                <c:pt idx="1205">
                  <c:v>3027</c:v>
                </c:pt>
                <c:pt idx="1206">
                  <c:v>3027</c:v>
                </c:pt>
                <c:pt idx="1207">
                  <c:v>3028</c:v>
                </c:pt>
                <c:pt idx="1208">
                  <c:v>3028</c:v>
                </c:pt>
                <c:pt idx="1209">
                  <c:v>3028</c:v>
                </c:pt>
                <c:pt idx="1210">
                  <c:v>3028</c:v>
                </c:pt>
                <c:pt idx="1211">
                  <c:v>3029</c:v>
                </c:pt>
                <c:pt idx="1212">
                  <c:v>3029</c:v>
                </c:pt>
                <c:pt idx="1213">
                  <c:v>3029</c:v>
                </c:pt>
                <c:pt idx="1214">
                  <c:v>3029</c:v>
                </c:pt>
                <c:pt idx="1215">
                  <c:v>3030</c:v>
                </c:pt>
                <c:pt idx="1216">
                  <c:v>3030</c:v>
                </c:pt>
                <c:pt idx="1217">
                  <c:v>3030</c:v>
                </c:pt>
                <c:pt idx="1218">
                  <c:v>3030</c:v>
                </c:pt>
                <c:pt idx="1219">
                  <c:v>3031</c:v>
                </c:pt>
                <c:pt idx="1220">
                  <c:v>3031</c:v>
                </c:pt>
                <c:pt idx="1221">
                  <c:v>3031</c:v>
                </c:pt>
                <c:pt idx="1222">
                  <c:v>3031</c:v>
                </c:pt>
                <c:pt idx="1223">
                  <c:v>3032</c:v>
                </c:pt>
                <c:pt idx="1224">
                  <c:v>3032</c:v>
                </c:pt>
                <c:pt idx="1225">
                  <c:v>3032</c:v>
                </c:pt>
                <c:pt idx="1226">
                  <c:v>3032</c:v>
                </c:pt>
                <c:pt idx="1227">
                  <c:v>3033</c:v>
                </c:pt>
                <c:pt idx="1228">
                  <c:v>3033</c:v>
                </c:pt>
                <c:pt idx="1229">
                  <c:v>3033</c:v>
                </c:pt>
                <c:pt idx="1230">
                  <c:v>3033</c:v>
                </c:pt>
                <c:pt idx="1231">
                  <c:v>3034</c:v>
                </c:pt>
                <c:pt idx="1232">
                  <c:v>3034</c:v>
                </c:pt>
                <c:pt idx="1233">
                  <c:v>3034</c:v>
                </c:pt>
                <c:pt idx="1234">
                  <c:v>3034</c:v>
                </c:pt>
                <c:pt idx="1235">
                  <c:v>3035</c:v>
                </c:pt>
                <c:pt idx="1236">
                  <c:v>3035</c:v>
                </c:pt>
                <c:pt idx="1237">
                  <c:v>3035</c:v>
                </c:pt>
                <c:pt idx="1238">
                  <c:v>3035</c:v>
                </c:pt>
                <c:pt idx="1239">
                  <c:v>3036</c:v>
                </c:pt>
                <c:pt idx="1240">
                  <c:v>3036</c:v>
                </c:pt>
                <c:pt idx="1241">
                  <c:v>3036</c:v>
                </c:pt>
                <c:pt idx="1242">
                  <c:v>3036</c:v>
                </c:pt>
                <c:pt idx="1243">
                  <c:v>3037</c:v>
                </c:pt>
                <c:pt idx="1244">
                  <c:v>3037</c:v>
                </c:pt>
                <c:pt idx="1245">
                  <c:v>3037</c:v>
                </c:pt>
                <c:pt idx="1246">
                  <c:v>3037</c:v>
                </c:pt>
                <c:pt idx="1247">
                  <c:v>3038</c:v>
                </c:pt>
                <c:pt idx="1248">
                  <c:v>3038</c:v>
                </c:pt>
                <c:pt idx="1249">
                  <c:v>3038</c:v>
                </c:pt>
                <c:pt idx="1250">
                  <c:v>3038</c:v>
                </c:pt>
                <c:pt idx="1251">
                  <c:v>3039</c:v>
                </c:pt>
                <c:pt idx="1252">
                  <c:v>3039</c:v>
                </c:pt>
                <c:pt idx="1253">
                  <c:v>3039</c:v>
                </c:pt>
                <c:pt idx="1254">
                  <c:v>3039</c:v>
                </c:pt>
                <c:pt idx="1255">
                  <c:v>3040</c:v>
                </c:pt>
                <c:pt idx="1256">
                  <c:v>3040</c:v>
                </c:pt>
                <c:pt idx="1257">
                  <c:v>3040</c:v>
                </c:pt>
                <c:pt idx="1258">
                  <c:v>3040</c:v>
                </c:pt>
                <c:pt idx="1259">
                  <c:v>3041</c:v>
                </c:pt>
                <c:pt idx="1260">
                  <c:v>3041</c:v>
                </c:pt>
                <c:pt idx="1261">
                  <c:v>3041</c:v>
                </c:pt>
                <c:pt idx="1262">
                  <c:v>3041</c:v>
                </c:pt>
                <c:pt idx="1263">
                  <c:v>3042</c:v>
                </c:pt>
                <c:pt idx="1264">
                  <c:v>3042</c:v>
                </c:pt>
                <c:pt idx="1265">
                  <c:v>3042</c:v>
                </c:pt>
                <c:pt idx="1266">
                  <c:v>3042</c:v>
                </c:pt>
                <c:pt idx="1267">
                  <c:v>3043</c:v>
                </c:pt>
                <c:pt idx="1268">
                  <c:v>3043</c:v>
                </c:pt>
                <c:pt idx="1269">
                  <c:v>3043</c:v>
                </c:pt>
                <c:pt idx="1270">
                  <c:v>3043</c:v>
                </c:pt>
                <c:pt idx="1271">
                  <c:v>3044</c:v>
                </c:pt>
                <c:pt idx="1272">
                  <c:v>3044</c:v>
                </c:pt>
                <c:pt idx="1273">
                  <c:v>3044</c:v>
                </c:pt>
                <c:pt idx="1274">
                  <c:v>3044</c:v>
                </c:pt>
                <c:pt idx="1275">
                  <c:v>3045</c:v>
                </c:pt>
                <c:pt idx="1276">
                  <c:v>3045</c:v>
                </c:pt>
                <c:pt idx="1277">
                  <c:v>3045</c:v>
                </c:pt>
                <c:pt idx="1278">
                  <c:v>3045</c:v>
                </c:pt>
                <c:pt idx="1279">
                  <c:v>3046</c:v>
                </c:pt>
                <c:pt idx="1280">
                  <c:v>3046</c:v>
                </c:pt>
                <c:pt idx="1281">
                  <c:v>3046</c:v>
                </c:pt>
                <c:pt idx="1282">
                  <c:v>3046</c:v>
                </c:pt>
                <c:pt idx="1283">
                  <c:v>3047</c:v>
                </c:pt>
                <c:pt idx="1284">
                  <c:v>3047</c:v>
                </c:pt>
                <c:pt idx="1285">
                  <c:v>3047</c:v>
                </c:pt>
                <c:pt idx="1286">
                  <c:v>3047</c:v>
                </c:pt>
                <c:pt idx="1287">
                  <c:v>3048</c:v>
                </c:pt>
                <c:pt idx="1288">
                  <c:v>3048</c:v>
                </c:pt>
                <c:pt idx="1289">
                  <c:v>3048</c:v>
                </c:pt>
                <c:pt idx="1290">
                  <c:v>3048</c:v>
                </c:pt>
                <c:pt idx="1291">
                  <c:v>3049</c:v>
                </c:pt>
                <c:pt idx="1292">
                  <c:v>3049</c:v>
                </c:pt>
                <c:pt idx="1293">
                  <c:v>3049</c:v>
                </c:pt>
                <c:pt idx="1294">
                  <c:v>3049</c:v>
                </c:pt>
                <c:pt idx="1295">
                  <c:v>3050</c:v>
                </c:pt>
                <c:pt idx="1296">
                  <c:v>3050</c:v>
                </c:pt>
                <c:pt idx="1297">
                  <c:v>3050</c:v>
                </c:pt>
                <c:pt idx="1298">
                  <c:v>3050</c:v>
                </c:pt>
                <c:pt idx="1299">
                  <c:v>3051</c:v>
                </c:pt>
                <c:pt idx="1300">
                  <c:v>3051</c:v>
                </c:pt>
                <c:pt idx="1301">
                  <c:v>3051</c:v>
                </c:pt>
                <c:pt idx="1302">
                  <c:v>3051</c:v>
                </c:pt>
                <c:pt idx="1303">
                  <c:v>3052</c:v>
                </c:pt>
                <c:pt idx="1304">
                  <c:v>3052</c:v>
                </c:pt>
                <c:pt idx="1305">
                  <c:v>3052</c:v>
                </c:pt>
                <c:pt idx="1306">
                  <c:v>3052</c:v>
                </c:pt>
                <c:pt idx="1307">
                  <c:v>3053</c:v>
                </c:pt>
                <c:pt idx="1308">
                  <c:v>3053</c:v>
                </c:pt>
                <c:pt idx="1309">
                  <c:v>3053</c:v>
                </c:pt>
                <c:pt idx="1310">
                  <c:v>3053</c:v>
                </c:pt>
                <c:pt idx="1311">
                  <c:v>3054</c:v>
                </c:pt>
                <c:pt idx="1312">
                  <c:v>3054</c:v>
                </c:pt>
                <c:pt idx="1313">
                  <c:v>3054</c:v>
                </c:pt>
                <c:pt idx="1314">
                  <c:v>3054</c:v>
                </c:pt>
                <c:pt idx="1315">
                  <c:v>3055</c:v>
                </c:pt>
                <c:pt idx="1316">
                  <c:v>3055</c:v>
                </c:pt>
                <c:pt idx="1317">
                  <c:v>3055</c:v>
                </c:pt>
                <c:pt idx="1318">
                  <c:v>3055</c:v>
                </c:pt>
                <c:pt idx="1319">
                  <c:v>3056</c:v>
                </c:pt>
                <c:pt idx="1320">
                  <c:v>3056</c:v>
                </c:pt>
                <c:pt idx="1321">
                  <c:v>3056</c:v>
                </c:pt>
                <c:pt idx="1322">
                  <c:v>3056</c:v>
                </c:pt>
                <c:pt idx="1323">
                  <c:v>3057</c:v>
                </c:pt>
                <c:pt idx="1324">
                  <c:v>3057</c:v>
                </c:pt>
                <c:pt idx="1325">
                  <c:v>3057</c:v>
                </c:pt>
                <c:pt idx="1326">
                  <c:v>3057</c:v>
                </c:pt>
                <c:pt idx="1327">
                  <c:v>3058</c:v>
                </c:pt>
                <c:pt idx="1328">
                  <c:v>3058</c:v>
                </c:pt>
                <c:pt idx="1329">
                  <c:v>3058</c:v>
                </c:pt>
                <c:pt idx="1330">
                  <c:v>3058</c:v>
                </c:pt>
                <c:pt idx="1331">
                  <c:v>3059</c:v>
                </c:pt>
                <c:pt idx="1332">
                  <c:v>3059</c:v>
                </c:pt>
                <c:pt idx="1333">
                  <c:v>3059</c:v>
                </c:pt>
                <c:pt idx="1334">
                  <c:v>3059</c:v>
                </c:pt>
                <c:pt idx="1335">
                  <c:v>3060</c:v>
                </c:pt>
                <c:pt idx="1336">
                  <c:v>3060</c:v>
                </c:pt>
                <c:pt idx="1337">
                  <c:v>3060</c:v>
                </c:pt>
                <c:pt idx="1338">
                  <c:v>3060</c:v>
                </c:pt>
                <c:pt idx="1339">
                  <c:v>3061</c:v>
                </c:pt>
                <c:pt idx="1340">
                  <c:v>3061</c:v>
                </c:pt>
                <c:pt idx="1341">
                  <c:v>3061</c:v>
                </c:pt>
                <c:pt idx="1342">
                  <c:v>3061</c:v>
                </c:pt>
                <c:pt idx="1343">
                  <c:v>3062</c:v>
                </c:pt>
                <c:pt idx="1344">
                  <c:v>3062</c:v>
                </c:pt>
                <c:pt idx="1345">
                  <c:v>3062</c:v>
                </c:pt>
                <c:pt idx="1346">
                  <c:v>3062</c:v>
                </c:pt>
                <c:pt idx="1347">
                  <c:v>3063</c:v>
                </c:pt>
                <c:pt idx="1348">
                  <c:v>3063</c:v>
                </c:pt>
                <c:pt idx="1349">
                  <c:v>3063</c:v>
                </c:pt>
                <c:pt idx="1350">
                  <c:v>3063</c:v>
                </c:pt>
                <c:pt idx="1351">
                  <c:v>3064</c:v>
                </c:pt>
                <c:pt idx="1352">
                  <c:v>3064</c:v>
                </c:pt>
                <c:pt idx="1353">
                  <c:v>3064</c:v>
                </c:pt>
                <c:pt idx="1354">
                  <c:v>3064</c:v>
                </c:pt>
                <c:pt idx="1355">
                  <c:v>3065</c:v>
                </c:pt>
                <c:pt idx="1356">
                  <c:v>3065</c:v>
                </c:pt>
                <c:pt idx="1357">
                  <c:v>3065</c:v>
                </c:pt>
                <c:pt idx="1358">
                  <c:v>3065</c:v>
                </c:pt>
                <c:pt idx="1359">
                  <c:v>3066</c:v>
                </c:pt>
                <c:pt idx="1360">
                  <c:v>3066</c:v>
                </c:pt>
                <c:pt idx="1361">
                  <c:v>3066</c:v>
                </c:pt>
                <c:pt idx="1362">
                  <c:v>3066</c:v>
                </c:pt>
                <c:pt idx="1363">
                  <c:v>3067</c:v>
                </c:pt>
                <c:pt idx="1364">
                  <c:v>3067</c:v>
                </c:pt>
                <c:pt idx="1365">
                  <c:v>3067</c:v>
                </c:pt>
                <c:pt idx="1366">
                  <c:v>3067</c:v>
                </c:pt>
                <c:pt idx="1367">
                  <c:v>3068</c:v>
                </c:pt>
                <c:pt idx="1368">
                  <c:v>3068</c:v>
                </c:pt>
                <c:pt idx="1369">
                  <c:v>3068</c:v>
                </c:pt>
                <c:pt idx="1370">
                  <c:v>3068</c:v>
                </c:pt>
                <c:pt idx="1371">
                  <c:v>3069</c:v>
                </c:pt>
                <c:pt idx="1372">
                  <c:v>3069</c:v>
                </c:pt>
                <c:pt idx="1373">
                  <c:v>3069</c:v>
                </c:pt>
                <c:pt idx="1374">
                  <c:v>3069</c:v>
                </c:pt>
                <c:pt idx="1375">
                  <c:v>3070</c:v>
                </c:pt>
                <c:pt idx="1376">
                  <c:v>3070</c:v>
                </c:pt>
                <c:pt idx="1377">
                  <c:v>3070</c:v>
                </c:pt>
                <c:pt idx="1378">
                  <c:v>3070</c:v>
                </c:pt>
                <c:pt idx="1379">
                  <c:v>3071</c:v>
                </c:pt>
                <c:pt idx="1380">
                  <c:v>3071</c:v>
                </c:pt>
                <c:pt idx="1381">
                  <c:v>3071</c:v>
                </c:pt>
                <c:pt idx="1382">
                  <c:v>3071</c:v>
                </c:pt>
                <c:pt idx="1383">
                  <c:v>3072</c:v>
                </c:pt>
                <c:pt idx="1384">
                  <c:v>3072</c:v>
                </c:pt>
                <c:pt idx="1385">
                  <c:v>3072</c:v>
                </c:pt>
                <c:pt idx="1386">
                  <c:v>3072</c:v>
                </c:pt>
                <c:pt idx="1387">
                  <c:v>3073</c:v>
                </c:pt>
                <c:pt idx="1388">
                  <c:v>3073</c:v>
                </c:pt>
                <c:pt idx="1389">
                  <c:v>3073</c:v>
                </c:pt>
                <c:pt idx="1390">
                  <c:v>3073</c:v>
                </c:pt>
                <c:pt idx="1391">
                  <c:v>3074</c:v>
                </c:pt>
                <c:pt idx="1392">
                  <c:v>3074</c:v>
                </c:pt>
                <c:pt idx="1393">
                  <c:v>3074</c:v>
                </c:pt>
                <c:pt idx="1394">
                  <c:v>3074</c:v>
                </c:pt>
                <c:pt idx="1395">
                  <c:v>3075</c:v>
                </c:pt>
                <c:pt idx="1396">
                  <c:v>3075</c:v>
                </c:pt>
                <c:pt idx="1397">
                  <c:v>3075</c:v>
                </c:pt>
                <c:pt idx="1398">
                  <c:v>3075</c:v>
                </c:pt>
                <c:pt idx="1399">
                  <c:v>3076</c:v>
                </c:pt>
                <c:pt idx="1400">
                  <c:v>3076</c:v>
                </c:pt>
                <c:pt idx="1401">
                  <c:v>3076</c:v>
                </c:pt>
                <c:pt idx="1402">
                  <c:v>3076</c:v>
                </c:pt>
                <c:pt idx="1403">
                  <c:v>3077</c:v>
                </c:pt>
                <c:pt idx="1404">
                  <c:v>3077</c:v>
                </c:pt>
                <c:pt idx="1405">
                  <c:v>3077</c:v>
                </c:pt>
                <c:pt idx="1406">
                  <c:v>3077</c:v>
                </c:pt>
                <c:pt idx="1407">
                  <c:v>3078</c:v>
                </c:pt>
                <c:pt idx="1408">
                  <c:v>3078</c:v>
                </c:pt>
                <c:pt idx="1409">
                  <c:v>3078</c:v>
                </c:pt>
                <c:pt idx="1410">
                  <c:v>3078</c:v>
                </c:pt>
                <c:pt idx="1411">
                  <c:v>3079</c:v>
                </c:pt>
                <c:pt idx="1412">
                  <c:v>3079</c:v>
                </c:pt>
                <c:pt idx="1413">
                  <c:v>3079</c:v>
                </c:pt>
                <c:pt idx="1414">
                  <c:v>3079</c:v>
                </c:pt>
                <c:pt idx="1415">
                  <c:v>3080</c:v>
                </c:pt>
                <c:pt idx="1416">
                  <c:v>3080</c:v>
                </c:pt>
                <c:pt idx="1417">
                  <c:v>3080</c:v>
                </c:pt>
                <c:pt idx="1418">
                  <c:v>3080</c:v>
                </c:pt>
                <c:pt idx="1419">
                  <c:v>3081</c:v>
                </c:pt>
                <c:pt idx="1420">
                  <c:v>3081</c:v>
                </c:pt>
                <c:pt idx="1421">
                  <c:v>3081</c:v>
                </c:pt>
                <c:pt idx="1422">
                  <c:v>3081</c:v>
                </c:pt>
                <c:pt idx="1423">
                  <c:v>3082</c:v>
                </c:pt>
                <c:pt idx="1424">
                  <c:v>3082</c:v>
                </c:pt>
                <c:pt idx="1425">
                  <c:v>3082</c:v>
                </c:pt>
                <c:pt idx="1426">
                  <c:v>3082</c:v>
                </c:pt>
                <c:pt idx="1427">
                  <c:v>3083</c:v>
                </c:pt>
                <c:pt idx="1428">
                  <c:v>3083</c:v>
                </c:pt>
                <c:pt idx="1429">
                  <c:v>3083</c:v>
                </c:pt>
                <c:pt idx="1430">
                  <c:v>3083</c:v>
                </c:pt>
                <c:pt idx="1431">
                  <c:v>3084</c:v>
                </c:pt>
                <c:pt idx="1432">
                  <c:v>3084</c:v>
                </c:pt>
                <c:pt idx="1433">
                  <c:v>3084</c:v>
                </c:pt>
                <c:pt idx="1434">
                  <c:v>3084</c:v>
                </c:pt>
                <c:pt idx="1435">
                  <c:v>3085</c:v>
                </c:pt>
                <c:pt idx="1436">
                  <c:v>3085</c:v>
                </c:pt>
                <c:pt idx="1437">
                  <c:v>3085</c:v>
                </c:pt>
                <c:pt idx="1438">
                  <c:v>3085</c:v>
                </c:pt>
                <c:pt idx="1439">
                  <c:v>3086</c:v>
                </c:pt>
                <c:pt idx="1440">
                  <c:v>3086</c:v>
                </c:pt>
                <c:pt idx="1441">
                  <c:v>3086</c:v>
                </c:pt>
                <c:pt idx="1442">
                  <c:v>3086</c:v>
                </c:pt>
                <c:pt idx="1443">
                  <c:v>3087</c:v>
                </c:pt>
                <c:pt idx="1444">
                  <c:v>3087</c:v>
                </c:pt>
                <c:pt idx="1445">
                  <c:v>3087</c:v>
                </c:pt>
                <c:pt idx="1446">
                  <c:v>3087</c:v>
                </c:pt>
                <c:pt idx="1447">
                  <c:v>3088</c:v>
                </c:pt>
                <c:pt idx="1448">
                  <c:v>3088</c:v>
                </c:pt>
                <c:pt idx="1449">
                  <c:v>3088</c:v>
                </c:pt>
                <c:pt idx="1450">
                  <c:v>3088</c:v>
                </c:pt>
                <c:pt idx="1451">
                  <c:v>3089</c:v>
                </c:pt>
                <c:pt idx="1452">
                  <c:v>3089</c:v>
                </c:pt>
                <c:pt idx="1453">
                  <c:v>3089</c:v>
                </c:pt>
                <c:pt idx="1454">
                  <c:v>3089</c:v>
                </c:pt>
                <c:pt idx="1455">
                  <c:v>3090</c:v>
                </c:pt>
                <c:pt idx="1456">
                  <c:v>3090</c:v>
                </c:pt>
                <c:pt idx="1457">
                  <c:v>3090</c:v>
                </c:pt>
                <c:pt idx="1458">
                  <c:v>3090</c:v>
                </c:pt>
                <c:pt idx="1459">
                  <c:v>3091</c:v>
                </c:pt>
                <c:pt idx="1460">
                  <c:v>3091</c:v>
                </c:pt>
                <c:pt idx="1461">
                  <c:v>3091</c:v>
                </c:pt>
                <c:pt idx="1462">
                  <c:v>3091</c:v>
                </c:pt>
                <c:pt idx="1463">
                  <c:v>3092</c:v>
                </c:pt>
                <c:pt idx="1464">
                  <c:v>3092</c:v>
                </c:pt>
                <c:pt idx="1465">
                  <c:v>3092</c:v>
                </c:pt>
                <c:pt idx="1466">
                  <c:v>3092</c:v>
                </c:pt>
                <c:pt idx="1467">
                  <c:v>3093</c:v>
                </c:pt>
                <c:pt idx="1468">
                  <c:v>3093</c:v>
                </c:pt>
                <c:pt idx="1469">
                  <c:v>3093</c:v>
                </c:pt>
                <c:pt idx="1470">
                  <c:v>3093</c:v>
                </c:pt>
                <c:pt idx="1471">
                  <c:v>3094</c:v>
                </c:pt>
                <c:pt idx="1472">
                  <c:v>3094</c:v>
                </c:pt>
                <c:pt idx="1473">
                  <c:v>3094</c:v>
                </c:pt>
                <c:pt idx="1474">
                  <c:v>3094</c:v>
                </c:pt>
                <c:pt idx="1475">
                  <c:v>3095</c:v>
                </c:pt>
                <c:pt idx="1476">
                  <c:v>3095</c:v>
                </c:pt>
                <c:pt idx="1477">
                  <c:v>3095</c:v>
                </c:pt>
                <c:pt idx="1478">
                  <c:v>3095</c:v>
                </c:pt>
                <c:pt idx="1479">
                  <c:v>3096</c:v>
                </c:pt>
                <c:pt idx="1480">
                  <c:v>3096</c:v>
                </c:pt>
                <c:pt idx="1481">
                  <c:v>3096</c:v>
                </c:pt>
                <c:pt idx="1482">
                  <c:v>3096</c:v>
                </c:pt>
                <c:pt idx="1483">
                  <c:v>3097</c:v>
                </c:pt>
                <c:pt idx="1484">
                  <c:v>3097</c:v>
                </c:pt>
                <c:pt idx="1485">
                  <c:v>3097</c:v>
                </c:pt>
                <c:pt idx="1486">
                  <c:v>3097</c:v>
                </c:pt>
                <c:pt idx="1487">
                  <c:v>3098</c:v>
                </c:pt>
                <c:pt idx="1488">
                  <c:v>3098</c:v>
                </c:pt>
                <c:pt idx="1489">
                  <c:v>3098</c:v>
                </c:pt>
                <c:pt idx="1490">
                  <c:v>3098</c:v>
                </c:pt>
                <c:pt idx="1491">
                  <c:v>3099</c:v>
                </c:pt>
                <c:pt idx="1492">
                  <c:v>3099</c:v>
                </c:pt>
                <c:pt idx="1493">
                  <c:v>3099</c:v>
                </c:pt>
                <c:pt idx="1494">
                  <c:v>3099</c:v>
                </c:pt>
                <c:pt idx="1495">
                  <c:v>3100</c:v>
                </c:pt>
                <c:pt idx="1496">
                  <c:v>3100</c:v>
                </c:pt>
                <c:pt idx="1497">
                  <c:v>3101</c:v>
                </c:pt>
                <c:pt idx="1498">
                  <c:v>3101</c:v>
                </c:pt>
                <c:pt idx="1499">
                  <c:v>3102</c:v>
                </c:pt>
                <c:pt idx="1500">
                  <c:v>3102</c:v>
                </c:pt>
                <c:pt idx="1501">
                  <c:v>3103</c:v>
                </c:pt>
                <c:pt idx="1502">
                  <c:v>3103</c:v>
                </c:pt>
                <c:pt idx="1503">
                  <c:v>3104</c:v>
                </c:pt>
                <c:pt idx="1504">
                  <c:v>3104</c:v>
                </c:pt>
                <c:pt idx="1505">
                  <c:v>3105</c:v>
                </c:pt>
                <c:pt idx="1506">
                  <c:v>3105</c:v>
                </c:pt>
                <c:pt idx="1507">
                  <c:v>3106</c:v>
                </c:pt>
                <c:pt idx="1508">
                  <c:v>3106</c:v>
                </c:pt>
                <c:pt idx="1509">
                  <c:v>3107</c:v>
                </c:pt>
                <c:pt idx="1510">
                  <c:v>3107</c:v>
                </c:pt>
                <c:pt idx="1511">
                  <c:v>3108</c:v>
                </c:pt>
                <c:pt idx="1512">
                  <c:v>3108</c:v>
                </c:pt>
                <c:pt idx="1513">
                  <c:v>3109</c:v>
                </c:pt>
                <c:pt idx="1514">
                  <c:v>3109</c:v>
                </c:pt>
                <c:pt idx="1515">
                  <c:v>3110</c:v>
                </c:pt>
                <c:pt idx="1516">
                  <c:v>3110</c:v>
                </c:pt>
                <c:pt idx="1517">
                  <c:v>3111</c:v>
                </c:pt>
                <c:pt idx="1518">
                  <c:v>3111</c:v>
                </c:pt>
                <c:pt idx="1519">
                  <c:v>3112</c:v>
                </c:pt>
                <c:pt idx="1520">
                  <c:v>3112</c:v>
                </c:pt>
                <c:pt idx="1521">
                  <c:v>3113</c:v>
                </c:pt>
                <c:pt idx="1522">
                  <c:v>3113</c:v>
                </c:pt>
                <c:pt idx="1523">
                  <c:v>3114</c:v>
                </c:pt>
                <c:pt idx="1524">
                  <c:v>3114</c:v>
                </c:pt>
                <c:pt idx="1525">
                  <c:v>3115</c:v>
                </c:pt>
                <c:pt idx="1526">
                  <c:v>3115</c:v>
                </c:pt>
                <c:pt idx="1527">
                  <c:v>3116</c:v>
                </c:pt>
                <c:pt idx="1528">
                  <c:v>3116</c:v>
                </c:pt>
                <c:pt idx="1529">
                  <c:v>3117</c:v>
                </c:pt>
                <c:pt idx="1530">
                  <c:v>3117</c:v>
                </c:pt>
                <c:pt idx="1531">
                  <c:v>3118</c:v>
                </c:pt>
                <c:pt idx="1532">
                  <c:v>3118</c:v>
                </c:pt>
                <c:pt idx="1533">
                  <c:v>3119</c:v>
                </c:pt>
                <c:pt idx="1534">
                  <c:v>3119</c:v>
                </c:pt>
                <c:pt idx="1535">
                  <c:v>3120</c:v>
                </c:pt>
                <c:pt idx="1536">
                  <c:v>3120</c:v>
                </c:pt>
                <c:pt idx="1537">
                  <c:v>3121</c:v>
                </c:pt>
                <c:pt idx="1538">
                  <c:v>3121</c:v>
                </c:pt>
                <c:pt idx="1539">
                  <c:v>3122</c:v>
                </c:pt>
                <c:pt idx="1540">
                  <c:v>3122</c:v>
                </c:pt>
                <c:pt idx="1541">
                  <c:v>3123</c:v>
                </c:pt>
                <c:pt idx="1542">
                  <c:v>3123</c:v>
                </c:pt>
                <c:pt idx="1543">
                  <c:v>3124</c:v>
                </c:pt>
                <c:pt idx="1544">
                  <c:v>3124</c:v>
                </c:pt>
                <c:pt idx="1545">
                  <c:v>3125</c:v>
                </c:pt>
                <c:pt idx="1546">
                  <c:v>3125</c:v>
                </c:pt>
                <c:pt idx="1547">
                  <c:v>3126</c:v>
                </c:pt>
                <c:pt idx="1548">
                  <c:v>3126</c:v>
                </c:pt>
                <c:pt idx="1549">
                  <c:v>3127</c:v>
                </c:pt>
                <c:pt idx="1550">
                  <c:v>3127</c:v>
                </c:pt>
                <c:pt idx="1551">
                  <c:v>3128</c:v>
                </c:pt>
                <c:pt idx="1552">
                  <c:v>3128</c:v>
                </c:pt>
                <c:pt idx="1553">
                  <c:v>3129</c:v>
                </c:pt>
                <c:pt idx="1554">
                  <c:v>3129</c:v>
                </c:pt>
                <c:pt idx="1555">
                  <c:v>3130</c:v>
                </c:pt>
                <c:pt idx="1556">
                  <c:v>3130</c:v>
                </c:pt>
                <c:pt idx="1557">
                  <c:v>3131</c:v>
                </c:pt>
                <c:pt idx="1558">
                  <c:v>3131</c:v>
                </c:pt>
                <c:pt idx="1559">
                  <c:v>3132</c:v>
                </c:pt>
                <c:pt idx="1560">
                  <c:v>3132</c:v>
                </c:pt>
                <c:pt idx="1561">
                  <c:v>3133</c:v>
                </c:pt>
                <c:pt idx="1562">
                  <c:v>3133</c:v>
                </c:pt>
                <c:pt idx="1563">
                  <c:v>3134</c:v>
                </c:pt>
                <c:pt idx="1564">
                  <c:v>3134</c:v>
                </c:pt>
                <c:pt idx="1565">
                  <c:v>3135</c:v>
                </c:pt>
                <c:pt idx="1566">
                  <c:v>3135</c:v>
                </c:pt>
                <c:pt idx="1567">
                  <c:v>3137</c:v>
                </c:pt>
                <c:pt idx="1568">
                  <c:v>3137</c:v>
                </c:pt>
                <c:pt idx="1569">
                  <c:v>3138</c:v>
                </c:pt>
                <c:pt idx="1570">
                  <c:v>3138</c:v>
                </c:pt>
                <c:pt idx="1571">
                  <c:v>3139</c:v>
                </c:pt>
                <c:pt idx="1572">
                  <c:v>3139</c:v>
                </c:pt>
                <c:pt idx="1573">
                  <c:v>3140</c:v>
                </c:pt>
                <c:pt idx="1574">
                  <c:v>3140</c:v>
                </c:pt>
                <c:pt idx="1575">
                  <c:v>3141</c:v>
                </c:pt>
                <c:pt idx="1576">
                  <c:v>3141</c:v>
                </c:pt>
                <c:pt idx="1577">
                  <c:v>3142</c:v>
                </c:pt>
                <c:pt idx="1578">
                  <c:v>3142</c:v>
                </c:pt>
                <c:pt idx="1579">
                  <c:v>3144</c:v>
                </c:pt>
                <c:pt idx="1580">
                  <c:v>3144</c:v>
                </c:pt>
                <c:pt idx="1581">
                  <c:v>3145</c:v>
                </c:pt>
                <c:pt idx="1582">
                  <c:v>3145</c:v>
                </c:pt>
                <c:pt idx="1583">
                  <c:v>3146</c:v>
                </c:pt>
                <c:pt idx="1584">
                  <c:v>3146</c:v>
                </c:pt>
                <c:pt idx="1585">
                  <c:v>3147</c:v>
                </c:pt>
                <c:pt idx="1586">
                  <c:v>3147</c:v>
                </c:pt>
                <c:pt idx="1587">
                  <c:v>3148</c:v>
                </c:pt>
                <c:pt idx="1588">
                  <c:v>3148</c:v>
                </c:pt>
                <c:pt idx="1589">
                  <c:v>3149</c:v>
                </c:pt>
                <c:pt idx="1590">
                  <c:v>3149</c:v>
                </c:pt>
                <c:pt idx="1591">
                  <c:v>3150</c:v>
                </c:pt>
                <c:pt idx="1592">
                  <c:v>3150</c:v>
                </c:pt>
                <c:pt idx="1593">
                  <c:v>3151</c:v>
                </c:pt>
                <c:pt idx="1594">
                  <c:v>3151</c:v>
                </c:pt>
                <c:pt idx="1595">
                  <c:v>3152</c:v>
                </c:pt>
                <c:pt idx="1596">
                  <c:v>3152</c:v>
                </c:pt>
                <c:pt idx="1597">
                  <c:v>3154</c:v>
                </c:pt>
                <c:pt idx="1598">
                  <c:v>3154</c:v>
                </c:pt>
                <c:pt idx="1599">
                  <c:v>3155</c:v>
                </c:pt>
                <c:pt idx="1600">
                  <c:v>3155</c:v>
                </c:pt>
                <c:pt idx="1601">
                  <c:v>3156</c:v>
                </c:pt>
                <c:pt idx="1602">
                  <c:v>3156</c:v>
                </c:pt>
                <c:pt idx="1603">
                  <c:v>3157</c:v>
                </c:pt>
                <c:pt idx="1604">
                  <c:v>3157</c:v>
                </c:pt>
                <c:pt idx="1605">
                  <c:v>3158</c:v>
                </c:pt>
                <c:pt idx="1606">
                  <c:v>3158</c:v>
                </c:pt>
                <c:pt idx="1607">
                  <c:v>3159</c:v>
                </c:pt>
                <c:pt idx="1608">
                  <c:v>3159</c:v>
                </c:pt>
                <c:pt idx="1609">
                  <c:v>3160</c:v>
                </c:pt>
                <c:pt idx="1610">
                  <c:v>3160</c:v>
                </c:pt>
                <c:pt idx="1611">
                  <c:v>3161</c:v>
                </c:pt>
                <c:pt idx="1612">
                  <c:v>3161</c:v>
                </c:pt>
                <c:pt idx="1613">
                  <c:v>3162</c:v>
                </c:pt>
                <c:pt idx="1614">
                  <c:v>3162</c:v>
                </c:pt>
                <c:pt idx="1615">
                  <c:v>3163</c:v>
                </c:pt>
                <c:pt idx="1616">
                  <c:v>3163</c:v>
                </c:pt>
                <c:pt idx="1617">
                  <c:v>3164</c:v>
                </c:pt>
                <c:pt idx="1618">
                  <c:v>3164</c:v>
                </c:pt>
                <c:pt idx="1619">
                  <c:v>3165</c:v>
                </c:pt>
                <c:pt idx="1620">
                  <c:v>3165</c:v>
                </c:pt>
                <c:pt idx="1621">
                  <c:v>3166</c:v>
                </c:pt>
                <c:pt idx="1622">
                  <c:v>3166</c:v>
                </c:pt>
                <c:pt idx="1623">
                  <c:v>3167</c:v>
                </c:pt>
                <c:pt idx="1624">
                  <c:v>3167</c:v>
                </c:pt>
                <c:pt idx="1625">
                  <c:v>3168</c:v>
                </c:pt>
                <c:pt idx="1626">
                  <c:v>3168</c:v>
                </c:pt>
                <c:pt idx="1627">
                  <c:v>3169</c:v>
                </c:pt>
                <c:pt idx="1628">
                  <c:v>3169</c:v>
                </c:pt>
                <c:pt idx="1629">
                  <c:v>3170</c:v>
                </c:pt>
                <c:pt idx="1630">
                  <c:v>3170</c:v>
                </c:pt>
                <c:pt idx="1631">
                  <c:v>3171</c:v>
                </c:pt>
                <c:pt idx="1632">
                  <c:v>3171</c:v>
                </c:pt>
                <c:pt idx="1633">
                  <c:v>3172</c:v>
                </c:pt>
                <c:pt idx="1634">
                  <c:v>3172</c:v>
                </c:pt>
                <c:pt idx="1635">
                  <c:v>3173</c:v>
                </c:pt>
                <c:pt idx="1636">
                  <c:v>3173</c:v>
                </c:pt>
                <c:pt idx="1637">
                  <c:v>3174</c:v>
                </c:pt>
                <c:pt idx="1638">
                  <c:v>3174</c:v>
                </c:pt>
                <c:pt idx="1639">
                  <c:v>3175</c:v>
                </c:pt>
                <c:pt idx="1640">
                  <c:v>3175</c:v>
                </c:pt>
                <c:pt idx="1641">
                  <c:v>3176</c:v>
                </c:pt>
                <c:pt idx="1642">
                  <c:v>3176</c:v>
                </c:pt>
                <c:pt idx="1643">
                  <c:v>3177</c:v>
                </c:pt>
                <c:pt idx="1644">
                  <c:v>3177</c:v>
                </c:pt>
                <c:pt idx="1645">
                  <c:v>3178</c:v>
                </c:pt>
                <c:pt idx="1646">
                  <c:v>3178</c:v>
                </c:pt>
                <c:pt idx="1647">
                  <c:v>3179</c:v>
                </c:pt>
                <c:pt idx="1648">
                  <c:v>3179</c:v>
                </c:pt>
                <c:pt idx="1649">
                  <c:v>3180</c:v>
                </c:pt>
                <c:pt idx="1650">
                  <c:v>3180</c:v>
                </c:pt>
                <c:pt idx="1651">
                  <c:v>3181</c:v>
                </c:pt>
                <c:pt idx="1652">
                  <c:v>3181</c:v>
                </c:pt>
                <c:pt idx="1653">
                  <c:v>3182</c:v>
                </c:pt>
                <c:pt idx="1654">
                  <c:v>3182</c:v>
                </c:pt>
                <c:pt idx="1655">
                  <c:v>3183</c:v>
                </c:pt>
                <c:pt idx="1656">
                  <c:v>3183</c:v>
                </c:pt>
                <c:pt idx="1657">
                  <c:v>3184</c:v>
                </c:pt>
                <c:pt idx="1658">
                  <c:v>3184</c:v>
                </c:pt>
                <c:pt idx="1659">
                  <c:v>3185</c:v>
                </c:pt>
                <c:pt idx="1660">
                  <c:v>3185</c:v>
                </c:pt>
                <c:pt idx="1661">
                  <c:v>3186</c:v>
                </c:pt>
                <c:pt idx="1662">
                  <c:v>3186</c:v>
                </c:pt>
                <c:pt idx="1663">
                  <c:v>3187</c:v>
                </c:pt>
                <c:pt idx="1664">
                  <c:v>3187</c:v>
                </c:pt>
                <c:pt idx="1665">
                  <c:v>3188</c:v>
                </c:pt>
                <c:pt idx="1666">
                  <c:v>3188</c:v>
                </c:pt>
                <c:pt idx="1667">
                  <c:v>3189</c:v>
                </c:pt>
                <c:pt idx="1668">
                  <c:v>3189</c:v>
                </c:pt>
                <c:pt idx="1669">
                  <c:v>3190</c:v>
                </c:pt>
                <c:pt idx="1670">
                  <c:v>3190</c:v>
                </c:pt>
                <c:pt idx="1671">
                  <c:v>3191</c:v>
                </c:pt>
                <c:pt idx="1672">
                  <c:v>3191</c:v>
                </c:pt>
                <c:pt idx="1673">
                  <c:v>3192</c:v>
                </c:pt>
                <c:pt idx="1674">
                  <c:v>3192</c:v>
                </c:pt>
                <c:pt idx="1675">
                  <c:v>3193</c:v>
                </c:pt>
                <c:pt idx="1676">
                  <c:v>3193</c:v>
                </c:pt>
                <c:pt idx="1677">
                  <c:v>3194</c:v>
                </c:pt>
                <c:pt idx="1678">
                  <c:v>3194</c:v>
                </c:pt>
                <c:pt idx="1679">
                  <c:v>3195</c:v>
                </c:pt>
                <c:pt idx="1680">
                  <c:v>3195</c:v>
                </c:pt>
                <c:pt idx="1681">
                  <c:v>3196</c:v>
                </c:pt>
                <c:pt idx="1682">
                  <c:v>3196</c:v>
                </c:pt>
                <c:pt idx="1683">
                  <c:v>3197</c:v>
                </c:pt>
                <c:pt idx="1684">
                  <c:v>3197</c:v>
                </c:pt>
                <c:pt idx="1685">
                  <c:v>3198</c:v>
                </c:pt>
                <c:pt idx="1686">
                  <c:v>3198</c:v>
                </c:pt>
                <c:pt idx="1687">
                  <c:v>3199</c:v>
                </c:pt>
                <c:pt idx="1688">
                  <c:v>3199</c:v>
                </c:pt>
                <c:pt idx="1689">
                  <c:v>3200</c:v>
                </c:pt>
                <c:pt idx="1690">
                  <c:v>3200</c:v>
                </c:pt>
                <c:pt idx="1691">
                  <c:v>3201</c:v>
                </c:pt>
                <c:pt idx="1692">
                  <c:v>3201</c:v>
                </c:pt>
                <c:pt idx="1693">
                  <c:v>3202</c:v>
                </c:pt>
                <c:pt idx="1694">
                  <c:v>3202</c:v>
                </c:pt>
                <c:pt idx="1695">
                  <c:v>3203</c:v>
                </c:pt>
                <c:pt idx="1696">
                  <c:v>3203</c:v>
                </c:pt>
                <c:pt idx="1697">
                  <c:v>3204</c:v>
                </c:pt>
                <c:pt idx="1698">
                  <c:v>3204</c:v>
                </c:pt>
                <c:pt idx="1699">
                  <c:v>3205</c:v>
                </c:pt>
                <c:pt idx="1700">
                  <c:v>3205</c:v>
                </c:pt>
                <c:pt idx="1701">
                  <c:v>3206</c:v>
                </c:pt>
                <c:pt idx="1702">
                  <c:v>3206</c:v>
                </c:pt>
                <c:pt idx="1703">
                  <c:v>3207</c:v>
                </c:pt>
                <c:pt idx="1704">
                  <c:v>3207</c:v>
                </c:pt>
                <c:pt idx="1705">
                  <c:v>3209</c:v>
                </c:pt>
                <c:pt idx="1706">
                  <c:v>3209</c:v>
                </c:pt>
                <c:pt idx="1707">
                  <c:v>3210</c:v>
                </c:pt>
                <c:pt idx="1708">
                  <c:v>3210</c:v>
                </c:pt>
                <c:pt idx="1709">
                  <c:v>3211</c:v>
                </c:pt>
                <c:pt idx="1710">
                  <c:v>3211</c:v>
                </c:pt>
                <c:pt idx="1711">
                  <c:v>3212</c:v>
                </c:pt>
                <c:pt idx="1712">
                  <c:v>3212</c:v>
                </c:pt>
                <c:pt idx="1713">
                  <c:v>3213</c:v>
                </c:pt>
                <c:pt idx="1714">
                  <c:v>3213</c:v>
                </c:pt>
                <c:pt idx="1715">
                  <c:v>3214</c:v>
                </c:pt>
                <c:pt idx="1716">
                  <c:v>3214</c:v>
                </c:pt>
                <c:pt idx="1717">
                  <c:v>3215</c:v>
                </c:pt>
                <c:pt idx="1718">
                  <c:v>3215</c:v>
                </c:pt>
                <c:pt idx="1719">
                  <c:v>3216</c:v>
                </c:pt>
                <c:pt idx="1720">
                  <c:v>3216</c:v>
                </c:pt>
                <c:pt idx="1721">
                  <c:v>3217</c:v>
                </c:pt>
                <c:pt idx="1722">
                  <c:v>3217</c:v>
                </c:pt>
                <c:pt idx="1723">
                  <c:v>3218</c:v>
                </c:pt>
                <c:pt idx="1724">
                  <c:v>3218</c:v>
                </c:pt>
                <c:pt idx="1725">
                  <c:v>3219</c:v>
                </c:pt>
                <c:pt idx="1726">
                  <c:v>3219</c:v>
                </c:pt>
                <c:pt idx="1727">
                  <c:v>3220</c:v>
                </c:pt>
                <c:pt idx="1728">
                  <c:v>3220</c:v>
                </c:pt>
                <c:pt idx="1729">
                  <c:v>3221</c:v>
                </c:pt>
                <c:pt idx="1730">
                  <c:v>3221</c:v>
                </c:pt>
                <c:pt idx="1731">
                  <c:v>3222</c:v>
                </c:pt>
                <c:pt idx="1732">
                  <c:v>3222</c:v>
                </c:pt>
                <c:pt idx="1733">
                  <c:v>3223</c:v>
                </c:pt>
                <c:pt idx="1734">
                  <c:v>3223</c:v>
                </c:pt>
                <c:pt idx="1735">
                  <c:v>3225</c:v>
                </c:pt>
                <c:pt idx="1736">
                  <c:v>3225</c:v>
                </c:pt>
                <c:pt idx="1737">
                  <c:v>3226</c:v>
                </c:pt>
                <c:pt idx="1738">
                  <c:v>3226</c:v>
                </c:pt>
                <c:pt idx="1739">
                  <c:v>3227</c:v>
                </c:pt>
                <c:pt idx="1740">
                  <c:v>3227</c:v>
                </c:pt>
                <c:pt idx="1741">
                  <c:v>3228</c:v>
                </c:pt>
                <c:pt idx="1742">
                  <c:v>3228</c:v>
                </c:pt>
                <c:pt idx="1743">
                  <c:v>3229</c:v>
                </c:pt>
                <c:pt idx="1744">
                  <c:v>3229</c:v>
                </c:pt>
                <c:pt idx="1745">
                  <c:v>3230</c:v>
                </c:pt>
                <c:pt idx="1746">
                  <c:v>3230</c:v>
                </c:pt>
                <c:pt idx="1747">
                  <c:v>3231</c:v>
                </c:pt>
                <c:pt idx="1748">
                  <c:v>3231</c:v>
                </c:pt>
                <c:pt idx="1749">
                  <c:v>3232</c:v>
                </c:pt>
                <c:pt idx="1750">
                  <c:v>3232</c:v>
                </c:pt>
                <c:pt idx="1751">
                  <c:v>3233</c:v>
                </c:pt>
                <c:pt idx="1752">
                  <c:v>3233</c:v>
                </c:pt>
                <c:pt idx="1753">
                  <c:v>3235</c:v>
                </c:pt>
                <c:pt idx="1754">
                  <c:v>3235</c:v>
                </c:pt>
                <c:pt idx="1755">
                  <c:v>3236</c:v>
                </c:pt>
                <c:pt idx="1756">
                  <c:v>3236</c:v>
                </c:pt>
                <c:pt idx="1757">
                  <c:v>3237</c:v>
                </c:pt>
                <c:pt idx="1758">
                  <c:v>3237</c:v>
                </c:pt>
                <c:pt idx="1759">
                  <c:v>3238</c:v>
                </c:pt>
                <c:pt idx="1760">
                  <c:v>3238</c:v>
                </c:pt>
                <c:pt idx="1761">
                  <c:v>3239</c:v>
                </c:pt>
                <c:pt idx="1762">
                  <c:v>3239</c:v>
                </c:pt>
                <c:pt idx="1763">
                  <c:v>3240</c:v>
                </c:pt>
                <c:pt idx="1764">
                  <c:v>3240</c:v>
                </c:pt>
                <c:pt idx="1765">
                  <c:v>3241</c:v>
                </c:pt>
                <c:pt idx="1766">
                  <c:v>3241</c:v>
                </c:pt>
                <c:pt idx="1767">
                  <c:v>3242</c:v>
                </c:pt>
                <c:pt idx="1768">
                  <c:v>3242</c:v>
                </c:pt>
                <c:pt idx="1769">
                  <c:v>3243</c:v>
                </c:pt>
                <c:pt idx="1770">
                  <c:v>3243</c:v>
                </c:pt>
                <c:pt idx="1771">
                  <c:v>3244</c:v>
                </c:pt>
                <c:pt idx="1772">
                  <c:v>3244</c:v>
                </c:pt>
                <c:pt idx="1773">
                  <c:v>3245</c:v>
                </c:pt>
                <c:pt idx="1774">
                  <c:v>3245</c:v>
                </c:pt>
                <c:pt idx="1775">
                  <c:v>3246</c:v>
                </c:pt>
                <c:pt idx="1776">
                  <c:v>3246</c:v>
                </c:pt>
                <c:pt idx="1777">
                  <c:v>3247</c:v>
                </c:pt>
                <c:pt idx="1778">
                  <c:v>3247</c:v>
                </c:pt>
                <c:pt idx="1779">
                  <c:v>3248</c:v>
                </c:pt>
                <c:pt idx="1780">
                  <c:v>3248</c:v>
                </c:pt>
                <c:pt idx="1781">
                  <c:v>3249</c:v>
                </c:pt>
                <c:pt idx="1782">
                  <c:v>3249</c:v>
                </c:pt>
                <c:pt idx="1783">
                  <c:v>3250</c:v>
                </c:pt>
                <c:pt idx="1784">
                  <c:v>3250</c:v>
                </c:pt>
                <c:pt idx="1785">
                  <c:v>3251</c:v>
                </c:pt>
                <c:pt idx="1786">
                  <c:v>3251</c:v>
                </c:pt>
                <c:pt idx="1787">
                  <c:v>3252</c:v>
                </c:pt>
                <c:pt idx="1788">
                  <c:v>3252</c:v>
                </c:pt>
                <c:pt idx="1789">
                  <c:v>3253</c:v>
                </c:pt>
                <c:pt idx="1790">
                  <c:v>3253</c:v>
                </c:pt>
                <c:pt idx="1791">
                  <c:v>3254</c:v>
                </c:pt>
                <c:pt idx="1792">
                  <c:v>3254</c:v>
                </c:pt>
                <c:pt idx="1793">
                  <c:v>3255</c:v>
                </c:pt>
                <c:pt idx="1794">
                  <c:v>3255</c:v>
                </c:pt>
                <c:pt idx="1795">
                  <c:v>3256</c:v>
                </c:pt>
                <c:pt idx="1796">
                  <c:v>3256</c:v>
                </c:pt>
                <c:pt idx="1797">
                  <c:v>3257</c:v>
                </c:pt>
                <c:pt idx="1798">
                  <c:v>3257</c:v>
                </c:pt>
                <c:pt idx="1799">
                  <c:v>3258</c:v>
                </c:pt>
                <c:pt idx="1800">
                  <c:v>3258</c:v>
                </c:pt>
                <c:pt idx="1801">
                  <c:v>3259</c:v>
                </c:pt>
                <c:pt idx="1802">
                  <c:v>3259</c:v>
                </c:pt>
                <c:pt idx="1803">
                  <c:v>3260</c:v>
                </c:pt>
                <c:pt idx="1804">
                  <c:v>3260</c:v>
                </c:pt>
                <c:pt idx="1805">
                  <c:v>3261</c:v>
                </c:pt>
                <c:pt idx="1806">
                  <c:v>3261</c:v>
                </c:pt>
                <c:pt idx="1807">
                  <c:v>3262</c:v>
                </c:pt>
                <c:pt idx="1808">
                  <c:v>3262</c:v>
                </c:pt>
                <c:pt idx="1809">
                  <c:v>3263</c:v>
                </c:pt>
                <c:pt idx="1810">
                  <c:v>3263</c:v>
                </c:pt>
                <c:pt idx="1811">
                  <c:v>3264</c:v>
                </c:pt>
                <c:pt idx="1812">
                  <c:v>3264</c:v>
                </c:pt>
                <c:pt idx="1813">
                  <c:v>3265</c:v>
                </c:pt>
                <c:pt idx="1814">
                  <c:v>3265</c:v>
                </c:pt>
                <c:pt idx="1815">
                  <c:v>3266</c:v>
                </c:pt>
                <c:pt idx="1816">
                  <c:v>3266</c:v>
                </c:pt>
                <c:pt idx="1817">
                  <c:v>3267</c:v>
                </c:pt>
                <c:pt idx="1818">
                  <c:v>3267</c:v>
                </c:pt>
                <c:pt idx="1819">
                  <c:v>3268</c:v>
                </c:pt>
                <c:pt idx="1820">
                  <c:v>3268</c:v>
                </c:pt>
                <c:pt idx="1821">
                  <c:v>3269</c:v>
                </c:pt>
                <c:pt idx="1822">
                  <c:v>3269</c:v>
                </c:pt>
                <c:pt idx="1823">
                  <c:v>3270</c:v>
                </c:pt>
                <c:pt idx="1824">
                  <c:v>3270</c:v>
                </c:pt>
                <c:pt idx="1825">
                  <c:v>3271</c:v>
                </c:pt>
                <c:pt idx="1826">
                  <c:v>3271</c:v>
                </c:pt>
                <c:pt idx="1827">
                  <c:v>3272</c:v>
                </c:pt>
                <c:pt idx="1828">
                  <c:v>3272</c:v>
                </c:pt>
                <c:pt idx="1829">
                  <c:v>3273</c:v>
                </c:pt>
                <c:pt idx="1830">
                  <c:v>3273</c:v>
                </c:pt>
                <c:pt idx="1831">
                  <c:v>3274</c:v>
                </c:pt>
                <c:pt idx="1832">
                  <c:v>3274</c:v>
                </c:pt>
                <c:pt idx="1833">
                  <c:v>3275</c:v>
                </c:pt>
                <c:pt idx="1834">
                  <c:v>3275</c:v>
                </c:pt>
                <c:pt idx="1835">
                  <c:v>3276</c:v>
                </c:pt>
                <c:pt idx="1836">
                  <c:v>3276</c:v>
                </c:pt>
                <c:pt idx="1837">
                  <c:v>3277</c:v>
                </c:pt>
                <c:pt idx="1838">
                  <c:v>3277</c:v>
                </c:pt>
                <c:pt idx="1839">
                  <c:v>3278</c:v>
                </c:pt>
                <c:pt idx="1840">
                  <c:v>3278</c:v>
                </c:pt>
                <c:pt idx="1841">
                  <c:v>3279</c:v>
                </c:pt>
                <c:pt idx="1842">
                  <c:v>3279</c:v>
                </c:pt>
                <c:pt idx="1843">
                  <c:v>3280</c:v>
                </c:pt>
                <c:pt idx="1844">
                  <c:v>3280</c:v>
                </c:pt>
                <c:pt idx="1845">
                  <c:v>3281</c:v>
                </c:pt>
                <c:pt idx="1846">
                  <c:v>3281</c:v>
                </c:pt>
                <c:pt idx="1847">
                  <c:v>3282</c:v>
                </c:pt>
                <c:pt idx="1848">
                  <c:v>3282</c:v>
                </c:pt>
                <c:pt idx="1849">
                  <c:v>3283</c:v>
                </c:pt>
                <c:pt idx="1850">
                  <c:v>3283</c:v>
                </c:pt>
                <c:pt idx="1851">
                  <c:v>3284</c:v>
                </c:pt>
                <c:pt idx="1852">
                  <c:v>3284</c:v>
                </c:pt>
                <c:pt idx="1853">
                  <c:v>3285</c:v>
                </c:pt>
                <c:pt idx="1854">
                  <c:v>3285</c:v>
                </c:pt>
                <c:pt idx="1855">
                  <c:v>3286</c:v>
                </c:pt>
                <c:pt idx="1856">
                  <c:v>3286</c:v>
                </c:pt>
                <c:pt idx="1857">
                  <c:v>3287</c:v>
                </c:pt>
                <c:pt idx="1858">
                  <c:v>3287</c:v>
                </c:pt>
                <c:pt idx="1859">
                  <c:v>3288</c:v>
                </c:pt>
                <c:pt idx="1860">
                  <c:v>3288</c:v>
                </c:pt>
                <c:pt idx="1861">
                  <c:v>3289</c:v>
                </c:pt>
                <c:pt idx="1862">
                  <c:v>3289</c:v>
                </c:pt>
                <c:pt idx="1863">
                  <c:v>3290</c:v>
                </c:pt>
                <c:pt idx="1864">
                  <c:v>3290</c:v>
                </c:pt>
                <c:pt idx="1865">
                  <c:v>3291</c:v>
                </c:pt>
                <c:pt idx="1866">
                  <c:v>3291</c:v>
                </c:pt>
                <c:pt idx="1867">
                  <c:v>3292</c:v>
                </c:pt>
                <c:pt idx="1868">
                  <c:v>3292</c:v>
                </c:pt>
                <c:pt idx="1869">
                  <c:v>3293</c:v>
                </c:pt>
                <c:pt idx="1870">
                  <c:v>3293</c:v>
                </c:pt>
                <c:pt idx="1871">
                  <c:v>3294</c:v>
                </c:pt>
                <c:pt idx="1872">
                  <c:v>3294</c:v>
                </c:pt>
                <c:pt idx="1873">
                  <c:v>3295</c:v>
                </c:pt>
                <c:pt idx="1874">
                  <c:v>3295</c:v>
                </c:pt>
                <c:pt idx="1875">
                  <c:v>3296</c:v>
                </c:pt>
                <c:pt idx="1876">
                  <c:v>3296</c:v>
                </c:pt>
                <c:pt idx="1877">
                  <c:v>3297</c:v>
                </c:pt>
                <c:pt idx="1878">
                  <c:v>3297</c:v>
                </c:pt>
                <c:pt idx="1879">
                  <c:v>3298</c:v>
                </c:pt>
                <c:pt idx="1880">
                  <c:v>3298</c:v>
                </c:pt>
                <c:pt idx="1881">
                  <c:v>3299</c:v>
                </c:pt>
                <c:pt idx="1882">
                  <c:v>3299</c:v>
                </c:pt>
                <c:pt idx="1883">
                  <c:v>3300</c:v>
                </c:pt>
                <c:pt idx="1884">
                  <c:v>3300</c:v>
                </c:pt>
                <c:pt idx="1885">
                  <c:v>3301</c:v>
                </c:pt>
                <c:pt idx="1886">
                  <c:v>3301</c:v>
                </c:pt>
                <c:pt idx="1887">
                  <c:v>3302</c:v>
                </c:pt>
                <c:pt idx="1888">
                  <c:v>3302</c:v>
                </c:pt>
                <c:pt idx="1889">
                  <c:v>3303</c:v>
                </c:pt>
                <c:pt idx="1890">
                  <c:v>3303</c:v>
                </c:pt>
                <c:pt idx="1891">
                  <c:v>3304</c:v>
                </c:pt>
                <c:pt idx="1892">
                  <c:v>3304</c:v>
                </c:pt>
                <c:pt idx="1893">
                  <c:v>3305</c:v>
                </c:pt>
                <c:pt idx="1894">
                  <c:v>3305</c:v>
                </c:pt>
                <c:pt idx="1895">
                  <c:v>3306</c:v>
                </c:pt>
                <c:pt idx="1896">
                  <c:v>3306</c:v>
                </c:pt>
                <c:pt idx="1897">
                  <c:v>3307</c:v>
                </c:pt>
                <c:pt idx="1898">
                  <c:v>3307</c:v>
                </c:pt>
                <c:pt idx="1899">
                  <c:v>3308</c:v>
                </c:pt>
                <c:pt idx="1900">
                  <c:v>3308</c:v>
                </c:pt>
                <c:pt idx="1901">
                  <c:v>3309</c:v>
                </c:pt>
                <c:pt idx="1902">
                  <c:v>3309</c:v>
                </c:pt>
                <c:pt idx="1903">
                  <c:v>3310</c:v>
                </c:pt>
                <c:pt idx="1904">
                  <c:v>3310</c:v>
                </c:pt>
                <c:pt idx="1905">
                  <c:v>3311</c:v>
                </c:pt>
                <c:pt idx="1906">
                  <c:v>3311</c:v>
                </c:pt>
                <c:pt idx="1907">
                  <c:v>3312</c:v>
                </c:pt>
                <c:pt idx="1908">
                  <c:v>3312</c:v>
                </c:pt>
                <c:pt idx="1909">
                  <c:v>3313</c:v>
                </c:pt>
                <c:pt idx="1910">
                  <c:v>3313</c:v>
                </c:pt>
                <c:pt idx="1911">
                  <c:v>3314</c:v>
                </c:pt>
                <c:pt idx="1912">
                  <c:v>3314</c:v>
                </c:pt>
                <c:pt idx="1913">
                  <c:v>3315</c:v>
                </c:pt>
                <c:pt idx="1914">
                  <c:v>3315</c:v>
                </c:pt>
                <c:pt idx="1915">
                  <c:v>3316</c:v>
                </c:pt>
                <c:pt idx="1916">
                  <c:v>3316</c:v>
                </c:pt>
                <c:pt idx="1917">
                  <c:v>3317</c:v>
                </c:pt>
                <c:pt idx="1918">
                  <c:v>3317</c:v>
                </c:pt>
                <c:pt idx="1919">
                  <c:v>3318</c:v>
                </c:pt>
                <c:pt idx="1920">
                  <c:v>3318</c:v>
                </c:pt>
                <c:pt idx="1921">
                  <c:v>3319</c:v>
                </c:pt>
                <c:pt idx="1922">
                  <c:v>3319</c:v>
                </c:pt>
                <c:pt idx="1923">
                  <c:v>3320</c:v>
                </c:pt>
                <c:pt idx="1924">
                  <c:v>3320</c:v>
                </c:pt>
                <c:pt idx="1925">
                  <c:v>3321</c:v>
                </c:pt>
                <c:pt idx="1926">
                  <c:v>3321</c:v>
                </c:pt>
                <c:pt idx="1927">
                  <c:v>3322</c:v>
                </c:pt>
                <c:pt idx="1928">
                  <c:v>3322</c:v>
                </c:pt>
                <c:pt idx="1929">
                  <c:v>3323</c:v>
                </c:pt>
                <c:pt idx="1930">
                  <c:v>3323</c:v>
                </c:pt>
                <c:pt idx="1931">
                  <c:v>3324</c:v>
                </c:pt>
                <c:pt idx="1932">
                  <c:v>3324</c:v>
                </c:pt>
                <c:pt idx="1933">
                  <c:v>3325</c:v>
                </c:pt>
                <c:pt idx="1934">
                  <c:v>3325</c:v>
                </c:pt>
                <c:pt idx="1935">
                  <c:v>3326</c:v>
                </c:pt>
                <c:pt idx="1936">
                  <c:v>3326</c:v>
                </c:pt>
                <c:pt idx="1937">
                  <c:v>3327</c:v>
                </c:pt>
                <c:pt idx="1938">
                  <c:v>3327</c:v>
                </c:pt>
                <c:pt idx="1939">
                  <c:v>3328</c:v>
                </c:pt>
                <c:pt idx="1940">
                  <c:v>3328</c:v>
                </c:pt>
                <c:pt idx="1941">
                  <c:v>3329</c:v>
                </c:pt>
                <c:pt idx="1942">
                  <c:v>3329</c:v>
                </c:pt>
                <c:pt idx="1943">
                  <c:v>3330</c:v>
                </c:pt>
                <c:pt idx="1944">
                  <c:v>3330</c:v>
                </c:pt>
                <c:pt idx="1945">
                  <c:v>3331</c:v>
                </c:pt>
                <c:pt idx="1946">
                  <c:v>3331</c:v>
                </c:pt>
                <c:pt idx="1947">
                  <c:v>3332</c:v>
                </c:pt>
                <c:pt idx="1948">
                  <c:v>3332</c:v>
                </c:pt>
                <c:pt idx="1949">
                  <c:v>3333</c:v>
                </c:pt>
                <c:pt idx="1950">
                  <c:v>3333</c:v>
                </c:pt>
                <c:pt idx="1951">
                  <c:v>3334</c:v>
                </c:pt>
                <c:pt idx="1952">
                  <c:v>3334</c:v>
                </c:pt>
                <c:pt idx="1953">
                  <c:v>3335</c:v>
                </c:pt>
                <c:pt idx="1954">
                  <c:v>3335</c:v>
                </c:pt>
                <c:pt idx="1955">
                  <c:v>3336</c:v>
                </c:pt>
                <c:pt idx="1956">
                  <c:v>3336</c:v>
                </c:pt>
                <c:pt idx="1957">
                  <c:v>3337</c:v>
                </c:pt>
                <c:pt idx="1958">
                  <c:v>3337</c:v>
                </c:pt>
                <c:pt idx="1959">
                  <c:v>3338</c:v>
                </c:pt>
                <c:pt idx="1960">
                  <c:v>3338</c:v>
                </c:pt>
                <c:pt idx="1961">
                  <c:v>3339</c:v>
                </c:pt>
                <c:pt idx="1962">
                  <c:v>3339</c:v>
                </c:pt>
                <c:pt idx="1963">
                  <c:v>3340</c:v>
                </c:pt>
                <c:pt idx="1964">
                  <c:v>3340</c:v>
                </c:pt>
                <c:pt idx="1965">
                  <c:v>3341</c:v>
                </c:pt>
                <c:pt idx="1966">
                  <c:v>3341</c:v>
                </c:pt>
                <c:pt idx="1967">
                  <c:v>3342</c:v>
                </c:pt>
                <c:pt idx="1968">
                  <c:v>3342</c:v>
                </c:pt>
                <c:pt idx="1969">
                  <c:v>3343</c:v>
                </c:pt>
                <c:pt idx="1970">
                  <c:v>3343</c:v>
                </c:pt>
                <c:pt idx="1971">
                  <c:v>3344</c:v>
                </c:pt>
                <c:pt idx="1972">
                  <c:v>3344</c:v>
                </c:pt>
                <c:pt idx="1973">
                  <c:v>3345</c:v>
                </c:pt>
                <c:pt idx="1974">
                  <c:v>3345</c:v>
                </c:pt>
                <c:pt idx="1975">
                  <c:v>3346</c:v>
                </c:pt>
                <c:pt idx="1976">
                  <c:v>3346</c:v>
                </c:pt>
                <c:pt idx="1977">
                  <c:v>3347</c:v>
                </c:pt>
                <c:pt idx="1978">
                  <c:v>3347</c:v>
                </c:pt>
                <c:pt idx="1979">
                  <c:v>3348</c:v>
                </c:pt>
                <c:pt idx="1980">
                  <c:v>3348</c:v>
                </c:pt>
                <c:pt idx="1981">
                  <c:v>3349</c:v>
                </c:pt>
                <c:pt idx="1982">
                  <c:v>3349</c:v>
                </c:pt>
                <c:pt idx="1983">
                  <c:v>3350</c:v>
                </c:pt>
                <c:pt idx="1984">
                  <c:v>3350</c:v>
                </c:pt>
                <c:pt idx="1985">
                  <c:v>3351</c:v>
                </c:pt>
                <c:pt idx="1986">
                  <c:v>3351</c:v>
                </c:pt>
                <c:pt idx="1987">
                  <c:v>3352</c:v>
                </c:pt>
                <c:pt idx="1988">
                  <c:v>3352</c:v>
                </c:pt>
                <c:pt idx="1989">
                  <c:v>3353</c:v>
                </c:pt>
                <c:pt idx="1990">
                  <c:v>3353</c:v>
                </c:pt>
                <c:pt idx="1991">
                  <c:v>3354</c:v>
                </c:pt>
                <c:pt idx="1992">
                  <c:v>3354</c:v>
                </c:pt>
                <c:pt idx="1993">
                  <c:v>3355</c:v>
                </c:pt>
                <c:pt idx="1994">
                  <c:v>3355</c:v>
                </c:pt>
                <c:pt idx="1995">
                  <c:v>3356</c:v>
                </c:pt>
                <c:pt idx="1996">
                  <c:v>3356</c:v>
                </c:pt>
                <c:pt idx="1997">
                  <c:v>3357</c:v>
                </c:pt>
                <c:pt idx="1998">
                  <c:v>3357</c:v>
                </c:pt>
                <c:pt idx="1999">
                  <c:v>3358</c:v>
                </c:pt>
                <c:pt idx="2000">
                  <c:v>3358</c:v>
                </c:pt>
                <c:pt idx="2001">
                  <c:v>3359</c:v>
                </c:pt>
                <c:pt idx="2002">
                  <c:v>3359</c:v>
                </c:pt>
                <c:pt idx="2003">
                  <c:v>3360</c:v>
                </c:pt>
                <c:pt idx="2004">
                  <c:v>3360</c:v>
                </c:pt>
                <c:pt idx="2005">
                  <c:v>3361</c:v>
                </c:pt>
                <c:pt idx="2006">
                  <c:v>3361</c:v>
                </c:pt>
                <c:pt idx="2007">
                  <c:v>3362</c:v>
                </c:pt>
                <c:pt idx="2008">
                  <c:v>3362</c:v>
                </c:pt>
                <c:pt idx="2009">
                  <c:v>3363</c:v>
                </c:pt>
                <c:pt idx="2010">
                  <c:v>3363</c:v>
                </c:pt>
                <c:pt idx="2011">
                  <c:v>3364</c:v>
                </c:pt>
                <c:pt idx="2012">
                  <c:v>3364</c:v>
                </c:pt>
                <c:pt idx="2013">
                  <c:v>3365</c:v>
                </c:pt>
                <c:pt idx="2014">
                  <c:v>3365</c:v>
                </c:pt>
                <c:pt idx="2015">
                  <c:v>3366</c:v>
                </c:pt>
                <c:pt idx="2016">
                  <c:v>3366</c:v>
                </c:pt>
                <c:pt idx="2017">
                  <c:v>3367</c:v>
                </c:pt>
                <c:pt idx="2018">
                  <c:v>3367</c:v>
                </c:pt>
                <c:pt idx="2019">
                  <c:v>3368</c:v>
                </c:pt>
                <c:pt idx="2020">
                  <c:v>3368</c:v>
                </c:pt>
                <c:pt idx="2021">
                  <c:v>3369</c:v>
                </c:pt>
                <c:pt idx="2022">
                  <c:v>3369</c:v>
                </c:pt>
                <c:pt idx="2023">
                  <c:v>3370</c:v>
                </c:pt>
                <c:pt idx="2024">
                  <c:v>3370</c:v>
                </c:pt>
                <c:pt idx="2025">
                  <c:v>3371</c:v>
                </c:pt>
                <c:pt idx="2026">
                  <c:v>3371</c:v>
                </c:pt>
                <c:pt idx="2027">
                  <c:v>3372</c:v>
                </c:pt>
                <c:pt idx="2028">
                  <c:v>3372</c:v>
                </c:pt>
                <c:pt idx="2029">
                  <c:v>3373</c:v>
                </c:pt>
                <c:pt idx="2030">
                  <c:v>3373</c:v>
                </c:pt>
                <c:pt idx="2031">
                  <c:v>3374</c:v>
                </c:pt>
                <c:pt idx="2032">
                  <c:v>3374</c:v>
                </c:pt>
                <c:pt idx="2033">
                  <c:v>3375</c:v>
                </c:pt>
                <c:pt idx="2034">
                  <c:v>3375</c:v>
                </c:pt>
                <c:pt idx="2035">
                  <c:v>3376</c:v>
                </c:pt>
                <c:pt idx="2036">
                  <c:v>3376</c:v>
                </c:pt>
                <c:pt idx="2037">
                  <c:v>3377</c:v>
                </c:pt>
                <c:pt idx="2038">
                  <c:v>3377</c:v>
                </c:pt>
                <c:pt idx="2039">
                  <c:v>3378</c:v>
                </c:pt>
                <c:pt idx="2040">
                  <c:v>3378</c:v>
                </c:pt>
                <c:pt idx="2041">
                  <c:v>3379</c:v>
                </c:pt>
                <c:pt idx="2042">
                  <c:v>3379</c:v>
                </c:pt>
                <c:pt idx="2043">
                  <c:v>3380</c:v>
                </c:pt>
                <c:pt idx="2044">
                  <c:v>3380</c:v>
                </c:pt>
                <c:pt idx="2045">
                  <c:v>3381</c:v>
                </c:pt>
                <c:pt idx="2046">
                  <c:v>3381</c:v>
                </c:pt>
                <c:pt idx="2047">
                  <c:v>3382</c:v>
                </c:pt>
                <c:pt idx="2048">
                  <c:v>3382</c:v>
                </c:pt>
                <c:pt idx="2049">
                  <c:v>3384</c:v>
                </c:pt>
                <c:pt idx="2050">
                  <c:v>3384</c:v>
                </c:pt>
                <c:pt idx="2051">
                  <c:v>3385</c:v>
                </c:pt>
                <c:pt idx="2052">
                  <c:v>3385</c:v>
                </c:pt>
                <c:pt idx="2053">
                  <c:v>3386</c:v>
                </c:pt>
                <c:pt idx="2054">
                  <c:v>3386</c:v>
                </c:pt>
                <c:pt idx="2055">
                  <c:v>3387</c:v>
                </c:pt>
                <c:pt idx="2056">
                  <c:v>3387</c:v>
                </c:pt>
                <c:pt idx="2057">
                  <c:v>3388</c:v>
                </c:pt>
                <c:pt idx="2058">
                  <c:v>3388</c:v>
                </c:pt>
                <c:pt idx="2059">
                  <c:v>3389</c:v>
                </c:pt>
                <c:pt idx="2060">
                  <c:v>3389</c:v>
                </c:pt>
                <c:pt idx="2061">
                  <c:v>3390</c:v>
                </c:pt>
                <c:pt idx="2062">
                  <c:v>3390</c:v>
                </c:pt>
                <c:pt idx="2063">
                  <c:v>3391</c:v>
                </c:pt>
                <c:pt idx="2064">
                  <c:v>3391</c:v>
                </c:pt>
                <c:pt idx="2065">
                  <c:v>3392</c:v>
                </c:pt>
                <c:pt idx="2066">
                  <c:v>3392</c:v>
                </c:pt>
                <c:pt idx="2067">
                  <c:v>3393</c:v>
                </c:pt>
                <c:pt idx="2068">
                  <c:v>3393</c:v>
                </c:pt>
                <c:pt idx="2069">
                  <c:v>3394</c:v>
                </c:pt>
                <c:pt idx="2070">
                  <c:v>3394</c:v>
                </c:pt>
                <c:pt idx="2071">
                  <c:v>3395</c:v>
                </c:pt>
                <c:pt idx="2072">
                  <c:v>3395</c:v>
                </c:pt>
                <c:pt idx="2073">
                  <c:v>3396</c:v>
                </c:pt>
                <c:pt idx="2074">
                  <c:v>3396</c:v>
                </c:pt>
                <c:pt idx="2075">
                  <c:v>3397</c:v>
                </c:pt>
                <c:pt idx="2076">
                  <c:v>3397</c:v>
                </c:pt>
                <c:pt idx="2077">
                  <c:v>3398</c:v>
                </c:pt>
                <c:pt idx="2078">
                  <c:v>3398</c:v>
                </c:pt>
                <c:pt idx="2079">
                  <c:v>3399</c:v>
                </c:pt>
                <c:pt idx="2080">
                  <c:v>3399</c:v>
                </c:pt>
                <c:pt idx="2081">
                  <c:v>3400</c:v>
                </c:pt>
                <c:pt idx="2082">
                  <c:v>3400</c:v>
                </c:pt>
                <c:pt idx="2083">
                  <c:v>3401</c:v>
                </c:pt>
                <c:pt idx="2084">
                  <c:v>3401</c:v>
                </c:pt>
                <c:pt idx="2085">
                  <c:v>3402</c:v>
                </c:pt>
                <c:pt idx="2086">
                  <c:v>3402</c:v>
                </c:pt>
                <c:pt idx="2087">
                  <c:v>3403</c:v>
                </c:pt>
                <c:pt idx="2088">
                  <c:v>3403</c:v>
                </c:pt>
                <c:pt idx="2089">
                  <c:v>3404</c:v>
                </c:pt>
                <c:pt idx="2090">
                  <c:v>3404</c:v>
                </c:pt>
                <c:pt idx="2091">
                  <c:v>3405</c:v>
                </c:pt>
                <c:pt idx="2092">
                  <c:v>3405</c:v>
                </c:pt>
                <c:pt idx="2093">
                  <c:v>3504</c:v>
                </c:pt>
                <c:pt idx="2094">
                  <c:v>3504</c:v>
                </c:pt>
                <c:pt idx="2095">
                  <c:v>3504</c:v>
                </c:pt>
                <c:pt idx="2096">
                  <c:v>3504</c:v>
                </c:pt>
                <c:pt idx="2097">
                  <c:v>3636</c:v>
                </c:pt>
                <c:pt idx="2098">
                  <c:v>3636</c:v>
                </c:pt>
                <c:pt idx="2099">
                  <c:v>3643</c:v>
                </c:pt>
                <c:pt idx="2100">
                  <c:v>3643</c:v>
                </c:pt>
                <c:pt idx="2101">
                  <c:v>3653</c:v>
                </c:pt>
                <c:pt idx="2102">
                  <c:v>3653</c:v>
                </c:pt>
                <c:pt idx="2103">
                  <c:v>3708</c:v>
                </c:pt>
                <c:pt idx="2104">
                  <c:v>3708</c:v>
                </c:pt>
                <c:pt idx="2105">
                  <c:v>3724</c:v>
                </c:pt>
                <c:pt idx="2106">
                  <c:v>3724</c:v>
                </c:pt>
                <c:pt idx="2107">
                  <c:v>3734</c:v>
                </c:pt>
                <c:pt idx="2108">
                  <c:v>3734</c:v>
                </c:pt>
              </c:numCache>
            </c:numRef>
          </c:xVal>
          <c:yVal>
            <c:numRef>
              <c:f>Computing!$AY$4:$AY$2112</c:f>
              <c:numCache>
                <c:formatCode>0.00</c:formatCode>
                <c:ptCount val="2109"/>
                <c:pt idx="737">
                  <c:v>0.18</c:v>
                </c:pt>
                <c:pt idx="738">
                  <c:v>0.14499999999999999</c:v>
                </c:pt>
                <c:pt idx="739">
                  <c:v>0.156</c:v>
                </c:pt>
                <c:pt idx="740">
                  <c:v>0.16200000000000001</c:v>
                </c:pt>
                <c:pt idx="948">
                  <c:v>-8.2333333333333338E-3</c:v>
                </c:pt>
                <c:pt idx="967">
                  <c:v>-1.5166666666666658E-2</c:v>
                </c:pt>
                <c:pt idx="1641">
                  <c:v>0.10350000000000001</c:v>
                </c:pt>
                <c:pt idx="1642">
                  <c:v>0.126</c:v>
                </c:pt>
                <c:pt idx="1649">
                  <c:v>0.10300000000000001</c:v>
                </c:pt>
                <c:pt idx="1650">
                  <c:v>7.1999999999999995E-2</c:v>
                </c:pt>
                <c:pt idx="1665">
                  <c:v>0.15</c:v>
                </c:pt>
                <c:pt idx="1666">
                  <c:v>0.12</c:v>
                </c:pt>
                <c:pt idx="1671">
                  <c:v>0.10200000000000001</c:v>
                </c:pt>
                <c:pt idx="1672">
                  <c:v>0.14200000000000002</c:v>
                </c:pt>
                <c:pt idx="1697">
                  <c:v>0.1195</c:v>
                </c:pt>
                <c:pt idx="1698">
                  <c:v>0.11749999999999999</c:v>
                </c:pt>
                <c:pt idx="1717">
                  <c:v>0.12</c:v>
                </c:pt>
                <c:pt idx="1718">
                  <c:v>8.3500000000000005E-2</c:v>
                </c:pt>
                <c:pt idx="1775">
                  <c:v>9.7500000000000003E-2</c:v>
                </c:pt>
                <c:pt idx="1776">
                  <c:v>0.11549999999999999</c:v>
                </c:pt>
                <c:pt idx="1913">
                  <c:v>6.9500000000000006E-2</c:v>
                </c:pt>
                <c:pt idx="1914">
                  <c:v>4.5499999999999999E-2</c:v>
                </c:pt>
                <c:pt idx="1923">
                  <c:v>8.5999999999999993E-2</c:v>
                </c:pt>
                <c:pt idx="1924">
                  <c:v>8.2500000000000004E-2</c:v>
                </c:pt>
                <c:pt idx="1937">
                  <c:v>0.1075</c:v>
                </c:pt>
                <c:pt idx="1938">
                  <c:v>9.8000000000000004E-2</c:v>
                </c:pt>
                <c:pt idx="1941">
                  <c:v>8.2000000000000003E-2</c:v>
                </c:pt>
                <c:pt idx="1942">
                  <c:v>6.4500000000000002E-2</c:v>
                </c:pt>
                <c:pt idx="1943">
                  <c:v>6.7000000000000004E-2</c:v>
                </c:pt>
                <c:pt idx="1944">
                  <c:v>7.9000000000000001E-2</c:v>
                </c:pt>
                <c:pt idx="1955">
                  <c:v>7.4499999999999997E-2</c:v>
                </c:pt>
                <c:pt idx="1956">
                  <c:v>8.5499999999999993E-2</c:v>
                </c:pt>
                <c:pt idx="1957">
                  <c:v>9.2499999999999999E-2</c:v>
                </c:pt>
                <c:pt idx="1958">
                  <c:v>9.9000000000000005E-2</c:v>
                </c:pt>
                <c:pt idx="1959">
                  <c:v>7.5999999999999998E-2</c:v>
                </c:pt>
                <c:pt idx="1960">
                  <c:v>0.10050000000000001</c:v>
                </c:pt>
                <c:pt idx="1969">
                  <c:v>9.1999999999999998E-2</c:v>
                </c:pt>
                <c:pt idx="1970">
                  <c:v>7.8E-2</c:v>
                </c:pt>
                <c:pt idx="1981">
                  <c:v>6.9500000000000006E-2</c:v>
                </c:pt>
                <c:pt idx="1982">
                  <c:v>6.5500000000000003E-2</c:v>
                </c:pt>
                <c:pt idx="1987">
                  <c:v>4.1499999999999995E-2</c:v>
                </c:pt>
                <c:pt idx="1988">
                  <c:v>6.5000000000000002E-2</c:v>
                </c:pt>
                <c:pt idx="1997">
                  <c:v>6.8000000000000005E-2</c:v>
                </c:pt>
                <c:pt idx="1998">
                  <c:v>5.8500000000000003E-2</c:v>
                </c:pt>
                <c:pt idx="1999">
                  <c:v>8.3000000000000004E-2</c:v>
                </c:pt>
                <c:pt idx="2000">
                  <c:v>8.5499999999999993E-2</c:v>
                </c:pt>
                <c:pt idx="2007">
                  <c:v>9.0999999999999998E-2</c:v>
                </c:pt>
                <c:pt idx="2008">
                  <c:v>8.5000000000000006E-2</c:v>
                </c:pt>
                <c:pt idx="2011">
                  <c:v>9.2999999999999999E-2</c:v>
                </c:pt>
                <c:pt idx="2012">
                  <c:v>7.8E-2</c:v>
                </c:pt>
                <c:pt idx="2017">
                  <c:v>0.10050000000000001</c:v>
                </c:pt>
                <c:pt idx="2018">
                  <c:v>9.0499999999999997E-2</c:v>
                </c:pt>
                <c:pt idx="2019">
                  <c:v>0.10100000000000001</c:v>
                </c:pt>
                <c:pt idx="2020">
                  <c:v>0.10550000000000001</c:v>
                </c:pt>
                <c:pt idx="2023">
                  <c:v>9.5000000000000001E-2</c:v>
                </c:pt>
                <c:pt idx="2024">
                  <c:v>9.2499999999999999E-2</c:v>
                </c:pt>
                <c:pt idx="2027">
                  <c:v>4.8000000000000001E-2</c:v>
                </c:pt>
                <c:pt idx="2028">
                  <c:v>4.4999999999999998E-2</c:v>
                </c:pt>
                <c:pt idx="2033">
                  <c:v>9.35E-2</c:v>
                </c:pt>
                <c:pt idx="2034">
                  <c:v>7.2499999999999995E-2</c:v>
                </c:pt>
                <c:pt idx="2035">
                  <c:v>7.5499999999999998E-2</c:v>
                </c:pt>
                <c:pt idx="2036">
                  <c:v>6.3E-2</c:v>
                </c:pt>
                <c:pt idx="2045">
                  <c:v>8.8499999999999995E-2</c:v>
                </c:pt>
                <c:pt idx="2046">
                  <c:v>8.5000000000000006E-2</c:v>
                </c:pt>
                <c:pt idx="2055">
                  <c:v>6.8500000000000005E-2</c:v>
                </c:pt>
                <c:pt idx="2056">
                  <c:v>6.5000000000000002E-2</c:v>
                </c:pt>
              </c:numCache>
            </c:numRef>
          </c:yVal>
        </c:ser>
        <c:ser>
          <c:idx val="4"/>
          <c:order val="4"/>
          <c:tx>
            <c:v>AVG O Alstom</c:v>
          </c:tx>
          <c:spPr>
            <a:ln w="28575">
              <a:noFill/>
            </a:ln>
          </c:spPr>
          <c:marker>
            <c:symbol val="dot"/>
            <c:size val="3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Computing!$BB$4:$BB$705</c:f>
              <c:numCache>
                <c:formatCode>General</c:formatCode>
                <c:ptCount val="702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</c:numCache>
            </c:numRef>
          </c:xVal>
          <c:yVal>
            <c:numRef>
              <c:f>Computing!$BF$4:$BF$705</c:f>
              <c:numCache>
                <c:formatCode>0.00</c:formatCode>
                <c:ptCount val="702"/>
                <c:pt idx="0">
                  <c:v>-0.02</c:v>
                </c:pt>
                <c:pt idx="1">
                  <c:v>1.8499999999999999E-2</c:v>
                </c:pt>
                <c:pt idx="2">
                  <c:v>4.1500000000000002E-2</c:v>
                </c:pt>
                <c:pt idx="3">
                  <c:v>7.4999999999999997E-3</c:v>
                </c:pt>
                <c:pt idx="4">
                  <c:v>-8.2500000000000004E-2</c:v>
                </c:pt>
                <c:pt idx="5">
                  <c:v>-8.1000000000000003E-2</c:v>
                </c:pt>
                <c:pt idx="6">
                  <c:v>-0.125</c:v>
                </c:pt>
                <c:pt idx="7">
                  <c:v>-0.1545</c:v>
                </c:pt>
                <c:pt idx="8">
                  <c:v>1.6999999999999998E-2</c:v>
                </c:pt>
                <c:pt idx="9">
                  <c:v>1.7000000000000001E-2</c:v>
                </c:pt>
                <c:pt idx="10">
                  <c:v>-4.9999999999999871E-4</c:v>
                </c:pt>
                <c:pt idx="11">
                  <c:v>-5.0000000000000001E-3</c:v>
                </c:pt>
                <c:pt idx="12">
                  <c:v>-0.1545</c:v>
                </c:pt>
                <c:pt idx="13">
                  <c:v>-9.35E-2</c:v>
                </c:pt>
                <c:pt idx="14">
                  <c:v>-0.1205</c:v>
                </c:pt>
                <c:pt idx="15">
                  <c:v>-0.10300000000000001</c:v>
                </c:pt>
                <c:pt idx="16">
                  <c:v>-0.10400000000000001</c:v>
                </c:pt>
                <c:pt idx="17">
                  <c:v>-0.11049999999999999</c:v>
                </c:pt>
                <c:pt idx="18">
                  <c:v>-0.123</c:v>
                </c:pt>
                <c:pt idx="19">
                  <c:v>-0.1195</c:v>
                </c:pt>
                <c:pt idx="20">
                  <c:v>-6.7000000000000004E-2</c:v>
                </c:pt>
                <c:pt idx="21">
                  <c:v>-7.3000000000000009E-2</c:v>
                </c:pt>
                <c:pt idx="22">
                  <c:v>-7.4499999999999997E-2</c:v>
                </c:pt>
                <c:pt idx="23">
                  <c:v>-5.45E-2</c:v>
                </c:pt>
                <c:pt idx="24">
                  <c:v>-0.14300000000000002</c:v>
                </c:pt>
                <c:pt idx="25">
                  <c:v>-0.17099999999999999</c:v>
                </c:pt>
                <c:pt idx="26">
                  <c:v>-0.17199999999999999</c:v>
                </c:pt>
                <c:pt idx="27">
                  <c:v>-0.23349999999999999</c:v>
                </c:pt>
                <c:pt idx="28">
                  <c:v>-9.1999999999999998E-2</c:v>
                </c:pt>
                <c:pt idx="29">
                  <c:v>-0.06</c:v>
                </c:pt>
                <c:pt idx="30">
                  <c:v>-7.350000000000001E-2</c:v>
                </c:pt>
                <c:pt idx="31">
                  <c:v>-6.4500000000000002E-2</c:v>
                </c:pt>
                <c:pt idx="32">
                  <c:v>-7.3000000000000009E-2</c:v>
                </c:pt>
                <c:pt idx="33">
                  <c:v>-9.2999999999999999E-2</c:v>
                </c:pt>
                <c:pt idx="34">
                  <c:v>-8.1000000000000003E-2</c:v>
                </c:pt>
                <c:pt idx="35">
                  <c:v>-6.7000000000000004E-2</c:v>
                </c:pt>
                <c:pt idx="36">
                  <c:v>-7.8E-2</c:v>
                </c:pt>
                <c:pt idx="37">
                  <c:v>-8.6499999999999994E-2</c:v>
                </c:pt>
                <c:pt idx="38">
                  <c:v>-6.4000000000000001E-2</c:v>
                </c:pt>
                <c:pt idx="39">
                  <c:v>-5.3999999999999999E-2</c:v>
                </c:pt>
                <c:pt idx="40">
                  <c:v>-5.5E-2</c:v>
                </c:pt>
                <c:pt idx="41">
                  <c:v>-7.8E-2</c:v>
                </c:pt>
                <c:pt idx="42">
                  <c:v>-7.0500000000000007E-2</c:v>
                </c:pt>
                <c:pt idx="43">
                  <c:v>-0.08</c:v>
                </c:pt>
                <c:pt idx="44">
                  <c:v>-7.350000000000001E-2</c:v>
                </c:pt>
                <c:pt idx="45">
                  <c:v>-4.2999999999999997E-2</c:v>
                </c:pt>
                <c:pt idx="46">
                  <c:v>-1.4499999999999999E-2</c:v>
                </c:pt>
                <c:pt idx="47">
                  <c:v>-7.0500000000000007E-2</c:v>
                </c:pt>
                <c:pt idx="48">
                  <c:v>-5.2000000000000005E-2</c:v>
                </c:pt>
                <c:pt idx="49">
                  <c:v>-9.8000000000000004E-2</c:v>
                </c:pt>
                <c:pt idx="50">
                  <c:v>-6.2E-2</c:v>
                </c:pt>
                <c:pt idx="51">
                  <c:v>-6.7500000000000004E-2</c:v>
                </c:pt>
                <c:pt idx="52">
                  <c:v>-4.2999999999999997E-2</c:v>
                </c:pt>
                <c:pt idx="53">
                  <c:v>-8.199999999999999E-2</c:v>
                </c:pt>
                <c:pt idx="54">
                  <c:v>-4.7500000000000001E-2</c:v>
                </c:pt>
                <c:pt idx="55">
                  <c:v>-5.7500000000000002E-2</c:v>
                </c:pt>
                <c:pt idx="56">
                  <c:v>0.10400000000000001</c:v>
                </c:pt>
                <c:pt idx="57">
                  <c:v>-2.9999999999999992E-3</c:v>
                </c:pt>
                <c:pt idx="58">
                  <c:v>3.15E-2</c:v>
                </c:pt>
                <c:pt idx="59">
                  <c:v>2.5999999999999999E-2</c:v>
                </c:pt>
                <c:pt idx="60">
                  <c:v>7.4999999999999997E-3</c:v>
                </c:pt>
                <c:pt idx="61">
                  <c:v>2.0499999999999997E-2</c:v>
                </c:pt>
                <c:pt idx="62">
                  <c:v>6.7000000000000004E-2</c:v>
                </c:pt>
                <c:pt idx="63">
                  <c:v>4.7500000000000001E-2</c:v>
                </c:pt>
                <c:pt idx="64">
                  <c:v>8.1000000000000003E-2</c:v>
                </c:pt>
                <c:pt idx="65">
                  <c:v>3.5000000000000003E-2</c:v>
                </c:pt>
                <c:pt idx="66">
                  <c:v>5.6000000000000001E-2</c:v>
                </c:pt>
                <c:pt idx="67">
                  <c:v>1.4000000000000002E-2</c:v>
                </c:pt>
                <c:pt idx="68">
                  <c:v>2.2499999999999999E-2</c:v>
                </c:pt>
                <c:pt idx="69">
                  <c:v>6.25E-2</c:v>
                </c:pt>
                <c:pt idx="70">
                  <c:v>8.6999999999999994E-2</c:v>
                </c:pt>
                <c:pt idx="71">
                  <c:v>3.0499999999999999E-2</c:v>
                </c:pt>
                <c:pt idx="72">
                  <c:v>3.4500000000000003E-2</c:v>
                </c:pt>
                <c:pt idx="73">
                  <c:v>2.1999999999999999E-2</c:v>
                </c:pt>
                <c:pt idx="74">
                  <c:v>-2E-3</c:v>
                </c:pt>
                <c:pt idx="75">
                  <c:v>0.06</c:v>
                </c:pt>
                <c:pt idx="76">
                  <c:v>0.14400000000000002</c:v>
                </c:pt>
                <c:pt idx="77">
                  <c:v>0.16899999999999998</c:v>
                </c:pt>
                <c:pt idx="78">
                  <c:v>0.13850000000000001</c:v>
                </c:pt>
                <c:pt idx="79">
                  <c:v>0.184</c:v>
                </c:pt>
                <c:pt idx="80">
                  <c:v>0.13799999999999998</c:v>
                </c:pt>
                <c:pt idx="81">
                  <c:v>0.14900000000000002</c:v>
                </c:pt>
                <c:pt idx="82">
                  <c:v>0.1585</c:v>
                </c:pt>
                <c:pt idx="83">
                  <c:v>0.16500000000000001</c:v>
                </c:pt>
                <c:pt idx="84">
                  <c:v>0.14449999999999999</c:v>
                </c:pt>
                <c:pt idx="85">
                  <c:v>9.7500000000000003E-2</c:v>
                </c:pt>
                <c:pt idx="86">
                  <c:v>0.12</c:v>
                </c:pt>
                <c:pt idx="87">
                  <c:v>6.5000000000000002E-2</c:v>
                </c:pt>
                <c:pt idx="88">
                  <c:v>6.3E-2</c:v>
                </c:pt>
                <c:pt idx="89">
                  <c:v>4.65E-2</c:v>
                </c:pt>
                <c:pt idx="90">
                  <c:v>6.6000000000000003E-2</c:v>
                </c:pt>
                <c:pt idx="91">
                  <c:v>4.5999999999999999E-2</c:v>
                </c:pt>
                <c:pt idx="92">
                  <c:v>9.2499999999999999E-2</c:v>
                </c:pt>
                <c:pt idx="93">
                  <c:v>3.85E-2</c:v>
                </c:pt>
                <c:pt idx="94">
                  <c:v>4.4499999999999998E-2</c:v>
                </c:pt>
                <c:pt idx="95">
                  <c:v>0.1235</c:v>
                </c:pt>
                <c:pt idx="96">
                  <c:v>0.1225</c:v>
                </c:pt>
                <c:pt idx="97">
                  <c:v>0.19950000000000001</c:v>
                </c:pt>
                <c:pt idx="98">
                  <c:v>0.13150000000000001</c:v>
                </c:pt>
                <c:pt idx="99">
                  <c:v>0.10300000000000001</c:v>
                </c:pt>
                <c:pt idx="100">
                  <c:v>2.5000000000000001E-2</c:v>
                </c:pt>
                <c:pt idx="101">
                  <c:v>0.02</c:v>
                </c:pt>
                <c:pt idx="102">
                  <c:v>6.3500000000000001E-2</c:v>
                </c:pt>
                <c:pt idx="103">
                  <c:v>0.11650000000000001</c:v>
                </c:pt>
                <c:pt idx="104">
                  <c:v>7.6999999999999999E-2</c:v>
                </c:pt>
                <c:pt idx="105">
                  <c:v>7.9500000000000001E-2</c:v>
                </c:pt>
                <c:pt idx="106">
                  <c:v>8.3999999999999991E-2</c:v>
                </c:pt>
                <c:pt idx="107">
                  <c:v>3.5499999999999997E-2</c:v>
                </c:pt>
                <c:pt idx="108">
                  <c:v>3.7999999999999999E-2</c:v>
                </c:pt>
                <c:pt idx="109">
                  <c:v>-1.7500000000000002E-2</c:v>
                </c:pt>
                <c:pt idx="110">
                  <c:v>5.2499999999999998E-2</c:v>
                </c:pt>
                <c:pt idx="111">
                  <c:v>-4.5499999999999999E-2</c:v>
                </c:pt>
                <c:pt idx="112">
                  <c:v>-4.9000000000000002E-2</c:v>
                </c:pt>
                <c:pt idx="113">
                  <c:v>-6.3E-2</c:v>
                </c:pt>
                <c:pt idx="114">
                  <c:v>-5.8999999999999997E-2</c:v>
                </c:pt>
                <c:pt idx="115">
                  <c:v>1E-3</c:v>
                </c:pt>
                <c:pt idx="116">
                  <c:v>6.9500000000000006E-2</c:v>
                </c:pt>
                <c:pt idx="117">
                  <c:v>6.7500000000000004E-2</c:v>
                </c:pt>
                <c:pt idx="118">
                  <c:v>5.5500000000000001E-2</c:v>
                </c:pt>
                <c:pt idx="119">
                  <c:v>4.4999999999999998E-2</c:v>
                </c:pt>
                <c:pt idx="120">
                  <c:v>2.5500000000000002E-2</c:v>
                </c:pt>
                <c:pt idx="121">
                  <c:v>-1.2500000000000001E-2</c:v>
                </c:pt>
                <c:pt idx="122">
                  <c:v>4.0000000000000001E-3</c:v>
                </c:pt>
                <c:pt idx="123">
                  <c:v>6.25E-2</c:v>
                </c:pt>
                <c:pt idx="124">
                  <c:v>3.2500000000000001E-2</c:v>
                </c:pt>
                <c:pt idx="125">
                  <c:v>4.5499999999999999E-2</c:v>
                </c:pt>
                <c:pt idx="126">
                  <c:v>2.5500000000000002E-2</c:v>
                </c:pt>
                <c:pt idx="127">
                  <c:v>6.2E-2</c:v>
                </c:pt>
                <c:pt idx="128">
                  <c:v>1.6E-2</c:v>
                </c:pt>
                <c:pt idx="129">
                  <c:v>0.05</c:v>
                </c:pt>
                <c:pt idx="130">
                  <c:v>2.7E-2</c:v>
                </c:pt>
                <c:pt idx="131">
                  <c:v>0.05</c:v>
                </c:pt>
                <c:pt idx="132">
                  <c:v>2.1500000000000002E-2</c:v>
                </c:pt>
                <c:pt idx="133">
                  <c:v>8.6499999999999994E-2</c:v>
                </c:pt>
                <c:pt idx="134">
                  <c:v>-7.4999999999999997E-3</c:v>
                </c:pt>
                <c:pt idx="135">
                  <c:v>-3.0000000000000009E-3</c:v>
                </c:pt>
                <c:pt idx="136">
                  <c:v>-1.35E-2</c:v>
                </c:pt>
                <c:pt idx="137">
                  <c:v>8.2500000000000004E-2</c:v>
                </c:pt>
                <c:pt idx="138">
                  <c:v>4.2500000000000003E-2</c:v>
                </c:pt>
                <c:pt idx="139">
                  <c:v>-3.3000000000000002E-2</c:v>
                </c:pt>
                <c:pt idx="140">
                  <c:v>-4.8500000000000001E-2</c:v>
                </c:pt>
                <c:pt idx="141">
                  <c:v>-1.15E-2</c:v>
                </c:pt>
                <c:pt idx="142">
                  <c:v>-2.1000000000000001E-2</c:v>
                </c:pt>
                <c:pt idx="143">
                  <c:v>-1.8000000000000002E-2</c:v>
                </c:pt>
                <c:pt idx="144">
                  <c:v>1.3500000000000002E-2</c:v>
                </c:pt>
                <c:pt idx="145">
                  <c:v>-2.35E-2</c:v>
                </c:pt>
                <c:pt idx="146">
                  <c:v>-2.1499999999999998E-2</c:v>
                </c:pt>
                <c:pt idx="147">
                  <c:v>-2.1999999999999999E-2</c:v>
                </c:pt>
                <c:pt idx="148">
                  <c:v>6.0000000000000001E-3</c:v>
                </c:pt>
                <c:pt idx="149">
                  <c:v>2.9000000000000001E-2</c:v>
                </c:pt>
                <c:pt idx="150">
                  <c:v>-0.01</c:v>
                </c:pt>
                <c:pt idx="151">
                  <c:v>3.4500000000000003E-2</c:v>
                </c:pt>
                <c:pt idx="152">
                  <c:v>9.5000000000000015E-3</c:v>
                </c:pt>
                <c:pt idx="153">
                  <c:v>5.5E-2</c:v>
                </c:pt>
                <c:pt idx="154">
                  <c:v>2.3E-2</c:v>
                </c:pt>
                <c:pt idx="155">
                  <c:v>1.55E-2</c:v>
                </c:pt>
                <c:pt idx="156">
                  <c:v>3.15E-2</c:v>
                </c:pt>
                <c:pt idx="157">
                  <c:v>7.4999999999999997E-3</c:v>
                </c:pt>
                <c:pt idx="158">
                  <c:v>2.5499999999999998E-2</c:v>
                </c:pt>
                <c:pt idx="159">
                  <c:v>6.4000000000000001E-2</c:v>
                </c:pt>
                <c:pt idx="160">
                  <c:v>0.10200000000000001</c:v>
                </c:pt>
                <c:pt idx="161">
                  <c:v>5.9000000000000004E-2</c:v>
                </c:pt>
                <c:pt idx="162">
                  <c:v>4.7500000000000001E-2</c:v>
                </c:pt>
                <c:pt idx="163">
                  <c:v>7.5499999999999998E-2</c:v>
                </c:pt>
                <c:pt idx="164">
                  <c:v>2.8500000000000001E-2</c:v>
                </c:pt>
                <c:pt idx="165">
                  <c:v>6.5500000000000003E-2</c:v>
                </c:pt>
                <c:pt idx="166">
                  <c:v>8.8999999999999996E-2</c:v>
                </c:pt>
                <c:pt idx="167">
                  <c:v>8.299999999999999E-2</c:v>
                </c:pt>
                <c:pt idx="168">
                  <c:v>7.1000000000000008E-2</c:v>
                </c:pt>
                <c:pt idx="169">
                  <c:v>3.5000000000000003E-2</c:v>
                </c:pt>
                <c:pt idx="170">
                  <c:v>4.8500000000000001E-2</c:v>
                </c:pt>
                <c:pt idx="171">
                  <c:v>0.11550000000000001</c:v>
                </c:pt>
                <c:pt idx="172">
                  <c:v>8.5999999999999993E-2</c:v>
                </c:pt>
                <c:pt idx="173">
                  <c:v>9.35E-2</c:v>
                </c:pt>
                <c:pt idx="174">
                  <c:v>0.10700000000000001</c:v>
                </c:pt>
                <c:pt idx="175">
                  <c:v>7.0000000000000007E-2</c:v>
                </c:pt>
                <c:pt idx="176">
                  <c:v>4.4499999999999998E-2</c:v>
                </c:pt>
                <c:pt idx="177">
                  <c:v>6.4500000000000002E-2</c:v>
                </c:pt>
                <c:pt idx="178">
                  <c:v>0.1</c:v>
                </c:pt>
                <c:pt idx="179">
                  <c:v>0.1125</c:v>
                </c:pt>
                <c:pt idx="180">
                  <c:v>0.09</c:v>
                </c:pt>
                <c:pt idx="181">
                  <c:v>8.7999999999999995E-2</c:v>
                </c:pt>
                <c:pt idx="182">
                  <c:v>9.0499999999999997E-2</c:v>
                </c:pt>
                <c:pt idx="183">
                  <c:v>0.1265</c:v>
                </c:pt>
                <c:pt idx="184">
                  <c:v>7.6999999999999999E-2</c:v>
                </c:pt>
                <c:pt idx="185">
                  <c:v>5.2499999999999998E-2</c:v>
                </c:pt>
                <c:pt idx="186">
                  <c:v>0.04</c:v>
                </c:pt>
                <c:pt idx="187">
                  <c:v>7.0500000000000007E-2</c:v>
                </c:pt>
                <c:pt idx="188">
                  <c:v>5.1500000000000004E-2</c:v>
                </c:pt>
                <c:pt idx="189">
                  <c:v>8.5000000000000006E-2</c:v>
                </c:pt>
                <c:pt idx="190">
                  <c:v>9.4E-2</c:v>
                </c:pt>
                <c:pt idx="191">
                  <c:v>5.5999999999999994E-2</c:v>
                </c:pt>
                <c:pt idx="192">
                  <c:v>6.9500000000000006E-2</c:v>
                </c:pt>
                <c:pt idx="193">
                  <c:v>0.1275</c:v>
                </c:pt>
                <c:pt idx="194">
                  <c:v>9.1999999999999998E-2</c:v>
                </c:pt>
                <c:pt idx="195">
                  <c:v>0.13800000000000001</c:v>
                </c:pt>
                <c:pt idx="196">
                  <c:v>8.3000000000000004E-2</c:v>
                </c:pt>
                <c:pt idx="197">
                  <c:v>0.122</c:v>
                </c:pt>
                <c:pt idx="198">
                  <c:v>0.10200000000000001</c:v>
                </c:pt>
                <c:pt idx="199">
                  <c:v>4.0500000000000001E-2</c:v>
                </c:pt>
                <c:pt idx="200">
                  <c:v>8.8999999999999996E-2</c:v>
                </c:pt>
                <c:pt idx="201">
                  <c:v>6.25E-2</c:v>
                </c:pt>
                <c:pt idx="202">
                  <c:v>8.8499999999999995E-2</c:v>
                </c:pt>
                <c:pt idx="203">
                  <c:v>5.2000000000000005E-2</c:v>
                </c:pt>
                <c:pt idx="204">
                  <c:v>7.9000000000000001E-2</c:v>
                </c:pt>
                <c:pt idx="205">
                  <c:v>9.35E-2</c:v>
                </c:pt>
                <c:pt idx="206">
                  <c:v>7.6999999999999999E-2</c:v>
                </c:pt>
                <c:pt idx="207">
                  <c:v>4.8000000000000001E-2</c:v>
                </c:pt>
                <c:pt idx="208">
                  <c:v>3.1E-2</c:v>
                </c:pt>
                <c:pt idx="209">
                  <c:v>6.5000000000000002E-2</c:v>
                </c:pt>
                <c:pt idx="210">
                  <c:v>4.9500000000000002E-2</c:v>
                </c:pt>
                <c:pt idx="211">
                  <c:v>6.3E-2</c:v>
                </c:pt>
                <c:pt idx="212">
                  <c:v>3.7000000000000005E-2</c:v>
                </c:pt>
                <c:pt idx="213">
                  <c:v>6.9500000000000006E-2</c:v>
                </c:pt>
                <c:pt idx="214">
                  <c:v>4.7E-2</c:v>
                </c:pt>
                <c:pt idx="215">
                  <c:v>2.5000000000000001E-2</c:v>
                </c:pt>
                <c:pt idx="216">
                  <c:v>6.9500000000000006E-2</c:v>
                </c:pt>
                <c:pt idx="217">
                  <c:v>4.1999999999999996E-2</c:v>
                </c:pt>
                <c:pt idx="218">
                  <c:v>4.4999999999999998E-2</c:v>
                </c:pt>
                <c:pt idx="219">
                  <c:v>8.3999999999999991E-2</c:v>
                </c:pt>
                <c:pt idx="220">
                  <c:v>0.13600000000000001</c:v>
                </c:pt>
                <c:pt idx="221">
                  <c:v>8.6999999999999994E-2</c:v>
                </c:pt>
                <c:pt idx="222">
                  <c:v>4.3999999999999997E-2</c:v>
                </c:pt>
                <c:pt idx="223">
                  <c:v>0.105</c:v>
                </c:pt>
                <c:pt idx="224">
                  <c:v>0.15150000000000002</c:v>
                </c:pt>
                <c:pt idx="225">
                  <c:v>0.10200000000000001</c:v>
                </c:pt>
                <c:pt idx="226">
                  <c:v>0.105</c:v>
                </c:pt>
                <c:pt idx="227">
                  <c:v>0.1255</c:v>
                </c:pt>
                <c:pt idx="228">
                  <c:v>0.11799999999999999</c:v>
                </c:pt>
                <c:pt idx="229">
                  <c:v>5.8000000000000003E-2</c:v>
                </c:pt>
                <c:pt idx="230">
                  <c:v>0.122</c:v>
                </c:pt>
                <c:pt idx="231">
                  <c:v>0.22349999999999998</c:v>
                </c:pt>
                <c:pt idx="232">
                  <c:v>8.7999999999999995E-2</c:v>
                </c:pt>
                <c:pt idx="233">
                  <c:v>0.1195</c:v>
                </c:pt>
                <c:pt idx="234">
                  <c:v>0.2155</c:v>
                </c:pt>
                <c:pt idx="235">
                  <c:v>7.9500000000000001E-2</c:v>
                </c:pt>
                <c:pt idx="236">
                  <c:v>0.14049999999999999</c:v>
                </c:pt>
                <c:pt idx="237">
                  <c:v>7.4999999999999997E-2</c:v>
                </c:pt>
                <c:pt idx="238">
                  <c:v>6.5500000000000003E-2</c:v>
                </c:pt>
                <c:pt idx="239">
                  <c:v>0.20600000000000002</c:v>
                </c:pt>
                <c:pt idx="240">
                  <c:v>0.23049999999999998</c:v>
                </c:pt>
                <c:pt idx="241">
                  <c:v>0.1915</c:v>
                </c:pt>
                <c:pt idx="242">
                  <c:v>0.14700000000000002</c:v>
                </c:pt>
                <c:pt idx="243">
                  <c:v>0.20400000000000001</c:v>
                </c:pt>
                <c:pt idx="244">
                  <c:v>0.184</c:v>
                </c:pt>
                <c:pt idx="245">
                  <c:v>9.5500000000000002E-2</c:v>
                </c:pt>
                <c:pt idx="246">
                  <c:v>5.7500000000000002E-2</c:v>
                </c:pt>
                <c:pt idx="247">
                  <c:v>0.13650000000000001</c:v>
                </c:pt>
                <c:pt idx="248">
                  <c:v>-3.15E-2</c:v>
                </c:pt>
                <c:pt idx="249">
                  <c:v>-3.95E-2</c:v>
                </c:pt>
                <c:pt idx="250">
                  <c:v>3.4000000000000002E-2</c:v>
                </c:pt>
                <c:pt idx="251">
                  <c:v>6.2E-2</c:v>
                </c:pt>
                <c:pt idx="252">
                  <c:v>2.2499999999999999E-2</c:v>
                </c:pt>
                <c:pt idx="253">
                  <c:v>2.0999999999999998E-2</c:v>
                </c:pt>
                <c:pt idx="254">
                  <c:v>3.85E-2</c:v>
                </c:pt>
                <c:pt idx="255">
                  <c:v>2.75E-2</c:v>
                </c:pt>
                <c:pt idx="256">
                  <c:v>5.4500000000000007E-2</c:v>
                </c:pt>
                <c:pt idx="257">
                  <c:v>7.0999999999999994E-2</c:v>
                </c:pt>
                <c:pt idx="258">
                  <c:v>1.7000000000000001E-2</c:v>
                </c:pt>
                <c:pt idx="259">
                  <c:v>0.1585</c:v>
                </c:pt>
                <c:pt idx="260">
                  <c:v>0.219</c:v>
                </c:pt>
                <c:pt idx="261">
                  <c:v>0.22399999999999998</c:v>
                </c:pt>
                <c:pt idx="262">
                  <c:v>0.24</c:v>
                </c:pt>
                <c:pt idx="263">
                  <c:v>0.13850000000000001</c:v>
                </c:pt>
                <c:pt idx="264">
                  <c:v>0.22550000000000001</c:v>
                </c:pt>
                <c:pt idx="265">
                  <c:v>0.187</c:v>
                </c:pt>
                <c:pt idx="266">
                  <c:v>0.22700000000000001</c:v>
                </c:pt>
                <c:pt idx="267">
                  <c:v>0.10949999999999999</c:v>
                </c:pt>
                <c:pt idx="268">
                  <c:v>9.1499999999999998E-2</c:v>
                </c:pt>
                <c:pt idx="269">
                  <c:v>6.4000000000000001E-2</c:v>
                </c:pt>
                <c:pt idx="270">
                  <c:v>6.9500000000000006E-2</c:v>
                </c:pt>
                <c:pt idx="271">
                  <c:v>6.8500000000000005E-2</c:v>
                </c:pt>
                <c:pt idx="272">
                  <c:v>6.0999999999999999E-2</c:v>
                </c:pt>
                <c:pt idx="273">
                  <c:v>6.0000000000000001E-3</c:v>
                </c:pt>
                <c:pt idx="274">
                  <c:v>5.7500000000000002E-2</c:v>
                </c:pt>
                <c:pt idx="275">
                  <c:v>6.25E-2</c:v>
                </c:pt>
                <c:pt idx="276">
                  <c:v>6.3500000000000001E-2</c:v>
                </c:pt>
                <c:pt idx="277">
                  <c:v>4.5999999999999999E-2</c:v>
                </c:pt>
                <c:pt idx="278">
                  <c:v>6.1499999999999999E-2</c:v>
                </c:pt>
                <c:pt idx="279">
                  <c:v>1.8500000000000003E-2</c:v>
                </c:pt>
                <c:pt idx="280">
                  <c:v>-0.02</c:v>
                </c:pt>
                <c:pt idx="281">
                  <c:v>1.15E-2</c:v>
                </c:pt>
                <c:pt idx="282">
                  <c:v>3.7499999999999999E-2</c:v>
                </c:pt>
                <c:pt idx="283">
                  <c:v>7.0500000000000007E-2</c:v>
                </c:pt>
                <c:pt idx="284">
                  <c:v>6.2E-2</c:v>
                </c:pt>
                <c:pt idx="285">
                  <c:v>7.6499999999999999E-2</c:v>
                </c:pt>
                <c:pt idx="286">
                  <c:v>8.299999999999999E-2</c:v>
                </c:pt>
                <c:pt idx="287">
                  <c:v>0.1195</c:v>
                </c:pt>
                <c:pt idx="288">
                  <c:v>9.1499999999999998E-2</c:v>
                </c:pt>
                <c:pt idx="289">
                  <c:v>0.1215</c:v>
                </c:pt>
                <c:pt idx="290">
                  <c:v>0.10200000000000001</c:v>
                </c:pt>
                <c:pt idx="291">
                  <c:v>4.9999999999999958E-4</c:v>
                </c:pt>
                <c:pt idx="292">
                  <c:v>1.2999999999999999E-2</c:v>
                </c:pt>
                <c:pt idx="293">
                  <c:v>2.2499999999999999E-2</c:v>
                </c:pt>
                <c:pt idx="294">
                  <c:v>4.3499999999999997E-2</c:v>
                </c:pt>
                <c:pt idx="295">
                  <c:v>6.0499999999999998E-2</c:v>
                </c:pt>
                <c:pt idx="296">
                  <c:v>3.4000000000000002E-2</c:v>
                </c:pt>
                <c:pt idx="297">
                  <c:v>3.3500000000000002E-2</c:v>
                </c:pt>
                <c:pt idx="298">
                  <c:v>3.5000000000000003E-2</c:v>
                </c:pt>
                <c:pt idx="299">
                  <c:v>0.1045</c:v>
                </c:pt>
                <c:pt idx="300">
                  <c:v>4.8500000000000001E-2</c:v>
                </c:pt>
                <c:pt idx="301">
                  <c:v>6.6000000000000003E-2</c:v>
                </c:pt>
                <c:pt idx="302">
                  <c:v>7.350000000000001E-2</c:v>
                </c:pt>
                <c:pt idx="303">
                  <c:v>7.3999999999999996E-2</c:v>
                </c:pt>
                <c:pt idx="304">
                  <c:v>0.13950000000000001</c:v>
                </c:pt>
                <c:pt idx="305">
                  <c:v>9.4500000000000001E-2</c:v>
                </c:pt>
                <c:pt idx="306">
                  <c:v>0.1215</c:v>
                </c:pt>
                <c:pt idx="307">
                  <c:v>0.14850000000000002</c:v>
                </c:pt>
                <c:pt idx="308">
                  <c:v>5.2499999999999998E-2</c:v>
                </c:pt>
                <c:pt idx="309">
                  <c:v>0.1195</c:v>
                </c:pt>
                <c:pt idx="310">
                  <c:v>6.0999999999999999E-2</c:v>
                </c:pt>
                <c:pt idx="311">
                  <c:v>8.1000000000000003E-2</c:v>
                </c:pt>
                <c:pt idx="312">
                  <c:v>0.1255</c:v>
                </c:pt>
                <c:pt idx="313">
                  <c:v>8.7999999999999995E-2</c:v>
                </c:pt>
                <c:pt idx="314">
                  <c:v>8.3500000000000005E-2</c:v>
                </c:pt>
                <c:pt idx="315">
                  <c:v>4.8000000000000001E-2</c:v>
                </c:pt>
                <c:pt idx="316">
                  <c:v>0.11549999999999999</c:v>
                </c:pt>
                <c:pt idx="317">
                  <c:v>7.4999999999999997E-3</c:v>
                </c:pt>
                <c:pt idx="318">
                  <c:v>0.1045</c:v>
                </c:pt>
                <c:pt idx="319">
                  <c:v>9.1999999999999998E-2</c:v>
                </c:pt>
                <c:pt idx="320">
                  <c:v>7.4999999999999997E-2</c:v>
                </c:pt>
                <c:pt idx="321">
                  <c:v>8.0500000000000002E-2</c:v>
                </c:pt>
                <c:pt idx="322">
                  <c:v>5.2000000000000005E-2</c:v>
                </c:pt>
                <c:pt idx="323">
                  <c:v>7.7499999999999999E-2</c:v>
                </c:pt>
                <c:pt idx="324">
                  <c:v>-5.1000000000000004E-2</c:v>
                </c:pt>
                <c:pt idx="325">
                  <c:v>-8.4999999999999989E-3</c:v>
                </c:pt>
                <c:pt idx="326">
                  <c:v>3.2500000000000001E-2</c:v>
                </c:pt>
                <c:pt idx="327">
                  <c:v>-2.75E-2</c:v>
                </c:pt>
                <c:pt idx="328">
                  <c:v>6.4500000000000002E-2</c:v>
                </c:pt>
                <c:pt idx="329">
                  <c:v>7.1000000000000008E-2</c:v>
                </c:pt>
                <c:pt idx="330">
                  <c:v>7.400000000000001E-2</c:v>
                </c:pt>
                <c:pt idx="331">
                  <c:v>0.1055</c:v>
                </c:pt>
                <c:pt idx="332">
                  <c:v>0.11199999999999999</c:v>
                </c:pt>
                <c:pt idx="333">
                  <c:v>0.10599999999999998</c:v>
                </c:pt>
                <c:pt idx="334">
                  <c:v>7.7000000000000013E-2</c:v>
                </c:pt>
                <c:pt idx="335">
                  <c:v>9.0499999999999997E-2</c:v>
                </c:pt>
                <c:pt idx="336">
                  <c:v>-2.1000000000000001E-2</c:v>
                </c:pt>
                <c:pt idx="337">
                  <c:v>0.11349999999999999</c:v>
                </c:pt>
                <c:pt idx="338">
                  <c:v>1.0499999999999999E-2</c:v>
                </c:pt>
                <c:pt idx="339">
                  <c:v>0.105</c:v>
                </c:pt>
                <c:pt idx="340">
                  <c:v>7.1000000000000008E-2</c:v>
                </c:pt>
                <c:pt idx="341">
                  <c:v>5.7500000000000002E-2</c:v>
                </c:pt>
                <c:pt idx="342">
                  <c:v>4.0999999999999995E-2</c:v>
                </c:pt>
                <c:pt idx="343">
                  <c:v>0.18049999999999999</c:v>
                </c:pt>
                <c:pt idx="344">
                  <c:v>0.154</c:v>
                </c:pt>
                <c:pt idx="345">
                  <c:v>0.1095</c:v>
                </c:pt>
                <c:pt idx="346">
                  <c:v>8.6999999999999994E-2</c:v>
                </c:pt>
                <c:pt idx="347">
                  <c:v>0.1285</c:v>
                </c:pt>
                <c:pt idx="348">
                  <c:v>0.13200000000000001</c:v>
                </c:pt>
                <c:pt idx="349">
                  <c:v>4.5500000000000006E-2</c:v>
                </c:pt>
                <c:pt idx="350">
                  <c:v>8.6499999999999994E-2</c:v>
                </c:pt>
                <c:pt idx="351">
                  <c:v>5.6000000000000001E-2</c:v>
                </c:pt>
                <c:pt idx="352">
                  <c:v>1.0499999999999999E-2</c:v>
                </c:pt>
                <c:pt idx="353">
                  <c:v>4.4999999999999998E-2</c:v>
                </c:pt>
                <c:pt idx="354">
                  <c:v>0.13750000000000001</c:v>
                </c:pt>
                <c:pt idx="355">
                  <c:v>8.8000000000000009E-2</c:v>
                </c:pt>
                <c:pt idx="356">
                  <c:v>4.65E-2</c:v>
                </c:pt>
                <c:pt idx="357">
                  <c:v>-1.4999999999999979E-3</c:v>
                </c:pt>
                <c:pt idx="358">
                  <c:v>-6.9500000000000006E-2</c:v>
                </c:pt>
                <c:pt idx="359">
                  <c:v>-1.4E-2</c:v>
                </c:pt>
                <c:pt idx="360">
                  <c:v>8.5000000000000006E-3</c:v>
                </c:pt>
                <c:pt idx="361">
                  <c:v>9.1999999999999998E-2</c:v>
                </c:pt>
                <c:pt idx="362">
                  <c:v>-5.9499999999999997E-2</c:v>
                </c:pt>
                <c:pt idx="363">
                  <c:v>9.5000000000000001E-2</c:v>
                </c:pt>
                <c:pt idx="364">
                  <c:v>1.7000000000000001E-2</c:v>
                </c:pt>
                <c:pt idx="365">
                  <c:v>5.1000000000000004E-2</c:v>
                </c:pt>
                <c:pt idx="366">
                  <c:v>4.65E-2</c:v>
                </c:pt>
                <c:pt idx="367">
                  <c:v>9.2499999999999999E-2</c:v>
                </c:pt>
                <c:pt idx="368">
                  <c:v>4.3499999999999997E-2</c:v>
                </c:pt>
                <c:pt idx="369">
                  <c:v>1.3999999999999999E-2</c:v>
                </c:pt>
                <c:pt idx="370">
                  <c:v>3.7999999999999999E-2</c:v>
                </c:pt>
                <c:pt idx="371">
                  <c:v>5.6000000000000001E-2</c:v>
                </c:pt>
                <c:pt idx="372">
                  <c:v>-3.1000000000000003E-2</c:v>
                </c:pt>
                <c:pt idx="373">
                  <c:v>7.1999999999999995E-2</c:v>
                </c:pt>
                <c:pt idx="374">
                  <c:v>7.3499999999999996E-2</c:v>
                </c:pt>
                <c:pt idx="375">
                  <c:v>3.4499999999999996E-2</c:v>
                </c:pt>
                <c:pt idx="376">
                  <c:v>1.3000000000000001E-2</c:v>
                </c:pt>
                <c:pt idx="377">
                  <c:v>0.129</c:v>
                </c:pt>
                <c:pt idx="378">
                  <c:v>4.2500000000000003E-2</c:v>
                </c:pt>
                <c:pt idx="379">
                  <c:v>9.9500000000000005E-2</c:v>
                </c:pt>
                <c:pt idx="380">
                  <c:v>4.8000000000000001E-2</c:v>
                </c:pt>
                <c:pt idx="381">
                  <c:v>5.5499999999999994E-2</c:v>
                </c:pt>
                <c:pt idx="382">
                  <c:v>0.10249999999999999</c:v>
                </c:pt>
                <c:pt idx="383">
                  <c:v>1.95E-2</c:v>
                </c:pt>
                <c:pt idx="384">
                  <c:v>3.5000000000000003E-2</c:v>
                </c:pt>
                <c:pt idx="385">
                  <c:v>-1.3999999999999999E-2</c:v>
                </c:pt>
                <c:pt idx="386">
                  <c:v>4.1999999999999996E-2</c:v>
                </c:pt>
                <c:pt idx="387">
                  <c:v>6.4500000000000002E-2</c:v>
                </c:pt>
                <c:pt idx="388">
                  <c:v>-5.0500000000000003E-2</c:v>
                </c:pt>
                <c:pt idx="389">
                  <c:v>2.35E-2</c:v>
                </c:pt>
                <c:pt idx="390">
                  <c:v>0.13200000000000001</c:v>
                </c:pt>
                <c:pt idx="391">
                  <c:v>0.10200000000000001</c:v>
                </c:pt>
                <c:pt idx="392">
                  <c:v>0.11549999999999999</c:v>
                </c:pt>
                <c:pt idx="393">
                  <c:v>2.75E-2</c:v>
                </c:pt>
                <c:pt idx="394">
                  <c:v>-8.7499999999999994E-2</c:v>
                </c:pt>
                <c:pt idx="395">
                  <c:v>8.299999999999999E-2</c:v>
                </c:pt>
                <c:pt idx="396">
                  <c:v>4.3500000000000004E-2</c:v>
                </c:pt>
                <c:pt idx="397">
                  <c:v>4.0499999999999994E-2</c:v>
                </c:pt>
                <c:pt idx="398">
                  <c:v>0.1125</c:v>
                </c:pt>
                <c:pt idx="399">
                  <c:v>0.06</c:v>
                </c:pt>
                <c:pt idx="400">
                  <c:v>7.1000000000000008E-2</c:v>
                </c:pt>
                <c:pt idx="401">
                  <c:v>3.3000000000000002E-2</c:v>
                </c:pt>
                <c:pt idx="402">
                  <c:v>-1.2E-2</c:v>
                </c:pt>
                <c:pt idx="403">
                  <c:v>-0.05</c:v>
                </c:pt>
                <c:pt idx="404">
                  <c:v>6.7000000000000004E-2</c:v>
                </c:pt>
                <c:pt idx="405">
                  <c:v>9.5500000000000002E-2</c:v>
                </c:pt>
                <c:pt idx="406">
                  <c:v>-3.4000000000000002E-2</c:v>
                </c:pt>
                <c:pt idx="407">
                  <c:v>9.0000000000000011E-3</c:v>
                </c:pt>
                <c:pt idx="408">
                  <c:v>1.95E-2</c:v>
                </c:pt>
                <c:pt idx="409">
                  <c:v>0.10050000000000001</c:v>
                </c:pt>
                <c:pt idx="410">
                  <c:v>4.8500000000000001E-2</c:v>
                </c:pt>
                <c:pt idx="411">
                  <c:v>-3.2000000000000001E-2</c:v>
                </c:pt>
                <c:pt idx="412">
                  <c:v>3.9000000000000007E-2</c:v>
                </c:pt>
                <c:pt idx="413">
                  <c:v>1.4999999999999979E-3</c:v>
                </c:pt>
                <c:pt idx="414">
                  <c:v>-4.2500000000000003E-2</c:v>
                </c:pt>
                <c:pt idx="415">
                  <c:v>4.65E-2</c:v>
                </c:pt>
                <c:pt idx="416">
                  <c:v>7.6999999999999999E-2</c:v>
                </c:pt>
                <c:pt idx="417">
                  <c:v>0.1295</c:v>
                </c:pt>
                <c:pt idx="418">
                  <c:v>0.13750000000000001</c:v>
                </c:pt>
                <c:pt idx="419">
                  <c:v>2.8499999999999998E-2</c:v>
                </c:pt>
                <c:pt idx="420">
                  <c:v>7.7499999999999999E-2</c:v>
                </c:pt>
                <c:pt idx="421">
                  <c:v>6.3E-2</c:v>
                </c:pt>
                <c:pt idx="422">
                  <c:v>6.25E-2</c:v>
                </c:pt>
                <c:pt idx="423">
                  <c:v>7.0999999999999994E-2</c:v>
                </c:pt>
                <c:pt idx="424">
                  <c:v>0.09</c:v>
                </c:pt>
                <c:pt idx="425">
                  <c:v>0.02</c:v>
                </c:pt>
                <c:pt idx="426">
                  <c:v>3.8999999999999993E-2</c:v>
                </c:pt>
                <c:pt idx="427">
                  <c:v>5.2000000000000005E-2</c:v>
                </c:pt>
                <c:pt idx="428">
                  <c:v>2.75E-2</c:v>
                </c:pt>
                <c:pt idx="429">
                  <c:v>7.9000000000000001E-2</c:v>
                </c:pt>
                <c:pt idx="430">
                  <c:v>6.4000000000000001E-2</c:v>
                </c:pt>
                <c:pt idx="431">
                  <c:v>4.65E-2</c:v>
                </c:pt>
                <c:pt idx="432">
                  <c:v>8.7999999999999995E-2</c:v>
                </c:pt>
                <c:pt idx="433">
                  <c:v>-1.3999999999999999E-2</c:v>
                </c:pt>
                <c:pt idx="434">
                  <c:v>4.3500000000000004E-2</c:v>
                </c:pt>
                <c:pt idx="435">
                  <c:v>7.1000000000000008E-2</c:v>
                </c:pt>
                <c:pt idx="436">
                  <c:v>4.4999999999999998E-2</c:v>
                </c:pt>
                <c:pt idx="437">
                  <c:v>7.3999999999999996E-2</c:v>
                </c:pt>
                <c:pt idx="438">
                  <c:v>6.8000000000000005E-2</c:v>
                </c:pt>
                <c:pt idx="439">
                  <c:v>3.7499999999999999E-2</c:v>
                </c:pt>
                <c:pt idx="440">
                  <c:v>9.6000000000000002E-2</c:v>
                </c:pt>
                <c:pt idx="441">
                  <c:v>9.1999999999999998E-2</c:v>
                </c:pt>
                <c:pt idx="442">
                  <c:v>7.8E-2</c:v>
                </c:pt>
                <c:pt idx="443">
                  <c:v>6.8500000000000005E-2</c:v>
                </c:pt>
                <c:pt idx="444">
                  <c:v>4.4999999999999971E-3</c:v>
                </c:pt>
                <c:pt idx="445">
                  <c:v>4.5999999999999999E-2</c:v>
                </c:pt>
                <c:pt idx="446">
                  <c:v>3.6999999999999998E-2</c:v>
                </c:pt>
                <c:pt idx="447">
                  <c:v>3.4000000000000002E-2</c:v>
                </c:pt>
                <c:pt idx="448">
                  <c:v>6.6500000000000004E-2</c:v>
                </c:pt>
                <c:pt idx="449">
                  <c:v>2.9499999999999998E-2</c:v>
                </c:pt>
                <c:pt idx="450">
                  <c:v>1.5E-3</c:v>
                </c:pt>
                <c:pt idx="451">
                  <c:v>1.9E-2</c:v>
                </c:pt>
                <c:pt idx="452">
                  <c:v>-3.7499999999999999E-2</c:v>
                </c:pt>
                <c:pt idx="453">
                  <c:v>-2.8000000000000001E-2</c:v>
                </c:pt>
                <c:pt idx="454">
                  <c:v>5.0000000000000001E-3</c:v>
                </c:pt>
                <c:pt idx="455">
                  <c:v>5.3500000000000006E-2</c:v>
                </c:pt>
                <c:pt idx="456">
                  <c:v>3.15E-2</c:v>
                </c:pt>
                <c:pt idx="457">
                  <c:v>8.8999999999999996E-2</c:v>
                </c:pt>
                <c:pt idx="458">
                  <c:v>6.9000000000000006E-2</c:v>
                </c:pt>
                <c:pt idx="459">
                  <c:v>9.7500000000000003E-2</c:v>
                </c:pt>
                <c:pt idx="460">
                  <c:v>0.1295</c:v>
                </c:pt>
                <c:pt idx="461">
                  <c:v>0.1885</c:v>
                </c:pt>
                <c:pt idx="462">
                  <c:v>0.182</c:v>
                </c:pt>
                <c:pt idx="463">
                  <c:v>0.19900000000000001</c:v>
                </c:pt>
                <c:pt idx="464">
                  <c:v>0.14899999999999999</c:v>
                </c:pt>
                <c:pt idx="465">
                  <c:v>0.189</c:v>
                </c:pt>
                <c:pt idx="466">
                  <c:v>7.5499999999999998E-2</c:v>
                </c:pt>
                <c:pt idx="467">
                  <c:v>0.13850000000000001</c:v>
                </c:pt>
                <c:pt idx="468">
                  <c:v>0.19400000000000001</c:v>
                </c:pt>
                <c:pt idx="469">
                  <c:v>0.1535</c:v>
                </c:pt>
                <c:pt idx="470">
                  <c:v>0.16250000000000001</c:v>
                </c:pt>
                <c:pt idx="471">
                  <c:v>0.17699999999999999</c:v>
                </c:pt>
                <c:pt idx="472">
                  <c:v>0.1245</c:v>
                </c:pt>
                <c:pt idx="473">
                  <c:v>0.1075</c:v>
                </c:pt>
                <c:pt idx="474">
                  <c:v>0.1075</c:v>
                </c:pt>
                <c:pt idx="475">
                  <c:v>5.6000000000000001E-2</c:v>
                </c:pt>
                <c:pt idx="476">
                  <c:v>0.12</c:v>
                </c:pt>
                <c:pt idx="477">
                  <c:v>0.126</c:v>
                </c:pt>
                <c:pt idx="478">
                  <c:v>9.9500000000000005E-2</c:v>
                </c:pt>
                <c:pt idx="479">
                  <c:v>0.10600000000000001</c:v>
                </c:pt>
                <c:pt idx="480">
                  <c:v>0.1065</c:v>
                </c:pt>
                <c:pt idx="481">
                  <c:v>0.11</c:v>
                </c:pt>
                <c:pt idx="482">
                  <c:v>8.5999999999999993E-2</c:v>
                </c:pt>
                <c:pt idx="483">
                  <c:v>4.5499999999999999E-2</c:v>
                </c:pt>
                <c:pt idx="484">
                  <c:v>3.8000000000000006E-2</c:v>
                </c:pt>
                <c:pt idx="485">
                  <c:v>4.1999999999999996E-2</c:v>
                </c:pt>
                <c:pt idx="486">
                  <c:v>2.8000000000000001E-2</c:v>
                </c:pt>
                <c:pt idx="487">
                  <c:v>1.2500000000000001E-2</c:v>
                </c:pt>
                <c:pt idx="488">
                  <c:v>8.3000000000000004E-2</c:v>
                </c:pt>
                <c:pt idx="489">
                  <c:v>7.6499999999999999E-2</c:v>
                </c:pt>
                <c:pt idx="490">
                  <c:v>6.6000000000000003E-2</c:v>
                </c:pt>
                <c:pt idx="491">
                  <c:v>5.0999999999999997E-2</c:v>
                </c:pt>
                <c:pt idx="492">
                  <c:v>7.6999999999999999E-2</c:v>
                </c:pt>
                <c:pt idx="493">
                  <c:v>7.3000000000000009E-2</c:v>
                </c:pt>
                <c:pt idx="494">
                  <c:v>5.7500000000000002E-2</c:v>
                </c:pt>
                <c:pt idx="495">
                  <c:v>5.45E-2</c:v>
                </c:pt>
                <c:pt idx="496">
                  <c:v>3.7499999999999999E-2</c:v>
                </c:pt>
                <c:pt idx="497">
                  <c:v>3.0499999999999999E-2</c:v>
                </c:pt>
                <c:pt idx="498">
                  <c:v>0.10249999999999999</c:v>
                </c:pt>
                <c:pt idx="499">
                  <c:v>1.2500000000000001E-2</c:v>
                </c:pt>
                <c:pt idx="500">
                  <c:v>8.1499999999999989E-2</c:v>
                </c:pt>
                <c:pt idx="501">
                  <c:v>0.11449999999999999</c:v>
                </c:pt>
                <c:pt idx="502">
                  <c:v>2.2499999999999999E-2</c:v>
                </c:pt>
                <c:pt idx="503">
                  <c:v>0.13250000000000001</c:v>
                </c:pt>
                <c:pt idx="504">
                  <c:v>6.4000000000000001E-2</c:v>
                </c:pt>
                <c:pt idx="505">
                  <c:v>0.10249999999999999</c:v>
                </c:pt>
                <c:pt idx="506">
                  <c:v>2.8499999999999998E-2</c:v>
                </c:pt>
                <c:pt idx="507">
                  <c:v>3.2500000000000001E-2</c:v>
                </c:pt>
                <c:pt idx="508">
                  <c:v>0.10249999999999999</c:v>
                </c:pt>
                <c:pt idx="509">
                  <c:v>-1.4500000000000001E-2</c:v>
                </c:pt>
                <c:pt idx="510">
                  <c:v>-1.0000000000000009E-3</c:v>
                </c:pt>
                <c:pt idx="511">
                  <c:v>-1.0000000000000009E-3</c:v>
                </c:pt>
                <c:pt idx="512">
                  <c:v>9.5500000000000002E-2</c:v>
                </c:pt>
                <c:pt idx="513">
                  <c:v>7.8E-2</c:v>
                </c:pt>
                <c:pt idx="514">
                  <c:v>5.5E-2</c:v>
                </c:pt>
                <c:pt idx="515">
                  <c:v>5.7999999999999996E-2</c:v>
                </c:pt>
                <c:pt idx="516">
                  <c:v>4.9000000000000002E-2</c:v>
                </c:pt>
                <c:pt idx="517">
                  <c:v>-3.0000000000000009E-3</c:v>
                </c:pt>
                <c:pt idx="518">
                  <c:v>-4.5999999999999999E-2</c:v>
                </c:pt>
                <c:pt idx="519">
                  <c:v>-3.7999999999999999E-2</c:v>
                </c:pt>
                <c:pt idx="520">
                  <c:v>5.5E-2</c:v>
                </c:pt>
                <c:pt idx="521">
                  <c:v>4.3499999999999997E-2</c:v>
                </c:pt>
                <c:pt idx="522">
                  <c:v>-6.9499999999999992E-2</c:v>
                </c:pt>
                <c:pt idx="523">
                  <c:v>-0.03</c:v>
                </c:pt>
                <c:pt idx="524">
                  <c:v>-2.7E-2</c:v>
                </c:pt>
                <c:pt idx="525">
                  <c:v>4.5999999999999999E-2</c:v>
                </c:pt>
                <c:pt idx="526">
                  <c:v>5.0000000000000001E-3</c:v>
                </c:pt>
                <c:pt idx="527">
                  <c:v>-4.0000000000000001E-3</c:v>
                </c:pt>
                <c:pt idx="528">
                  <c:v>-2.5000000000000001E-3</c:v>
                </c:pt>
                <c:pt idx="529">
                  <c:v>4.5999999999999999E-2</c:v>
                </c:pt>
                <c:pt idx="530">
                  <c:v>4.7E-2</c:v>
                </c:pt>
                <c:pt idx="531">
                  <c:v>2.35E-2</c:v>
                </c:pt>
                <c:pt idx="532">
                  <c:v>2.75E-2</c:v>
                </c:pt>
                <c:pt idx="533">
                  <c:v>-2.1999999999999999E-2</c:v>
                </c:pt>
                <c:pt idx="534">
                  <c:v>-0.01</c:v>
                </c:pt>
                <c:pt idx="535">
                  <c:v>-9.4500000000000001E-2</c:v>
                </c:pt>
                <c:pt idx="536">
                  <c:v>4.4499999999999998E-2</c:v>
                </c:pt>
                <c:pt idx="537">
                  <c:v>-4.5999999999999999E-2</c:v>
                </c:pt>
                <c:pt idx="538">
                  <c:v>4.5000000000000005E-3</c:v>
                </c:pt>
                <c:pt idx="539">
                  <c:v>4.2999999999999997E-2</c:v>
                </c:pt>
                <c:pt idx="540">
                  <c:v>2.7E-2</c:v>
                </c:pt>
                <c:pt idx="541">
                  <c:v>7.0499999999999993E-2</c:v>
                </c:pt>
                <c:pt idx="542">
                  <c:v>1.0999999999999999E-2</c:v>
                </c:pt>
                <c:pt idx="543">
                  <c:v>8.3499999999999991E-2</c:v>
                </c:pt>
                <c:pt idx="544">
                  <c:v>5.8000000000000003E-2</c:v>
                </c:pt>
                <c:pt idx="545">
                  <c:v>6.4500000000000002E-2</c:v>
                </c:pt>
                <c:pt idx="546">
                  <c:v>9.35E-2</c:v>
                </c:pt>
                <c:pt idx="547">
                  <c:v>6.3E-2</c:v>
                </c:pt>
                <c:pt idx="548">
                  <c:v>7.3000000000000009E-2</c:v>
                </c:pt>
                <c:pt idx="549">
                  <c:v>1.2500000000000001E-2</c:v>
                </c:pt>
                <c:pt idx="550">
                  <c:v>5.1000000000000004E-2</c:v>
                </c:pt>
                <c:pt idx="551">
                  <c:v>2.3E-2</c:v>
                </c:pt>
                <c:pt idx="552">
                  <c:v>-8.5000000000000006E-3</c:v>
                </c:pt>
                <c:pt idx="553">
                  <c:v>5.0000000000000044E-4</c:v>
                </c:pt>
                <c:pt idx="554">
                  <c:v>0.11449999999999999</c:v>
                </c:pt>
                <c:pt idx="555">
                  <c:v>2.9000000000000001E-2</c:v>
                </c:pt>
                <c:pt idx="556">
                  <c:v>6.1499999999999999E-2</c:v>
                </c:pt>
                <c:pt idx="557">
                  <c:v>5.6000000000000001E-2</c:v>
                </c:pt>
                <c:pt idx="558">
                  <c:v>4.2500000000000003E-2</c:v>
                </c:pt>
                <c:pt idx="559">
                  <c:v>3.2500000000000001E-2</c:v>
                </c:pt>
                <c:pt idx="560">
                  <c:v>5.5500000000000001E-2</c:v>
                </c:pt>
                <c:pt idx="561">
                  <c:v>8.5500000000000007E-2</c:v>
                </c:pt>
                <c:pt idx="562">
                  <c:v>0.01</c:v>
                </c:pt>
                <c:pt idx="563">
                  <c:v>1.7000000000000001E-2</c:v>
                </c:pt>
                <c:pt idx="564">
                  <c:v>0.04</c:v>
                </c:pt>
                <c:pt idx="565">
                  <c:v>1.6999999999999998E-2</c:v>
                </c:pt>
                <c:pt idx="566">
                  <c:v>6.7000000000000004E-2</c:v>
                </c:pt>
                <c:pt idx="567">
                  <c:v>0.01</c:v>
                </c:pt>
                <c:pt idx="568">
                  <c:v>3.0499999999999999E-2</c:v>
                </c:pt>
                <c:pt idx="569">
                  <c:v>6.8499999999999991E-2</c:v>
                </c:pt>
                <c:pt idx="570">
                  <c:v>6.5500000000000003E-2</c:v>
                </c:pt>
                <c:pt idx="571">
                  <c:v>3.2000000000000001E-2</c:v>
                </c:pt>
                <c:pt idx="572">
                  <c:v>-3.7499999999999999E-2</c:v>
                </c:pt>
                <c:pt idx="573">
                  <c:v>-5.4999999999999997E-3</c:v>
                </c:pt>
                <c:pt idx="574">
                  <c:v>-1.6500000000000001E-2</c:v>
                </c:pt>
                <c:pt idx="575">
                  <c:v>4.4500000000000005E-2</c:v>
                </c:pt>
                <c:pt idx="576">
                  <c:v>2.8000000000000004E-2</c:v>
                </c:pt>
                <c:pt idx="577">
                  <c:v>2.5500000000000002E-2</c:v>
                </c:pt>
                <c:pt idx="578">
                  <c:v>-4.5999999999999999E-2</c:v>
                </c:pt>
                <c:pt idx="579">
                  <c:v>-4.5000000000000005E-3</c:v>
                </c:pt>
                <c:pt idx="580">
                  <c:v>-1.4000000000000002E-2</c:v>
                </c:pt>
                <c:pt idx="581">
                  <c:v>-3.4500000000000003E-2</c:v>
                </c:pt>
                <c:pt idx="582">
                  <c:v>-0.02</c:v>
                </c:pt>
                <c:pt idx="583">
                  <c:v>6.6500000000000004E-2</c:v>
                </c:pt>
                <c:pt idx="584">
                  <c:v>3.0499999999999999E-2</c:v>
                </c:pt>
                <c:pt idx="585">
                  <c:v>4.8000000000000001E-2</c:v>
                </c:pt>
                <c:pt idx="586">
                  <c:v>0.11599999999999999</c:v>
                </c:pt>
                <c:pt idx="587">
                  <c:v>0.10550000000000001</c:v>
                </c:pt>
                <c:pt idx="588">
                  <c:v>2.4500000000000001E-2</c:v>
                </c:pt>
                <c:pt idx="589">
                  <c:v>8.4499999999999992E-2</c:v>
                </c:pt>
                <c:pt idx="590">
                  <c:v>3.8000000000000006E-2</c:v>
                </c:pt>
                <c:pt idx="591">
                  <c:v>1.7000000000000001E-2</c:v>
                </c:pt>
                <c:pt idx="592">
                  <c:v>5.7999999999999996E-2</c:v>
                </c:pt>
                <c:pt idx="593">
                  <c:v>4.7E-2</c:v>
                </c:pt>
                <c:pt idx="594">
                  <c:v>8.5999999999999993E-2</c:v>
                </c:pt>
                <c:pt idx="595">
                  <c:v>2.8500000000000001E-2</c:v>
                </c:pt>
                <c:pt idx="596">
                  <c:v>5.3499999999999999E-2</c:v>
                </c:pt>
                <c:pt idx="597">
                  <c:v>9.8500000000000004E-2</c:v>
                </c:pt>
                <c:pt idx="598">
                  <c:v>7.1499999999999994E-2</c:v>
                </c:pt>
                <c:pt idx="599">
                  <c:v>-5.0500000000000003E-2</c:v>
                </c:pt>
                <c:pt idx="600">
                  <c:v>-4.4999999999999998E-2</c:v>
                </c:pt>
                <c:pt idx="601">
                  <c:v>-6.0000000000000001E-3</c:v>
                </c:pt>
                <c:pt idx="602">
                  <c:v>6.0000000000000001E-3</c:v>
                </c:pt>
                <c:pt idx="603">
                  <c:v>-1E-3</c:v>
                </c:pt>
                <c:pt idx="604">
                  <c:v>0.11599999999999999</c:v>
                </c:pt>
                <c:pt idx="605">
                  <c:v>8.4499999999999992E-2</c:v>
                </c:pt>
                <c:pt idx="606">
                  <c:v>-4.0000000000000001E-3</c:v>
                </c:pt>
                <c:pt idx="607">
                  <c:v>-1.4999999999999999E-2</c:v>
                </c:pt>
                <c:pt idx="608">
                  <c:v>3.0499999999999999E-2</c:v>
                </c:pt>
                <c:pt idx="609">
                  <c:v>4.7E-2</c:v>
                </c:pt>
                <c:pt idx="610">
                  <c:v>4.1500000000000002E-2</c:v>
                </c:pt>
                <c:pt idx="611">
                  <c:v>0.05</c:v>
                </c:pt>
                <c:pt idx="612">
                  <c:v>1.2999999999999999E-2</c:v>
                </c:pt>
                <c:pt idx="613">
                  <c:v>1.2500000000000001E-2</c:v>
                </c:pt>
                <c:pt idx="614">
                  <c:v>4.5000000000000023E-3</c:v>
                </c:pt>
                <c:pt idx="615">
                  <c:v>-3.2500000000000001E-2</c:v>
                </c:pt>
                <c:pt idx="616">
                  <c:v>6.4999999999999997E-3</c:v>
                </c:pt>
                <c:pt idx="617">
                  <c:v>7.9000000000000001E-2</c:v>
                </c:pt>
                <c:pt idx="618">
                  <c:v>5.8500000000000003E-2</c:v>
                </c:pt>
                <c:pt idx="619">
                  <c:v>4.3999999999999997E-2</c:v>
                </c:pt>
                <c:pt idx="620">
                  <c:v>-1.35E-2</c:v>
                </c:pt>
                <c:pt idx="621">
                  <c:v>-2.8500000000000001E-2</c:v>
                </c:pt>
                <c:pt idx="622">
                  <c:v>5.0000000000000001E-3</c:v>
                </c:pt>
                <c:pt idx="623">
                  <c:v>6.25E-2</c:v>
                </c:pt>
                <c:pt idx="624">
                  <c:v>2.75E-2</c:v>
                </c:pt>
                <c:pt idx="625">
                  <c:v>4.9000000000000002E-2</c:v>
                </c:pt>
                <c:pt idx="626">
                  <c:v>6.8000000000000005E-2</c:v>
                </c:pt>
                <c:pt idx="627">
                  <c:v>2.2499999999999999E-2</c:v>
                </c:pt>
                <c:pt idx="628">
                  <c:v>8.4499999999999992E-2</c:v>
                </c:pt>
                <c:pt idx="629">
                  <c:v>7.6499999999999999E-2</c:v>
                </c:pt>
                <c:pt idx="630">
                  <c:v>4.7E-2</c:v>
                </c:pt>
                <c:pt idx="631">
                  <c:v>9.4E-2</c:v>
                </c:pt>
                <c:pt idx="632">
                  <c:v>5.45E-2</c:v>
                </c:pt>
                <c:pt idx="633">
                  <c:v>2.5000000000000001E-3</c:v>
                </c:pt>
                <c:pt idx="634">
                  <c:v>1.6E-2</c:v>
                </c:pt>
                <c:pt idx="635">
                  <c:v>-5.45E-2</c:v>
                </c:pt>
                <c:pt idx="636">
                  <c:v>1.2500000000000001E-2</c:v>
                </c:pt>
                <c:pt idx="637">
                  <c:v>4.5000000000000005E-3</c:v>
                </c:pt>
                <c:pt idx="638">
                  <c:v>5.0000000000000001E-3</c:v>
                </c:pt>
                <c:pt idx="639">
                  <c:v>6.5500000000000003E-2</c:v>
                </c:pt>
                <c:pt idx="640">
                  <c:v>1.0500000000000001E-2</c:v>
                </c:pt>
                <c:pt idx="641">
                  <c:v>3.7499999999999999E-2</c:v>
                </c:pt>
                <c:pt idx="642">
                  <c:v>7.2499999999999995E-2</c:v>
                </c:pt>
                <c:pt idx="643">
                  <c:v>1.55E-2</c:v>
                </c:pt>
                <c:pt idx="644">
                  <c:v>2.9499999999999998E-2</c:v>
                </c:pt>
                <c:pt idx="645">
                  <c:v>1.6999999999999998E-2</c:v>
                </c:pt>
                <c:pt idx="646">
                  <c:v>-1.2E-2</c:v>
                </c:pt>
                <c:pt idx="647">
                  <c:v>3.4500000000000003E-2</c:v>
                </c:pt>
                <c:pt idx="648">
                  <c:v>3.4000000000000002E-2</c:v>
                </c:pt>
                <c:pt idx="649">
                  <c:v>1.6500000000000001E-2</c:v>
                </c:pt>
                <c:pt idx="650">
                  <c:v>2.5499999999999998E-2</c:v>
                </c:pt>
                <c:pt idx="651">
                  <c:v>5.2999999999999999E-2</c:v>
                </c:pt>
                <c:pt idx="652">
                  <c:v>-0.05</c:v>
                </c:pt>
                <c:pt idx="653">
                  <c:v>8.0000000000000019E-3</c:v>
                </c:pt>
                <c:pt idx="654">
                  <c:v>-6.9999999999999993E-3</c:v>
                </c:pt>
                <c:pt idx="655">
                  <c:v>4.3500000000000004E-2</c:v>
                </c:pt>
                <c:pt idx="656">
                  <c:v>-3.0000000000000027E-3</c:v>
                </c:pt>
                <c:pt idx="657">
                  <c:v>7.1000000000000008E-2</c:v>
                </c:pt>
                <c:pt idx="658">
                  <c:v>7.2999999999999995E-2</c:v>
                </c:pt>
                <c:pt idx="659">
                  <c:v>8.900000000000001E-2</c:v>
                </c:pt>
                <c:pt idx="660">
                  <c:v>5.8499999999999996E-2</c:v>
                </c:pt>
                <c:pt idx="661">
                  <c:v>8.6500000000000007E-2</c:v>
                </c:pt>
                <c:pt idx="662">
                  <c:v>0.1</c:v>
                </c:pt>
                <c:pt idx="663">
                  <c:v>0.121</c:v>
                </c:pt>
                <c:pt idx="664">
                  <c:v>0.10050000000000001</c:v>
                </c:pt>
                <c:pt idx="665">
                  <c:v>0.10249999999999999</c:v>
                </c:pt>
                <c:pt idx="666">
                  <c:v>0.10249999999999999</c:v>
                </c:pt>
                <c:pt idx="667">
                  <c:v>0.11599999999999999</c:v>
                </c:pt>
                <c:pt idx="668">
                  <c:v>0.10149999999999999</c:v>
                </c:pt>
                <c:pt idx="669">
                  <c:v>4.7E-2</c:v>
                </c:pt>
                <c:pt idx="670">
                  <c:v>4.1500000000000002E-2</c:v>
                </c:pt>
                <c:pt idx="671">
                  <c:v>-2.9999999999999992E-3</c:v>
                </c:pt>
                <c:pt idx="672">
                  <c:v>1.6E-2</c:v>
                </c:pt>
                <c:pt idx="673">
                  <c:v>0.04</c:v>
                </c:pt>
                <c:pt idx="674">
                  <c:v>8.5999999999999993E-2</c:v>
                </c:pt>
                <c:pt idx="675">
                  <c:v>0.08</c:v>
                </c:pt>
                <c:pt idx="676">
                  <c:v>8.5999999999999993E-2</c:v>
                </c:pt>
                <c:pt idx="677">
                  <c:v>0.1295</c:v>
                </c:pt>
                <c:pt idx="678">
                  <c:v>0.14200000000000002</c:v>
                </c:pt>
                <c:pt idx="679">
                  <c:v>0.13550000000000001</c:v>
                </c:pt>
                <c:pt idx="680">
                  <c:v>9.5500000000000002E-2</c:v>
                </c:pt>
                <c:pt idx="681">
                  <c:v>2.35E-2</c:v>
                </c:pt>
                <c:pt idx="682">
                  <c:v>7.6999999999999999E-2</c:v>
                </c:pt>
                <c:pt idx="683">
                  <c:v>6.5500000000000003E-2</c:v>
                </c:pt>
                <c:pt idx="684">
                  <c:v>6.7000000000000004E-2</c:v>
                </c:pt>
                <c:pt idx="685">
                  <c:v>9.9500000000000005E-2</c:v>
                </c:pt>
                <c:pt idx="686">
                  <c:v>1.1000000000000001E-2</c:v>
                </c:pt>
                <c:pt idx="687">
                  <c:v>0.09</c:v>
                </c:pt>
                <c:pt idx="688">
                  <c:v>6.3500000000000001E-2</c:v>
                </c:pt>
                <c:pt idx="689">
                  <c:v>9.5500000000000002E-2</c:v>
                </c:pt>
                <c:pt idx="690">
                  <c:v>0.1055</c:v>
                </c:pt>
                <c:pt idx="691">
                  <c:v>0.159</c:v>
                </c:pt>
                <c:pt idx="692">
                  <c:v>5.2499999999999998E-2</c:v>
                </c:pt>
                <c:pt idx="693">
                  <c:v>3.5500000000000004E-2</c:v>
                </c:pt>
                <c:pt idx="694">
                  <c:v>6.5000000000000002E-2</c:v>
                </c:pt>
                <c:pt idx="695">
                  <c:v>7.350000000000001E-2</c:v>
                </c:pt>
                <c:pt idx="696">
                  <c:v>7.0500000000000007E-2</c:v>
                </c:pt>
                <c:pt idx="697">
                  <c:v>6.5000000000000002E-2</c:v>
                </c:pt>
                <c:pt idx="698">
                  <c:v>3.85E-2</c:v>
                </c:pt>
                <c:pt idx="699">
                  <c:v>-3.6000000000000004E-2</c:v>
                </c:pt>
                <c:pt idx="700">
                  <c:v>0.03</c:v>
                </c:pt>
                <c:pt idx="701">
                  <c:v>4.9000000000000002E-2</c:v>
                </c:pt>
              </c:numCache>
            </c:numRef>
          </c:yVal>
        </c:ser>
        <c:ser>
          <c:idx val="5"/>
          <c:order val="5"/>
          <c:tx>
            <c:v>AVG O ASG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Computing!$BB$706:$BB$1110</c:f>
              <c:numCache>
                <c:formatCode>General</c:formatCode>
                <c:ptCount val="405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2008</c:v>
                </c:pt>
                <c:pt idx="5">
                  <c:v>2008</c:v>
                </c:pt>
                <c:pt idx="6">
                  <c:v>2008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2009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2010</c:v>
                </c:pt>
                <c:pt idx="15">
                  <c:v>2012</c:v>
                </c:pt>
                <c:pt idx="16">
                  <c:v>2012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2019</c:v>
                </c:pt>
                <c:pt idx="23">
                  <c:v>2019</c:v>
                </c:pt>
                <c:pt idx="24">
                  <c:v>2019</c:v>
                </c:pt>
                <c:pt idx="25">
                  <c:v>2020</c:v>
                </c:pt>
                <c:pt idx="26">
                  <c:v>2020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2026</c:v>
                </c:pt>
                <c:pt idx="31">
                  <c:v>2026</c:v>
                </c:pt>
                <c:pt idx="32">
                  <c:v>2026</c:v>
                </c:pt>
                <c:pt idx="33">
                  <c:v>2026</c:v>
                </c:pt>
                <c:pt idx="34">
                  <c:v>2027</c:v>
                </c:pt>
                <c:pt idx="35">
                  <c:v>2027</c:v>
                </c:pt>
                <c:pt idx="36">
                  <c:v>2027</c:v>
                </c:pt>
                <c:pt idx="37">
                  <c:v>2027</c:v>
                </c:pt>
                <c:pt idx="38">
                  <c:v>2028</c:v>
                </c:pt>
                <c:pt idx="39">
                  <c:v>2028</c:v>
                </c:pt>
                <c:pt idx="40">
                  <c:v>2028</c:v>
                </c:pt>
                <c:pt idx="41">
                  <c:v>2028</c:v>
                </c:pt>
                <c:pt idx="42">
                  <c:v>2029</c:v>
                </c:pt>
                <c:pt idx="43">
                  <c:v>2029</c:v>
                </c:pt>
                <c:pt idx="44">
                  <c:v>2029</c:v>
                </c:pt>
                <c:pt idx="45">
                  <c:v>2029</c:v>
                </c:pt>
                <c:pt idx="46">
                  <c:v>2030</c:v>
                </c:pt>
                <c:pt idx="47">
                  <c:v>2030</c:v>
                </c:pt>
                <c:pt idx="48">
                  <c:v>2033</c:v>
                </c:pt>
                <c:pt idx="49">
                  <c:v>2034</c:v>
                </c:pt>
                <c:pt idx="50">
                  <c:v>2035</c:v>
                </c:pt>
                <c:pt idx="51">
                  <c:v>2036</c:v>
                </c:pt>
                <c:pt idx="52">
                  <c:v>2037</c:v>
                </c:pt>
                <c:pt idx="53">
                  <c:v>2038</c:v>
                </c:pt>
                <c:pt idx="54">
                  <c:v>2039</c:v>
                </c:pt>
                <c:pt idx="55">
                  <c:v>2040</c:v>
                </c:pt>
                <c:pt idx="56">
                  <c:v>2041</c:v>
                </c:pt>
                <c:pt idx="57">
                  <c:v>2042</c:v>
                </c:pt>
                <c:pt idx="58">
                  <c:v>2043</c:v>
                </c:pt>
                <c:pt idx="59">
                  <c:v>2044</c:v>
                </c:pt>
                <c:pt idx="60">
                  <c:v>2045</c:v>
                </c:pt>
                <c:pt idx="61">
                  <c:v>2046</c:v>
                </c:pt>
                <c:pt idx="62">
                  <c:v>2047</c:v>
                </c:pt>
                <c:pt idx="63">
                  <c:v>2048</c:v>
                </c:pt>
                <c:pt idx="64">
                  <c:v>2050</c:v>
                </c:pt>
                <c:pt idx="65">
                  <c:v>2052</c:v>
                </c:pt>
                <c:pt idx="66">
                  <c:v>2053</c:v>
                </c:pt>
                <c:pt idx="67">
                  <c:v>2054</c:v>
                </c:pt>
                <c:pt idx="68">
                  <c:v>2055</c:v>
                </c:pt>
                <c:pt idx="69">
                  <c:v>2056</c:v>
                </c:pt>
                <c:pt idx="70">
                  <c:v>2057</c:v>
                </c:pt>
                <c:pt idx="71">
                  <c:v>2058</c:v>
                </c:pt>
                <c:pt idx="72">
                  <c:v>2059</c:v>
                </c:pt>
                <c:pt idx="73">
                  <c:v>2060</c:v>
                </c:pt>
                <c:pt idx="74">
                  <c:v>2061</c:v>
                </c:pt>
                <c:pt idx="75">
                  <c:v>2062</c:v>
                </c:pt>
                <c:pt idx="76">
                  <c:v>2063</c:v>
                </c:pt>
                <c:pt idx="77">
                  <c:v>2064</c:v>
                </c:pt>
                <c:pt idx="78">
                  <c:v>2065</c:v>
                </c:pt>
                <c:pt idx="79">
                  <c:v>2066</c:v>
                </c:pt>
                <c:pt idx="80">
                  <c:v>2067</c:v>
                </c:pt>
                <c:pt idx="81">
                  <c:v>2070</c:v>
                </c:pt>
                <c:pt idx="82">
                  <c:v>2071</c:v>
                </c:pt>
                <c:pt idx="83">
                  <c:v>2072</c:v>
                </c:pt>
                <c:pt idx="84">
                  <c:v>2073</c:v>
                </c:pt>
                <c:pt idx="85">
                  <c:v>2074</c:v>
                </c:pt>
                <c:pt idx="86">
                  <c:v>2075</c:v>
                </c:pt>
                <c:pt idx="87">
                  <c:v>2076</c:v>
                </c:pt>
                <c:pt idx="88">
                  <c:v>2077</c:v>
                </c:pt>
                <c:pt idx="89">
                  <c:v>2078</c:v>
                </c:pt>
                <c:pt idx="90">
                  <c:v>2079</c:v>
                </c:pt>
                <c:pt idx="91">
                  <c:v>2080</c:v>
                </c:pt>
                <c:pt idx="92">
                  <c:v>2081</c:v>
                </c:pt>
                <c:pt idx="93">
                  <c:v>2082</c:v>
                </c:pt>
                <c:pt idx="94">
                  <c:v>2083</c:v>
                </c:pt>
                <c:pt idx="95">
                  <c:v>2084</c:v>
                </c:pt>
                <c:pt idx="96">
                  <c:v>2085</c:v>
                </c:pt>
                <c:pt idx="97">
                  <c:v>2086</c:v>
                </c:pt>
                <c:pt idx="98">
                  <c:v>2087</c:v>
                </c:pt>
                <c:pt idx="99">
                  <c:v>2088</c:v>
                </c:pt>
                <c:pt idx="100">
                  <c:v>2089</c:v>
                </c:pt>
                <c:pt idx="101">
                  <c:v>2090</c:v>
                </c:pt>
                <c:pt idx="102">
                  <c:v>2091</c:v>
                </c:pt>
                <c:pt idx="103">
                  <c:v>2092</c:v>
                </c:pt>
                <c:pt idx="104">
                  <c:v>2093</c:v>
                </c:pt>
                <c:pt idx="105">
                  <c:v>2094</c:v>
                </c:pt>
                <c:pt idx="106">
                  <c:v>2095</c:v>
                </c:pt>
                <c:pt idx="107">
                  <c:v>2096</c:v>
                </c:pt>
                <c:pt idx="108">
                  <c:v>2097</c:v>
                </c:pt>
                <c:pt idx="109">
                  <c:v>2099</c:v>
                </c:pt>
                <c:pt idx="110">
                  <c:v>2100</c:v>
                </c:pt>
                <c:pt idx="111">
                  <c:v>2101</c:v>
                </c:pt>
                <c:pt idx="112">
                  <c:v>2102</c:v>
                </c:pt>
                <c:pt idx="113">
                  <c:v>2103</c:v>
                </c:pt>
                <c:pt idx="114">
                  <c:v>2104</c:v>
                </c:pt>
                <c:pt idx="115">
                  <c:v>2105</c:v>
                </c:pt>
                <c:pt idx="116">
                  <c:v>2106</c:v>
                </c:pt>
                <c:pt idx="117">
                  <c:v>2107</c:v>
                </c:pt>
                <c:pt idx="118">
                  <c:v>2108</c:v>
                </c:pt>
                <c:pt idx="119">
                  <c:v>2109</c:v>
                </c:pt>
                <c:pt idx="120">
                  <c:v>2110</c:v>
                </c:pt>
                <c:pt idx="121">
                  <c:v>2111</c:v>
                </c:pt>
                <c:pt idx="122">
                  <c:v>2112</c:v>
                </c:pt>
                <c:pt idx="123">
                  <c:v>2113</c:v>
                </c:pt>
                <c:pt idx="124">
                  <c:v>2114</c:v>
                </c:pt>
                <c:pt idx="125">
                  <c:v>2115</c:v>
                </c:pt>
                <c:pt idx="126">
                  <c:v>2118</c:v>
                </c:pt>
                <c:pt idx="127">
                  <c:v>2119</c:v>
                </c:pt>
                <c:pt idx="128">
                  <c:v>2120</c:v>
                </c:pt>
                <c:pt idx="129">
                  <c:v>2121</c:v>
                </c:pt>
                <c:pt idx="130">
                  <c:v>2122</c:v>
                </c:pt>
                <c:pt idx="131">
                  <c:v>2123</c:v>
                </c:pt>
                <c:pt idx="132">
                  <c:v>2125</c:v>
                </c:pt>
                <c:pt idx="133">
                  <c:v>2126</c:v>
                </c:pt>
                <c:pt idx="134">
                  <c:v>2127</c:v>
                </c:pt>
                <c:pt idx="135">
                  <c:v>2128</c:v>
                </c:pt>
                <c:pt idx="136">
                  <c:v>2129</c:v>
                </c:pt>
                <c:pt idx="137">
                  <c:v>2130</c:v>
                </c:pt>
                <c:pt idx="138">
                  <c:v>2131</c:v>
                </c:pt>
                <c:pt idx="139">
                  <c:v>2132</c:v>
                </c:pt>
                <c:pt idx="140">
                  <c:v>2133</c:v>
                </c:pt>
                <c:pt idx="141">
                  <c:v>2134</c:v>
                </c:pt>
                <c:pt idx="142">
                  <c:v>2135</c:v>
                </c:pt>
                <c:pt idx="143">
                  <c:v>2136</c:v>
                </c:pt>
                <c:pt idx="144">
                  <c:v>2137</c:v>
                </c:pt>
                <c:pt idx="145">
                  <c:v>2138</c:v>
                </c:pt>
                <c:pt idx="146">
                  <c:v>2139</c:v>
                </c:pt>
                <c:pt idx="147">
                  <c:v>2140</c:v>
                </c:pt>
                <c:pt idx="148">
                  <c:v>2141</c:v>
                </c:pt>
                <c:pt idx="149">
                  <c:v>2142</c:v>
                </c:pt>
                <c:pt idx="150">
                  <c:v>2143</c:v>
                </c:pt>
                <c:pt idx="151">
                  <c:v>2144</c:v>
                </c:pt>
                <c:pt idx="152">
                  <c:v>2145</c:v>
                </c:pt>
                <c:pt idx="153">
                  <c:v>2146</c:v>
                </c:pt>
                <c:pt idx="154">
                  <c:v>2147</c:v>
                </c:pt>
                <c:pt idx="155">
                  <c:v>2148</c:v>
                </c:pt>
                <c:pt idx="156">
                  <c:v>2149</c:v>
                </c:pt>
                <c:pt idx="157">
                  <c:v>2150</c:v>
                </c:pt>
                <c:pt idx="158">
                  <c:v>2151</c:v>
                </c:pt>
                <c:pt idx="159">
                  <c:v>2152</c:v>
                </c:pt>
                <c:pt idx="160">
                  <c:v>2153</c:v>
                </c:pt>
                <c:pt idx="161">
                  <c:v>2154</c:v>
                </c:pt>
                <c:pt idx="162">
                  <c:v>2155</c:v>
                </c:pt>
                <c:pt idx="163">
                  <c:v>2156</c:v>
                </c:pt>
                <c:pt idx="164">
                  <c:v>2157</c:v>
                </c:pt>
                <c:pt idx="165">
                  <c:v>2158</c:v>
                </c:pt>
                <c:pt idx="166">
                  <c:v>2159</c:v>
                </c:pt>
                <c:pt idx="167">
                  <c:v>2160</c:v>
                </c:pt>
                <c:pt idx="168">
                  <c:v>2161</c:v>
                </c:pt>
                <c:pt idx="169">
                  <c:v>2162</c:v>
                </c:pt>
                <c:pt idx="170">
                  <c:v>2163</c:v>
                </c:pt>
                <c:pt idx="171">
                  <c:v>2164</c:v>
                </c:pt>
                <c:pt idx="172">
                  <c:v>2165</c:v>
                </c:pt>
                <c:pt idx="173">
                  <c:v>2166</c:v>
                </c:pt>
                <c:pt idx="174">
                  <c:v>2167</c:v>
                </c:pt>
                <c:pt idx="175">
                  <c:v>2168</c:v>
                </c:pt>
                <c:pt idx="176">
                  <c:v>2169</c:v>
                </c:pt>
                <c:pt idx="177">
                  <c:v>2170</c:v>
                </c:pt>
                <c:pt idx="178">
                  <c:v>2171</c:v>
                </c:pt>
                <c:pt idx="179">
                  <c:v>2172</c:v>
                </c:pt>
                <c:pt idx="180">
                  <c:v>2173</c:v>
                </c:pt>
                <c:pt idx="181">
                  <c:v>2174</c:v>
                </c:pt>
                <c:pt idx="182">
                  <c:v>2175</c:v>
                </c:pt>
                <c:pt idx="183">
                  <c:v>2176</c:v>
                </c:pt>
                <c:pt idx="184">
                  <c:v>2177</c:v>
                </c:pt>
                <c:pt idx="185">
                  <c:v>2178</c:v>
                </c:pt>
                <c:pt idx="186">
                  <c:v>2179</c:v>
                </c:pt>
                <c:pt idx="187">
                  <c:v>2180</c:v>
                </c:pt>
                <c:pt idx="188">
                  <c:v>2181</c:v>
                </c:pt>
                <c:pt idx="189">
                  <c:v>2182</c:v>
                </c:pt>
                <c:pt idx="190">
                  <c:v>2183</c:v>
                </c:pt>
                <c:pt idx="191">
                  <c:v>2184</c:v>
                </c:pt>
                <c:pt idx="192">
                  <c:v>2185</c:v>
                </c:pt>
                <c:pt idx="193">
                  <c:v>2186</c:v>
                </c:pt>
                <c:pt idx="194">
                  <c:v>2187</c:v>
                </c:pt>
                <c:pt idx="195">
                  <c:v>2188</c:v>
                </c:pt>
                <c:pt idx="196">
                  <c:v>2189</c:v>
                </c:pt>
                <c:pt idx="197">
                  <c:v>2191</c:v>
                </c:pt>
                <c:pt idx="198">
                  <c:v>2192</c:v>
                </c:pt>
                <c:pt idx="199">
                  <c:v>2193</c:v>
                </c:pt>
                <c:pt idx="200">
                  <c:v>2194</c:v>
                </c:pt>
                <c:pt idx="201">
                  <c:v>2195</c:v>
                </c:pt>
                <c:pt idx="202">
                  <c:v>2196</c:v>
                </c:pt>
                <c:pt idx="203">
                  <c:v>2197</c:v>
                </c:pt>
                <c:pt idx="204">
                  <c:v>2198</c:v>
                </c:pt>
                <c:pt idx="205">
                  <c:v>2199</c:v>
                </c:pt>
                <c:pt idx="206">
                  <c:v>2200</c:v>
                </c:pt>
                <c:pt idx="207">
                  <c:v>2201</c:v>
                </c:pt>
                <c:pt idx="208">
                  <c:v>2202</c:v>
                </c:pt>
                <c:pt idx="209">
                  <c:v>2203</c:v>
                </c:pt>
                <c:pt idx="210">
                  <c:v>2204</c:v>
                </c:pt>
                <c:pt idx="211">
                  <c:v>2205</c:v>
                </c:pt>
                <c:pt idx="212">
                  <c:v>2206</c:v>
                </c:pt>
                <c:pt idx="213">
                  <c:v>2207</c:v>
                </c:pt>
                <c:pt idx="214">
                  <c:v>2208</c:v>
                </c:pt>
                <c:pt idx="215">
                  <c:v>2209</c:v>
                </c:pt>
                <c:pt idx="216">
                  <c:v>2210</c:v>
                </c:pt>
                <c:pt idx="217">
                  <c:v>2211</c:v>
                </c:pt>
                <c:pt idx="218">
                  <c:v>2212</c:v>
                </c:pt>
                <c:pt idx="219">
                  <c:v>2213</c:v>
                </c:pt>
                <c:pt idx="220">
                  <c:v>2214</c:v>
                </c:pt>
                <c:pt idx="221">
                  <c:v>2215</c:v>
                </c:pt>
                <c:pt idx="222">
                  <c:v>2216</c:v>
                </c:pt>
                <c:pt idx="223">
                  <c:v>2217</c:v>
                </c:pt>
                <c:pt idx="224">
                  <c:v>2218</c:v>
                </c:pt>
                <c:pt idx="225">
                  <c:v>2219</c:v>
                </c:pt>
                <c:pt idx="226">
                  <c:v>2220</c:v>
                </c:pt>
                <c:pt idx="227">
                  <c:v>2221</c:v>
                </c:pt>
                <c:pt idx="228">
                  <c:v>2222</c:v>
                </c:pt>
                <c:pt idx="229">
                  <c:v>2223</c:v>
                </c:pt>
                <c:pt idx="230">
                  <c:v>2224</c:v>
                </c:pt>
                <c:pt idx="231">
                  <c:v>2225</c:v>
                </c:pt>
                <c:pt idx="232">
                  <c:v>2226</c:v>
                </c:pt>
                <c:pt idx="233">
                  <c:v>2227</c:v>
                </c:pt>
                <c:pt idx="234">
                  <c:v>2228</c:v>
                </c:pt>
                <c:pt idx="235">
                  <c:v>2229</c:v>
                </c:pt>
                <c:pt idx="236">
                  <c:v>2230</c:v>
                </c:pt>
                <c:pt idx="237">
                  <c:v>2231</c:v>
                </c:pt>
                <c:pt idx="238">
                  <c:v>2232</c:v>
                </c:pt>
                <c:pt idx="239">
                  <c:v>2233</c:v>
                </c:pt>
                <c:pt idx="240">
                  <c:v>2234</c:v>
                </c:pt>
                <c:pt idx="241">
                  <c:v>2235</c:v>
                </c:pt>
                <c:pt idx="242">
                  <c:v>2236</c:v>
                </c:pt>
                <c:pt idx="243">
                  <c:v>2237</c:v>
                </c:pt>
                <c:pt idx="244">
                  <c:v>2238</c:v>
                </c:pt>
                <c:pt idx="245">
                  <c:v>2240</c:v>
                </c:pt>
                <c:pt idx="246">
                  <c:v>2241</c:v>
                </c:pt>
                <c:pt idx="247">
                  <c:v>2242</c:v>
                </c:pt>
                <c:pt idx="248">
                  <c:v>2243</c:v>
                </c:pt>
                <c:pt idx="249">
                  <c:v>2244</c:v>
                </c:pt>
                <c:pt idx="250">
                  <c:v>2245</c:v>
                </c:pt>
                <c:pt idx="251">
                  <c:v>2246</c:v>
                </c:pt>
                <c:pt idx="252">
                  <c:v>2247</c:v>
                </c:pt>
                <c:pt idx="253">
                  <c:v>2248</c:v>
                </c:pt>
                <c:pt idx="254">
                  <c:v>2249</c:v>
                </c:pt>
                <c:pt idx="255">
                  <c:v>2250</c:v>
                </c:pt>
                <c:pt idx="256">
                  <c:v>2251</c:v>
                </c:pt>
                <c:pt idx="257">
                  <c:v>2253</c:v>
                </c:pt>
                <c:pt idx="258">
                  <c:v>2254</c:v>
                </c:pt>
                <c:pt idx="259">
                  <c:v>2255</c:v>
                </c:pt>
                <c:pt idx="260">
                  <c:v>2256</c:v>
                </c:pt>
                <c:pt idx="261">
                  <c:v>2257</c:v>
                </c:pt>
                <c:pt idx="262">
                  <c:v>2258</c:v>
                </c:pt>
                <c:pt idx="263">
                  <c:v>2259</c:v>
                </c:pt>
                <c:pt idx="264">
                  <c:v>2260</c:v>
                </c:pt>
                <c:pt idx="265">
                  <c:v>2261</c:v>
                </c:pt>
                <c:pt idx="266">
                  <c:v>2262</c:v>
                </c:pt>
                <c:pt idx="267">
                  <c:v>2263</c:v>
                </c:pt>
                <c:pt idx="268">
                  <c:v>2264</c:v>
                </c:pt>
                <c:pt idx="269">
                  <c:v>2265</c:v>
                </c:pt>
                <c:pt idx="270">
                  <c:v>2266</c:v>
                </c:pt>
                <c:pt idx="271">
                  <c:v>2267</c:v>
                </c:pt>
                <c:pt idx="272">
                  <c:v>2268</c:v>
                </c:pt>
                <c:pt idx="273">
                  <c:v>2269</c:v>
                </c:pt>
                <c:pt idx="274">
                  <c:v>2270</c:v>
                </c:pt>
                <c:pt idx="275">
                  <c:v>2271</c:v>
                </c:pt>
                <c:pt idx="276">
                  <c:v>2272</c:v>
                </c:pt>
                <c:pt idx="277">
                  <c:v>2273</c:v>
                </c:pt>
                <c:pt idx="278">
                  <c:v>2274</c:v>
                </c:pt>
                <c:pt idx="279">
                  <c:v>2275</c:v>
                </c:pt>
                <c:pt idx="280">
                  <c:v>2276</c:v>
                </c:pt>
                <c:pt idx="281">
                  <c:v>2277</c:v>
                </c:pt>
                <c:pt idx="282">
                  <c:v>2278</c:v>
                </c:pt>
                <c:pt idx="283">
                  <c:v>2279</c:v>
                </c:pt>
                <c:pt idx="284">
                  <c:v>2280</c:v>
                </c:pt>
                <c:pt idx="285">
                  <c:v>2281</c:v>
                </c:pt>
                <c:pt idx="286">
                  <c:v>2282</c:v>
                </c:pt>
                <c:pt idx="287">
                  <c:v>2283</c:v>
                </c:pt>
                <c:pt idx="288">
                  <c:v>2284</c:v>
                </c:pt>
                <c:pt idx="289">
                  <c:v>2285</c:v>
                </c:pt>
                <c:pt idx="290">
                  <c:v>2286</c:v>
                </c:pt>
                <c:pt idx="291">
                  <c:v>2287</c:v>
                </c:pt>
                <c:pt idx="292">
                  <c:v>2288</c:v>
                </c:pt>
                <c:pt idx="293">
                  <c:v>2289</c:v>
                </c:pt>
                <c:pt idx="294">
                  <c:v>2291</c:v>
                </c:pt>
                <c:pt idx="295">
                  <c:v>2292</c:v>
                </c:pt>
                <c:pt idx="296">
                  <c:v>2293</c:v>
                </c:pt>
                <c:pt idx="297">
                  <c:v>2294</c:v>
                </c:pt>
                <c:pt idx="298">
                  <c:v>2295</c:v>
                </c:pt>
                <c:pt idx="299">
                  <c:v>2296</c:v>
                </c:pt>
                <c:pt idx="300">
                  <c:v>2297</c:v>
                </c:pt>
                <c:pt idx="301">
                  <c:v>2298</c:v>
                </c:pt>
                <c:pt idx="302">
                  <c:v>2299</c:v>
                </c:pt>
                <c:pt idx="303">
                  <c:v>2300</c:v>
                </c:pt>
                <c:pt idx="304">
                  <c:v>2301</c:v>
                </c:pt>
                <c:pt idx="305">
                  <c:v>2302</c:v>
                </c:pt>
                <c:pt idx="306">
                  <c:v>2303</c:v>
                </c:pt>
                <c:pt idx="307">
                  <c:v>2304</c:v>
                </c:pt>
                <c:pt idx="308">
                  <c:v>2305</c:v>
                </c:pt>
                <c:pt idx="309">
                  <c:v>2306</c:v>
                </c:pt>
                <c:pt idx="310">
                  <c:v>2307</c:v>
                </c:pt>
                <c:pt idx="311">
                  <c:v>2308</c:v>
                </c:pt>
                <c:pt idx="312">
                  <c:v>2309</c:v>
                </c:pt>
                <c:pt idx="313">
                  <c:v>2310</c:v>
                </c:pt>
                <c:pt idx="314">
                  <c:v>2311</c:v>
                </c:pt>
                <c:pt idx="315">
                  <c:v>2312</c:v>
                </c:pt>
                <c:pt idx="316">
                  <c:v>2313</c:v>
                </c:pt>
                <c:pt idx="317">
                  <c:v>2314</c:v>
                </c:pt>
                <c:pt idx="318">
                  <c:v>2315</c:v>
                </c:pt>
                <c:pt idx="319">
                  <c:v>2316</c:v>
                </c:pt>
                <c:pt idx="320">
                  <c:v>2317</c:v>
                </c:pt>
                <c:pt idx="321">
                  <c:v>2318</c:v>
                </c:pt>
                <c:pt idx="322">
                  <c:v>2319</c:v>
                </c:pt>
                <c:pt idx="323">
                  <c:v>2320</c:v>
                </c:pt>
                <c:pt idx="324">
                  <c:v>2321</c:v>
                </c:pt>
                <c:pt idx="325">
                  <c:v>2322</c:v>
                </c:pt>
                <c:pt idx="326">
                  <c:v>2323</c:v>
                </c:pt>
                <c:pt idx="327">
                  <c:v>2324</c:v>
                </c:pt>
                <c:pt idx="328">
                  <c:v>2325</c:v>
                </c:pt>
                <c:pt idx="329">
                  <c:v>2326</c:v>
                </c:pt>
                <c:pt idx="330">
                  <c:v>2327</c:v>
                </c:pt>
                <c:pt idx="331">
                  <c:v>2328</c:v>
                </c:pt>
                <c:pt idx="332">
                  <c:v>2329</c:v>
                </c:pt>
                <c:pt idx="333">
                  <c:v>2330</c:v>
                </c:pt>
                <c:pt idx="334">
                  <c:v>2331</c:v>
                </c:pt>
                <c:pt idx="335">
                  <c:v>2332</c:v>
                </c:pt>
                <c:pt idx="336">
                  <c:v>2333</c:v>
                </c:pt>
                <c:pt idx="337">
                  <c:v>2334</c:v>
                </c:pt>
                <c:pt idx="338">
                  <c:v>2335</c:v>
                </c:pt>
                <c:pt idx="339">
                  <c:v>2336</c:v>
                </c:pt>
                <c:pt idx="340">
                  <c:v>2337</c:v>
                </c:pt>
                <c:pt idx="341">
                  <c:v>2338</c:v>
                </c:pt>
                <c:pt idx="342">
                  <c:v>2339</c:v>
                </c:pt>
                <c:pt idx="343">
                  <c:v>2340</c:v>
                </c:pt>
                <c:pt idx="344">
                  <c:v>2341</c:v>
                </c:pt>
                <c:pt idx="345">
                  <c:v>2343</c:v>
                </c:pt>
                <c:pt idx="346">
                  <c:v>2344</c:v>
                </c:pt>
                <c:pt idx="347">
                  <c:v>2345</c:v>
                </c:pt>
                <c:pt idx="348">
                  <c:v>2346</c:v>
                </c:pt>
                <c:pt idx="349">
                  <c:v>2347</c:v>
                </c:pt>
                <c:pt idx="350">
                  <c:v>2348</c:v>
                </c:pt>
                <c:pt idx="351">
                  <c:v>2349</c:v>
                </c:pt>
                <c:pt idx="352">
                  <c:v>2350</c:v>
                </c:pt>
                <c:pt idx="353">
                  <c:v>2351</c:v>
                </c:pt>
                <c:pt idx="354">
                  <c:v>2352</c:v>
                </c:pt>
                <c:pt idx="355">
                  <c:v>2353</c:v>
                </c:pt>
                <c:pt idx="356">
                  <c:v>2354</c:v>
                </c:pt>
                <c:pt idx="357">
                  <c:v>2355</c:v>
                </c:pt>
                <c:pt idx="358">
                  <c:v>2356</c:v>
                </c:pt>
                <c:pt idx="359">
                  <c:v>2357</c:v>
                </c:pt>
                <c:pt idx="360">
                  <c:v>2358</c:v>
                </c:pt>
                <c:pt idx="361">
                  <c:v>2359</c:v>
                </c:pt>
                <c:pt idx="362">
                  <c:v>2360</c:v>
                </c:pt>
                <c:pt idx="363">
                  <c:v>2361</c:v>
                </c:pt>
                <c:pt idx="364">
                  <c:v>2362</c:v>
                </c:pt>
                <c:pt idx="365">
                  <c:v>2363</c:v>
                </c:pt>
                <c:pt idx="366">
                  <c:v>2364</c:v>
                </c:pt>
                <c:pt idx="367">
                  <c:v>2365</c:v>
                </c:pt>
                <c:pt idx="368">
                  <c:v>2366</c:v>
                </c:pt>
                <c:pt idx="369">
                  <c:v>2367</c:v>
                </c:pt>
                <c:pt idx="370">
                  <c:v>2369</c:v>
                </c:pt>
                <c:pt idx="371">
                  <c:v>2370</c:v>
                </c:pt>
                <c:pt idx="372">
                  <c:v>2371</c:v>
                </c:pt>
                <c:pt idx="373">
                  <c:v>2372</c:v>
                </c:pt>
                <c:pt idx="374">
                  <c:v>2373</c:v>
                </c:pt>
                <c:pt idx="375">
                  <c:v>2374</c:v>
                </c:pt>
                <c:pt idx="376">
                  <c:v>2375</c:v>
                </c:pt>
                <c:pt idx="377">
                  <c:v>2376</c:v>
                </c:pt>
                <c:pt idx="378">
                  <c:v>2377</c:v>
                </c:pt>
                <c:pt idx="379">
                  <c:v>2378</c:v>
                </c:pt>
                <c:pt idx="380">
                  <c:v>2379</c:v>
                </c:pt>
                <c:pt idx="381">
                  <c:v>2380</c:v>
                </c:pt>
                <c:pt idx="382">
                  <c:v>2381</c:v>
                </c:pt>
                <c:pt idx="383">
                  <c:v>2382</c:v>
                </c:pt>
                <c:pt idx="384">
                  <c:v>2383</c:v>
                </c:pt>
                <c:pt idx="385">
                  <c:v>2384</c:v>
                </c:pt>
                <c:pt idx="386">
                  <c:v>2385</c:v>
                </c:pt>
                <c:pt idx="387">
                  <c:v>2386</c:v>
                </c:pt>
                <c:pt idx="388">
                  <c:v>2387</c:v>
                </c:pt>
                <c:pt idx="389">
                  <c:v>2388</c:v>
                </c:pt>
                <c:pt idx="390">
                  <c:v>2389</c:v>
                </c:pt>
                <c:pt idx="391">
                  <c:v>2390</c:v>
                </c:pt>
                <c:pt idx="392">
                  <c:v>2391</c:v>
                </c:pt>
                <c:pt idx="393">
                  <c:v>2392</c:v>
                </c:pt>
                <c:pt idx="394">
                  <c:v>2393</c:v>
                </c:pt>
                <c:pt idx="395">
                  <c:v>2394</c:v>
                </c:pt>
                <c:pt idx="396">
                  <c:v>2395</c:v>
                </c:pt>
                <c:pt idx="397">
                  <c:v>2396</c:v>
                </c:pt>
                <c:pt idx="398">
                  <c:v>2397</c:v>
                </c:pt>
                <c:pt idx="399">
                  <c:v>2398</c:v>
                </c:pt>
                <c:pt idx="400">
                  <c:v>2400</c:v>
                </c:pt>
                <c:pt idx="401">
                  <c:v>2401</c:v>
                </c:pt>
                <c:pt idx="402">
                  <c:v>2402</c:v>
                </c:pt>
                <c:pt idx="403">
                  <c:v>2403</c:v>
                </c:pt>
                <c:pt idx="404">
                  <c:v>2404</c:v>
                </c:pt>
              </c:numCache>
            </c:numRef>
          </c:xVal>
          <c:yVal>
            <c:numRef>
              <c:f>Computing!$BF$706:$BF$1110</c:f>
              <c:numCache>
                <c:formatCode>0.00</c:formatCode>
                <c:ptCount val="405"/>
                <c:pt idx="0">
                  <c:v>2.0000000000000018E-3</c:v>
                </c:pt>
                <c:pt idx="1">
                  <c:v>-0.06</c:v>
                </c:pt>
                <c:pt idx="2">
                  <c:v>-5.4999999999999997E-3</c:v>
                </c:pt>
                <c:pt idx="3">
                  <c:v>-2.0500000000000001E-2</c:v>
                </c:pt>
                <c:pt idx="4">
                  <c:v>0.124</c:v>
                </c:pt>
                <c:pt idx="5">
                  <c:v>-8.9999999999999993E-3</c:v>
                </c:pt>
                <c:pt idx="6">
                  <c:v>2.9999999999999992E-3</c:v>
                </c:pt>
                <c:pt idx="7">
                  <c:v>1.1000000000000001E-2</c:v>
                </c:pt>
                <c:pt idx="8">
                  <c:v>3.6000000000000004E-2</c:v>
                </c:pt>
                <c:pt idx="9">
                  <c:v>2.1500000000000002E-2</c:v>
                </c:pt>
                <c:pt idx="10">
                  <c:v>3.3000000000000002E-2</c:v>
                </c:pt>
                <c:pt idx="11">
                  <c:v>2.2000000000000002E-2</c:v>
                </c:pt>
                <c:pt idx="12">
                  <c:v>3.5000000000000003E-2</c:v>
                </c:pt>
                <c:pt idx="13">
                  <c:v>2.35E-2</c:v>
                </c:pt>
                <c:pt idx="14">
                  <c:v>3.4000000000000002E-2</c:v>
                </c:pt>
                <c:pt idx="15">
                  <c:v>0.13150000000000001</c:v>
                </c:pt>
                <c:pt idx="16">
                  <c:v>0.09</c:v>
                </c:pt>
                <c:pt idx="17">
                  <c:v>7.2000000000000008E-2</c:v>
                </c:pt>
                <c:pt idx="18">
                  <c:v>0.11449999999999999</c:v>
                </c:pt>
                <c:pt idx="19">
                  <c:v>0.10550000000000001</c:v>
                </c:pt>
                <c:pt idx="20">
                  <c:v>0.1085</c:v>
                </c:pt>
                <c:pt idx="21">
                  <c:v>0.13950000000000001</c:v>
                </c:pt>
                <c:pt idx="22">
                  <c:v>0.1065</c:v>
                </c:pt>
                <c:pt idx="23">
                  <c:v>0.11699999999999999</c:v>
                </c:pt>
                <c:pt idx="24">
                  <c:v>9.8000000000000004E-2</c:v>
                </c:pt>
                <c:pt idx="25">
                  <c:v>0.14499999999999999</c:v>
                </c:pt>
                <c:pt idx="26">
                  <c:v>0.1305</c:v>
                </c:pt>
                <c:pt idx="27">
                  <c:v>0.13700000000000001</c:v>
                </c:pt>
                <c:pt idx="28">
                  <c:v>0.11149999999999999</c:v>
                </c:pt>
                <c:pt idx="29">
                  <c:v>0.15</c:v>
                </c:pt>
                <c:pt idx="30">
                  <c:v>4.3499999999999997E-2</c:v>
                </c:pt>
                <c:pt idx="31">
                  <c:v>4.2999999999999997E-2</c:v>
                </c:pt>
                <c:pt idx="32">
                  <c:v>5.4999999999999997E-3</c:v>
                </c:pt>
                <c:pt idx="33">
                  <c:v>-4.0000000000000001E-3</c:v>
                </c:pt>
                <c:pt idx="34">
                  <c:v>8.0499999999999988E-2</c:v>
                </c:pt>
                <c:pt idx="35">
                  <c:v>6.9500000000000006E-2</c:v>
                </c:pt>
                <c:pt idx="36">
                  <c:v>4.3499999999999997E-2</c:v>
                </c:pt>
                <c:pt idx="37">
                  <c:v>6.5500000000000003E-2</c:v>
                </c:pt>
                <c:pt idx="38">
                  <c:v>7.6999999999999999E-2</c:v>
                </c:pt>
                <c:pt idx="39">
                  <c:v>0.1095</c:v>
                </c:pt>
                <c:pt idx="40">
                  <c:v>0.11550000000000001</c:v>
                </c:pt>
                <c:pt idx="41">
                  <c:v>0.11299999999999999</c:v>
                </c:pt>
                <c:pt idx="42">
                  <c:v>2.3E-2</c:v>
                </c:pt>
                <c:pt idx="43">
                  <c:v>8.1499999999999989E-2</c:v>
                </c:pt>
                <c:pt idx="44">
                  <c:v>-2.0500000000000001E-2</c:v>
                </c:pt>
                <c:pt idx="45">
                  <c:v>2.35E-2</c:v>
                </c:pt>
                <c:pt idx="46">
                  <c:v>5.8999999999999997E-2</c:v>
                </c:pt>
                <c:pt idx="47">
                  <c:v>5.6000000000000001E-2</c:v>
                </c:pt>
                <c:pt idx="48">
                  <c:v>4.3499999999999997E-2</c:v>
                </c:pt>
                <c:pt idx="49">
                  <c:v>3.6000000000000004E-2</c:v>
                </c:pt>
                <c:pt idx="50">
                  <c:v>9.8500000000000004E-2</c:v>
                </c:pt>
                <c:pt idx="51">
                  <c:v>2.75E-2</c:v>
                </c:pt>
                <c:pt idx="52">
                  <c:v>1.9E-2</c:v>
                </c:pt>
                <c:pt idx="53">
                  <c:v>7.3000000000000009E-2</c:v>
                </c:pt>
                <c:pt idx="54">
                  <c:v>3.1E-2</c:v>
                </c:pt>
                <c:pt idx="55">
                  <c:v>4.7E-2</c:v>
                </c:pt>
                <c:pt idx="56">
                  <c:v>4.8500000000000001E-2</c:v>
                </c:pt>
                <c:pt idx="57">
                  <c:v>4.0999999999999995E-2</c:v>
                </c:pt>
                <c:pt idx="58">
                  <c:v>1.7500000000000002E-2</c:v>
                </c:pt>
                <c:pt idx="59">
                  <c:v>6.9999999999999993E-3</c:v>
                </c:pt>
                <c:pt idx="60">
                  <c:v>0.06</c:v>
                </c:pt>
                <c:pt idx="61">
                  <c:v>-2.8499999999999998E-2</c:v>
                </c:pt>
                <c:pt idx="62">
                  <c:v>5.1500000000000004E-2</c:v>
                </c:pt>
                <c:pt idx="63">
                  <c:v>4.3500000000000004E-2</c:v>
                </c:pt>
                <c:pt idx="64">
                  <c:v>2.8999999999999998E-2</c:v>
                </c:pt>
                <c:pt idx="65">
                  <c:v>1.8499999999999999E-2</c:v>
                </c:pt>
                <c:pt idx="66">
                  <c:v>8.4999999999999989E-3</c:v>
                </c:pt>
                <c:pt idx="67">
                  <c:v>-2.75E-2</c:v>
                </c:pt>
                <c:pt idx="68">
                  <c:v>-2.9500000000000002E-2</c:v>
                </c:pt>
                <c:pt idx="69">
                  <c:v>-5.0000000000000044E-4</c:v>
                </c:pt>
                <c:pt idx="70">
                  <c:v>-2.4500000000000001E-2</c:v>
                </c:pt>
                <c:pt idx="71">
                  <c:v>3.15E-2</c:v>
                </c:pt>
                <c:pt idx="72">
                  <c:v>5.8999999999999997E-2</c:v>
                </c:pt>
                <c:pt idx="73">
                  <c:v>7.85E-2</c:v>
                </c:pt>
                <c:pt idx="74">
                  <c:v>-3.1000000000000003E-2</c:v>
                </c:pt>
                <c:pt idx="75">
                  <c:v>1.6E-2</c:v>
                </c:pt>
                <c:pt idx="76">
                  <c:v>0.1125</c:v>
                </c:pt>
                <c:pt idx="77">
                  <c:v>-3.5500000000000004E-2</c:v>
                </c:pt>
                <c:pt idx="78">
                  <c:v>-7.2999999999999995E-2</c:v>
                </c:pt>
                <c:pt idx="79">
                  <c:v>-1.2500000000000001E-2</c:v>
                </c:pt>
                <c:pt idx="80">
                  <c:v>2.1500000000000002E-2</c:v>
                </c:pt>
                <c:pt idx="81">
                  <c:v>-6.4500000000000002E-2</c:v>
                </c:pt>
                <c:pt idx="82">
                  <c:v>-4.2500000000000003E-2</c:v>
                </c:pt>
                <c:pt idx="83">
                  <c:v>7.400000000000001E-2</c:v>
                </c:pt>
                <c:pt idx="84">
                  <c:v>3.4500000000000003E-2</c:v>
                </c:pt>
                <c:pt idx="85">
                  <c:v>-3.6000000000000004E-2</c:v>
                </c:pt>
                <c:pt idx="86">
                  <c:v>8.4500000000000006E-2</c:v>
                </c:pt>
                <c:pt idx="87">
                  <c:v>0.03</c:v>
                </c:pt>
                <c:pt idx="88">
                  <c:v>2.75E-2</c:v>
                </c:pt>
                <c:pt idx="89">
                  <c:v>-3.15E-2</c:v>
                </c:pt>
                <c:pt idx="90">
                  <c:v>-6.9500000000000006E-2</c:v>
                </c:pt>
                <c:pt idx="91">
                  <c:v>2.9000000000000001E-2</c:v>
                </c:pt>
                <c:pt idx="92">
                  <c:v>-2.35E-2</c:v>
                </c:pt>
                <c:pt idx="93">
                  <c:v>3.4999999999999979E-3</c:v>
                </c:pt>
                <c:pt idx="94">
                  <c:v>-1.4999999999999999E-2</c:v>
                </c:pt>
                <c:pt idx="95">
                  <c:v>2.0500000000000001E-2</c:v>
                </c:pt>
                <c:pt idx="96">
                  <c:v>6.4999999999999997E-3</c:v>
                </c:pt>
                <c:pt idx="97">
                  <c:v>-6.5000000000000002E-2</c:v>
                </c:pt>
                <c:pt idx="98">
                  <c:v>-7.2499999999999995E-2</c:v>
                </c:pt>
                <c:pt idx="99">
                  <c:v>-0.10650000000000001</c:v>
                </c:pt>
                <c:pt idx="100">
                  <c:v>-0.1295</c:v>
                </c:pt>
                <c:pt idx="101">
                  <c:v>-3.6999999999999998E-2</c:v>
                </c:pt>
                <c:pt idx="102">
                  <c:v>-6.3E-2</c:v>
                </c:pt>
                <c:pt idx="103">
                  <c:v>-6.1499999999999999E-2</c:v>
                </c:pt>
                <c:pt idx="104">
                  <c:v>-3.5999999999999997E-2</c:v>
                </c:pt>
                <c:pt idx="105">
                  <c:v>1.8500000000000003E-2</c:v>
                </c:pt>
                <c:pt idx="106">
                  <c:v>-0.03</c:v>
                </c:pt>
                <c:pt idx="107">
                  <c:v>-5.4999999999999997E-3</c:v>
                </c:pt>
                <c:pt idx="108">
                  <c:v>-2.1999999999999999E-2</c:v>
                </c:pt>
                <c:pt idx="109">
                  <c:v>-4.4500000000000005E-2</c:v>
                </c:pt>
                <c:pt idx="110">
                  <c:v>6.3500000000000001E-2</c:v>
                </c:pt>
                <c:pt idx="111">
                  <c:v>4.1000000000000002E-2</c:v>
                </c:pt>
                <c:pt idx="112">
                  <c:v>1.9999999999999992E-3</c:v>
                </c:pt>
                <c:pt idx="113">
                  <c:v>7.2499999999999995E-2</c:v>
                </c:pt>
                <c:pt idx="114">
                  <c:v>2.75E-2</c:v>
                </c:pt>
                <c:pt idx="115">
                  <c:v>6.0999999999999999E-2</c:v>
                </c:pt>
                <c:pt idx="116">
                  <c:v>2.0500000000000001E-2</c:v>
                </c:pt>
                <c:pt idx="117">
                  <c:v>6.5000000000000006E-3</c:v>
                </c:pt>
                <c:pt idx="118">
                  <c:v>9.0000000000000011E-3</c:v>
                </c:pt>
                <c:pt idx="119">
                  <c:v>5.7500000000000002E-2</c:v>
                </c:pt>
                <c:pt idx="120">
                  <c:v>0.10700000000000001</c:v>
                </c:pt>
                <c:pt idx="121">
                  <c:v>4.65E-2</c:v>
                </c:pt>
                <c:pt idx="122">
                  <c:v>6.25E-2</c:v>
                </c:pt>
                <c:pt idx="123">
                  <c:v>0.1105</c:v>
                </c:pt>
                <c:pt idx="124">
                  <c:v>3.0499999999999999E-2</c:v>
                </c:pt>
                <c:pt idx="125">
                  <c:v>0.14050000000000001</c:v>
                </c:pt>
                <c:pt idx="126">
                  <c:v>3.3500000000000002E-2</c:v>
                </c:pt>
                <c:pt idx="127">
                  <c:v>-2.5000000000000001E-2</c:v>
                </c:pt>
                <c:pt idx="128">
                  <c:v>2.8500000000000001E-2</c:v>
                </c:pt>
                <c:pt idx="129">
                  <c:v>4.3500000000000004E-2</c:v>
                </c:pt>
                <c:pt idx="130">
                  <c:v>5.2000000000000005E-2</c:v>
                </c:pt>
                <c:pt idx="131">
                  <c:v>4.8500000000000001E-2</c:v>
                </c:pt>
                <c:pt idx="132">
                  <c:v>-1.35E-2</c:v>
                </c:pt>
                <c:pt idx="133">
                  <c:v>-8.1500000000000003E-2</c:v>
                </c:pt>
                <c:pt idx="134">
                  <c:v>1.35E-2</c:v>
                </c:pt>
                <c:pt idx="135">
                  <c:v>-2.8500000000000001E-2</c:v>
                </c:pt>
                <c:pt idx="136">
                  <c:v>1.6E-2</c:v>
                </c:pt>
                <c:pt idx="137">
                  <c:v>-3.15E-2</c:v>
                </c:pt>
                <c:pt idx="138">
                  <c:v>-4.0000000000000001E-3</c:v>
                </c:pt>
                <c:pt idx="139">
                  <c:v>-1.9999999999999992E-3</c:v>
                </c:pt>
                <c:pt idx="140">
                  <c:v>-4.0000000000000001E-3</c:v>
                </c:pt>
                <c:pt idx="141">
                  <c:v>-1.0499999999999999E-2</c:v>
                </c:pt>
                <c:pt idx="142">
                  <c:v>-4.5000000000000005E-3</c:v>
                </c:pt>
                <c:pt idx="143">
                  <c:v>-4.2999999999999997E-2</c:v>
                </c:pt>
                <c:pt idx="144">
                  <c:v>6.0000000000000001E-3</c:v>
                </c:pt>
                <c:pt idx="145">
                  <c:v>-1.2E-2</c:v>
                </c:pt>
                <c:pt idx="146">
                  <c:v>-7.0000000000000001E-3</c:v>
                </c:pt>
                <c:pt idx="147">
                  <c:v>-4.3499999999999997E-2</c:v>
                </c:pt>
                <c:pt idx="148">
                  <c:v>-2.6000000000000002E-2</c:v>
                </c:pt>
                <c:pt idx="149">
                  <c:v>-3.0000000000000009E-3</c:v>
                </c:pt>
                <c:pt idx="150">
                  <c:v>-0.11399999999999999</c:v>
                </c:pt>
                <c:pt idx="151">
                  <c:v>-2.9499999999999998E-2</c:v>
                </c:pt>
                <c:pt idx="152">
                  <c:v>-1.0499999999999999E-2</c:v>
                </c:pt>
                <c:pt idx="153">
                  <c:v>-4.5999999999999999E-2</c:v>
                </c:pt>
                <c:pt idx="154">
                  <c:v>-3.4500000000000003E-2</c:v>
                </c:pt>
                <c:pt idx="155">
                  <c:v>-3.2000000000000001E-2</c:v>
                </c:pt>
                <c:pt idx="156">
                  <c:v>-4.9500000000000002E-2</c:v>
                </c:pt>
                <c:pt idx="157">
                  <c:v>-6.5000000000000002E-2</c:v>
                </c:pt>
                <c:pt idx="158">
                  <c:v>-2.7999999999999997E-2</c:v>
                </c:pt>
                <c:pt idx="159">
                  <c:v>3.5999999999999997E-2</c:v>
                </c:pt>
                <c:pt idx="160">
                  <c:v>-2.1999999999999999E-2</c:v>
                </c:pt>
                <c:pt idx="161">
                  <c:v>-3.95E-2</c:v>
                </c:pt>
                <c:pt idx="162">
                  <c:v>1.5E-3</c:v>
                </c:pt>
                <c:pt idx="163">
                  <c:v>8.9999999999999993E-3</c:v>
                </c:pt>
                <c:pt idx="164">
                  <c:v>-1.8499999999999999E-2</c:v>
                </c:pt>
                <c:pt idx="165">
                  <c:v>2.0499999999999997E-2</c:v>
                </c:pt>
                <c:pt idx="166">
                  <c:v>8.5000000000000006E-3</c:v>
                </c:pt>
                <c:pt idx="167">
                  <c:v>-1.3000000000000001E-2</c:v>
                </c:pt>
                <c:pt idx="168">
                  <c:v>-2.8999999999999998E-2</c:v>
                </c:pt>
                <c:pt idx="169">
                  <c:v>1.0999999999999999E-2</c:v>
                </c:pt>
                <c:pt idx="170">
                  <c:v>-2.0500000000000001E-2</c:v>
                </c:pt>
                <c:pt idx="171">
                  <c:v>5.9999999999999984E-3</c:v>
                </c:pt>
                <c:pt idx="172">
                  <c:v>-4.4999999999999997E-3</c:v>
                </c:pt>
                <c:pt idx="173">
                  <c:v>-2.9000000000000001E-2</c:v>
                </c:pt>
                <c:pt idx="174">
                  <c:v>-1.55E-2</c:v>
                </c:pt>
                <c:pt idx="175">
                  <c:v>-1.8500000000000003E-2</c:v>
                </c:pt>
                <c:pt idx="176">
                  <c:v>2.1499999999999998E-2</c:v>
                </c:pt>
                <c:pt idx="177">
                  <c:v>-2.3E-2</c:v>
                </c:pt>
                <c:pt idx="178">
                  <c:v>-2.4E-2</c:v>
                </c:pt>
                <c:pt idx="179">
                  <c:v>-9.4999999999999998E-3</c:v>
                </c:pt>
                <c:pt idx="180">
                  <c:v>5.9999999999999993E-3</c:v>
                </c:pt>
                <c:pt idx="181">
                  <c:v>-1.0999999999999999E-2</c:v>
                </c:pt>
                <c:pt idx="182">
                  <c:v>-3.4000000000000002E-2</c:v>
                </c:pt>
                <c:pt idx="183">
                  <c:v>6.4999999999999997E-3</c:v>
                </c:pt>
                <c:pt idx="184">
                  <c:v>1.35E-2</c:v>
                </c:pt>
                <c:pt idx="185">
                  <c:v>-5.4500000000000007E-2</c:v>
                </c:pt>
                <c:pt idx="186">
                  <c:v>-2.5000000000000001E-3</c:v>
                </c:pt>
                <c:pt idx="187">
                  <c:v>1.2E-2</c:v>
                </c:pt>
                <c:pt idx="188">
                  <c:v>-2.4E-2</c:v>
                </c:pt>
                <c:pt idx="189">
                  <c:v>-3.5000000000000003E-2</c:v>
                </c:pt>
                <c:pt idx="190">
                  <c:v>-2.35E-2</c:v>
                </c:pt>
                <c:pt idx="191">
                  <c:v>-2.8500000000000001E-2</c:v>
                </c:pt>
                <c:pt idx="192">
                  <c:v>-4.7E-2</c:v>
                </c:pt>
                <c:pt idx="193">
                  <c:v>-6.5000000000000006E-3</c:v>
                </c:pt>
                <c:pt idx="194">
                  <c:v>8.0000000000000002E-3</c:v>
                </c:pt>
                <c:pt idx="195">
                  <c:v>2.75E-2</c:v>
                </c:pt>
                <c:pt idx="196">
                  <c:v>-5.0000000000000001E-3</c:v>
                </c:pt>
                <c:pt idx="197">
                  <c:v>-2.1500000000000002E-2</c:v>
                </c:pt>
                <c:pt idx="198">
                  <c:v>-1.2500000000000001E-2</c:v>
                </c:pt>
                <c:pt idx="199">
                  <c:v>-4.2999999999999997E-2</c:v>
                </c:pt>
                <c:pt idx="200">
                  <c:v>-1.8499999999999999E-2</c:v>
                </c:pt>
                <c:pt idx="201">
                  <c:v>-5.9000000000000004E-2</c:v>
                </c:pt>
                <c:pt idx="202">
                  <c:v>-1.55E-2</c:v>
                </c:pt>
                <c:pt idx="203">
                  <c:v>-1.95E-2</c:v>
                </c:pt>
                <c:pt idx="204">
                  <c:v>6.0000000000000001E-3</c:v>
                </c:pt>
                <c:pt idx="205">
                  <c:v>-1.0500000000000001E-2</c:v>
                </c:pt>
                <c:pt idx="206">
                  <c:v>-3.5500000000000004E-2</c:v>
                </c:pt>
                <c:pt idx="207">
                  <c:v>-3.5500000000000004E-2</c:v>
                </c:pt>
                <c:pt idx="208">
                  <c:v>-1.4999999999999999E-2</c:v>
                </c:pt>
                <c:pt idx="209">
                  <c:v>-3.6000000000000004E-2</c:v>
                </c:pt>
                <c:pt idx="210">
                  <c:v>-1.6500000000000001E-2</c:v>
                </c:pt>
                <c:pt idx="211">
                  <c:v>-4.8000000000000001E-2</c:v>
                </c:pt>
                <c:pt idx="212">
                  <c:v>-2.4E-2</c:v>
                </c:pt>
                <c:pt idx="213">
                  <c:v>-1.6E-2</c:v>
                </c:pt>
                <c:pt idx="214">
                  <c:v>-4.2500000000000003E-2</c:v>
                </c:pt>
                <c:pt idx="215">
                  <c:v>-3.9499999999999993E-2</c:v>
                </c:pt>
                <c:pt idx="216">
                  <c:v>-6.8000000000000005E-2</c:v>
                </c:pt>
                <c:pt idx="217">
                  <c:v>-5.8999999999999997E-2</c:v>
                </c:pt>
                <c:pt idx="218">
                  <c:v>-2.1499999999999998E-2</c:v>
                </c:pt>
                <c:pt idx="219">
                  <c:v>-5.1000000000000004E-2</c:v>
                </c:pt>
                <c:pt idx="220">
                  <c:v>-5.3999999999999999E-2</c:v>
                </c:pt>
                <c:pt idx="221">
                  <c:v>-2.5000000000000001E-2</c:v>
                </c:pt>
                <c:pt idx="222">
                  <c:v>3.0000000000000001E-3</c:v>
                </c:pt>
                <c:pt idx="223">
                  <c:v>-3.2000000000000001E-2</c:v>
                </c:pt>
                <c:pt idx="224">
                  <c:v>-1.0999999999999999E-2</c:v>
                </c:pt>
                <c:pt idx="225">
                  <c:v>-3.3500000000000002E-2</c:v>
                </c:pt>
                <c:pt idx="226">
                  <c:v>-4.1000000000000002E-2</c:v>
                </c:pt>
                <c:pt idx="227">
                  <c:v>-2.3E-2</c:v>
                </c:pt>
                <c:pt idx="228">
                  <c:v>-6.8000000000000005E-2</c:v>
                </c:pt>
                <c:pt idx="229">
                  <c:v>-2.4500000000000001E-2</c:v>
                </c:pt>
                <c:pt idx="230">
                  <c:v>6.9433333333333319E-2</c:v>
                </c:pt>
                <c:pt idx="231">
                  <c:v>4.9299999999999997E-2</c:v>
                </c:pt>
                <c:pt idx="232">
                  <c:v>5.7366666666666663E-2</c:v>
                </c:pt>
                <c:pt idx="233">
                  <c:v>4.7733333333333343E-2</c:v>
                </c:pt>
                <c:pt idx="234">
                  <c:v>1.2033333333333333E-2</c:v>
                </c:pt>
                <c:pt idx="235">
                  <c:v>4.1599999999999998E-2</c:v>
                </c:pt>
                <c:pt idx="236">
                  <c:v>3.3300000000000003E-2</c:v>
                </c:pt>
                <c:pt idx="237">
                  <c:v>4.1633333333333335E-2</c:v>
                </c:pt>
                <c:pt idx="238">
                  <c:v>3.3733333333333337E-2</c:v>
                </c:pt>
                <c:pt idx="239">
                  <c:v>4.0533333333333338E-2</c:v>
                </c:pt>
                <c:pt idx="240">
                  <c:v>6.4966666666666673E-2</c:v>
                </c:pt>
                <c:pt idx="241">
                  <c:v>2.523333333333333E-2</c:v>
                </c:pt>
                <c:pt idx="242">
                  <c:v>-3.570000000000001E-2</c:v>
                </c:pt>
                <c:pt idx="243">
                  <c:v>2.2099999999999998E-2</c:v>
                </c:pt>
                <c:pt idx="244">
                  <c:v>4.2300000000000004E-2</c:v>
                </c:pt>
                <c:pt idx="245">
                  <c:v>-1.2333333333333332E-3</c:v>
                </c:pt>
                <c:pt idx="246">
                  <c:v>-8.8666666666666668E-3</c:v>
                </c:pt>
                <c:pt idx="247">
                  <c:v>1.8766666666666664E-2</c:v>
                </c:pt>
                <c:pt idx="248">
                  <c:v>-2.0500000000000001E-2</c:v>
                </c:pt>
                <c:pt idx="249">
                  <c:v>-8.5666666666666669E-3</c:v>
                </c:pt>
                <c:pt idx="250">
                  <c:v>1.3100000000000001E-2</c:v>
                </c:pt>
                <c:pt idx="251">
                  <c:v>2.9033333333333335E-2</c:v>
                </c:pt>
                <c:pt idx="252">
                  <c:v>-1.1133333333333332E-2</c:v>
                </c:pt>
                <c:pt idx="253">
                  <c:v>6.1900000000000011E-2</c:v>
                </c:pt>
                <c:pt idx="254">
                  <c:v>2.0300000000000006E-2</c:v>
                </c:pt>
                <c:pt idx="255">
                  <c:v>6.0566666666666664E-2</c:v>
                </c:pt>
                <c:pt idx="256">
                  <c:v>5.6466666666666679E-2</c:v>
                </c:pt>
                <c:pt idx="257">
                  <c:v>2.7099999999999999E-2</c:v>
                </c:pt>
                <c:pt idx="258">
                  <c:v>2.9133333333333337E-2</c:v>
                </c:pt>
                <c:pt idx="259">
                  <c:v>3.5400000000000001E-2</c:v>
                </c:pt>
                <c:pt idx="260">
                  <c:v>2.9566666666666658E-2</c:v>
                </c:pt>
                <c:pt idx="261">
                  <c:v>6.7899999999999988E-2</c:v>
                </c:pt>
                <c:pt idx="262">
                  <c:v>1.8966666666666666E-2</c:v>
                </c:pt>
                <c:pt idx="263">
                  <c:v>3.7066666666666671E-2</c:v>
                </c:pt>
                <c:pt idx="264">
                  <c:v>3.1933333333333327E-2</c:v>
                </c:pt>
                <c:pt idx="265">
                  <c:v>6.9199999999999998E-2</c:v>
                </c:pt>
                <c:pt idx="266">
                  <c:v>-3.5733333333333339E-2</c:v>
                </c:pt>
                <c:pt idx="267">
                  <c:v>8.1200000000000008E-2</c:v>
                </c:pt>
                <c:pt idx="268">
                  <c:v>-1.6066666666666667E-2</c:v>
                </c:pt>
                <c:pt idx="269">
                  <c:v>3.0766666666666668E-2</c:v>
                </c:pt>
                <c:pt idx="270">
                  <c:v>-1.3166666666666667E-2</c:v>
                </c:pt>
                <c:pt idx="271">
                  <c:v>9.9999999999999915E-4</c:v>
                </c:pt>
                <c:pt idx="272">
                  <c:v>1.6100000000000003E-2</c:v>
                </c:pt>
                <c:pt idx="273">
                  <c:v>1.4266666666666671E-2</c:v>
                </c:pt>
                <c:pt idx="274">
                  <c:v>-1.0233333333333337E-2</c:v>
                </c:pt>
                <c:pt idx="275">
                  <c:v>-2.1699999999999997E-2</c:v>
                </c:pt>
                <c:pt idx="276">
                  <c:v>-3.9333333333333331E-2</c:v>
                </c:pt>
                <c:pt idx="277">
                  <c:v>2.1966666666666669E-2</c:v>
                </c:pt>
                <c:pt idx="278">
                  <c:v>-5.2333333333333346E-3</c:v>
                </c:pt>
                <c:pt idx="279">
                  <c:v>5.7066666666666668E-2</c:v>
                </c:pt>
                <c:pt idx="280">
                  <c:v>5.7066666666666668E-2</c:v>
                </c:pt>
                <c:pt idx="281">
                  <c:v>7.4199999999999988E-2</c:v>
                </c:pt>
                <c:pt idx="282">
                  <c:v>3.8099999999999995E-2</c:v>
                </c:pt>
                <c:pt idx="283">
                  <c:v>5.4033333333333336E-2</c:v>
                </c:pt>
                <c:pt idx="284">
                  <c:v>1.3866666666666668E-2</c:v>
                </c:pt>
                <c:pt idx="285">
                  <c:v>4.53E-2</c:v>
                </c:pt>
                <c:pt idx="286">
                  <c:v>1.8966666666666673E-2</c:v>
                </c:pt>
                <c:pt idx="287">
                  <c:v>2.9333333333333333E-2</c:v>
                </c:pt>
                <c:pt idx="288">
                  <c:v>5.4266666666666664E-2</c:v>
                </c:pt>
                <c:pt idx="289">
                  <c:v>4.073333333333333E-2</c:v>
                </c:pt>
                <c:pt idx="290">
                  <c:v>4.3700000000000003E-2</c:v>
                </c:pt>
                <c:pt idx="291">
                  <c:v>3.5333333333333336E-3</c:v>
                </c:pt>
                <c:pt idx="292">
                  <c:v>4.8000000000000008E-2</c:v>
                </c:pt>
                <c:pt idx="293">
                  <c:v>-4.87E-2</c:v>
                </c:pt>
                <c:pt idx="294">
                  <c:v>-3.4600000000000013E-2</c:v>
                </c:pt>
                <c:pt idx="295">
                  <c:v>-1.9266666666666668E-2</c:v>
                </c:pt>
                <c:pt idx="296">
                  <c:v>-3.5800000000000005E-2</c:v>
                </c:pt>
                <c:pt idx="297">
                  <c:v>-5.9000000000000011E-2</c:v>
                </c:pt>
                <c:pt idx="298">
                  <c:v>-1.8900000000000004E-2</c:v>
                </c:pt>
                <c:pt idx="299">
                  <c:v>-1.1533333333333335E-2</c:v>
                </c:pt>
                <c:pt idx="300">
                  <c:v>-2.7400000000000001E-2</c:v>
                </c:pt>
                <c:pt idx="301">
                  <c:v>-1.3033333333333334E-2</c:v>
                </c:pt>
                <c:pt idx="302">
                  <c:v>-4.8900000000000013E-2</c:v>
                </c:pt>
                <c:pt idx="303">
                  <c:v>-5.9833333333333329E-2</c:v>
                </c:pt>
                <c:pt idx="304">
                  <c:v>-4.8666666666666664E-2</c:v>
                </c:pt>
                <c:pt idx="305">
                  <c:v>-5.3466666666666676E-2</c:v>
                </c:pt>
                <c:pt idx="306">
                  <c:v>-4.7E-2</c:v>
                </c:pt>
                <c:pt idx="307">
                  <c:v>-3.1433333333333334E-2</c:v>
                </c:pt>
                <c:pt idx="308">
                  <c:v>-1.7066666666666664E-2</c:v>
                </c:pt>
                <c:pt idx="309">
                  <c:v>2.6999999999999988E-3</c:v>
                </c:pt>
                <c:pt idx="310">
                  <c:v>-2.9666666666666668E-2</c:v>
                </c:pt>
                <c:pt idx="311">
                  <c:v>-2.3699999999999999E-2</c:v>
                </c:pt>
                <c:pt idx="312">
                  <c:v>-2.1600000000000001E-2</c:v>
                </c:pt>
                <c:pt idx="313">
                  <c:v>-3.7899999999999996E-2</c:v>
                </c:pt>
                <c:pt idx="314">
                  <c:v>-4.3166666666666673E-2</c:v>
                </c:pt>
                <c:pt idx="315">
                  <c:v>-4.3166666666666666E-2</c:v>
                </c:pt>
                <c:pt idx="316">
                  <c:v>-4.0500000000000001E-2</c:v>
                </c:pt>
                <c:pt idx="317">
                  <c:v>-1.95E-2</c:v>
                </c:pt>
                <c:pt idx="318">
                  <c:v>-1.9E-2</c:v>
                </c:pt>
                <c:pt idx="319">
                  <c:v>-3.5500000000000004E-2</c:v>
                </c:pt>
                <c:pt idx="320">
                  <c:v>-3.5500000000000004E-2</c:v>
                </c:pt>
                <c:pt idx="321">
                  <c:v>-1.4999999999999999E-2</c:v>
                </c:pt>
                <c:pt idx="322">
                  <c:v>-4.1499999999999995E-2</c:v>
                </c:pt>
                <c:pt idx="323">
                  <c:v>-4.9000000000000002E-2</c:v>
                </c:pt>
                <c:pt idx="324">
                  <c:v>-1.6E-2</c:v>
                </c:pt>
                <c:pt idx="325">
                  <c:v>-5.3999999999999999E-2</c:v>
                </c:pt>
                <c:pt idx="326">
                  <c:v>-0.05</c:v>
                </c:pt>
                <c:pt idx="327">
                  <c:v>-2.1999999999999999E-2</c:v>
                </c:pt>
                <c:pt idx="328">
                  <c:v>-5.7000000000000002E-2</c:v>
                </c:pt>
                <c:pt idx="329">
                  <c:v>-3.6000000000000004E-2</c:v>
                </c:pt>
                <c:pt idx="330">
                  <c:v>-5.8499999999999996E-2</c:v>
                </c:pt>
                <c:pt idx="331">
                  <c:v>-6.6000000000000003E-2</c:v>
                </c:pt>
                <c:pt idx="332">
                  <c:v>5.0000000000000044E-4</c:v>
                </c:pt>
                <c:pt idx="333">
                  <c:v>-4.4499999999999998E-2</c:v>
                </c:pt>
                <c:pt idx="334">
                  <c:v>-2.4500000000000001E-2</c:v>
                </c:pt>
                <c:pt idx="335">
                  <c:v>-3.2500000000000001E-2</c:v>
                </c:pt>
                <c:pt idx="336">
                  <c:v>-2.3E-2</c:v>
                </c:pt>
                <c:pt idx="337">
                  <c:v>1.3000000000000001E-2</c:v>
                </c:pt>
                <c:pt idx="338">
                  <c:v>-8.5000000000000006E-3</c:v>
                </c:pt>
                <c:pt idx="339">
                  <c:v>-1.6500000000000001E-2</c:v>
                </c:pt>
                <c:pt idx="340">
                  <c:v>-8.9999999999999993E-3</c:v>
                </c:pt>
                <c:pt idx="341">
                  <c:v>-1.55E-2</c:v>
                </c:pt>
                <c:pt idx="342">
                  <c:v>-0.04</c:v>
                </c:pt>
                <c:pt idx="343">
                  <c:v>-5.0000000000000001E-4</c:v>
                </c:pt>
                <c:pt idx="344">
                  <c:v>6.0999999999999999E-2</c:v>
                </c:pt>
                <c:pt idx="345">
                  <c:v>-5.0000000000000044E-4</c:v>
                </c:pt>
                <c:pt idx="346">
                  <c:v>8.5000000000000006E-3</c:v>
                </c:pt>
                <c:pt idx="347">
                  <c:v>3.0000000000000009E-3</c:v>
                </c:pt>
                <c:pt idx="348">
                  <c:v>-1.7500000000000002E-2</c:v>
                </c:pt>
                <c:pt idx="349">
                  <c:v>-1.4499999999999999E-2</c:v>
                </c:pt>
                <c:pt idx="350">
                  <c:v>2.6499999999999999E-2</c:v>
                </c:pt>
                <c:pt idx="351">
                  <c:v>3.4000000000000002E-2</c:v>
                </c:pt>
                <c:pt idx="352">
                  <c:v>6.4999999999999988E-3</c:v>
                </c:pt>
                <c:pt idx="353">
                  <c:v>-6.5000000000000006E-3</c:v>
                </c:pt>
                <c:pt idx="354">
                  <c:v>-1.8499999999999999E-2</c:v>
                </c:pt>
                <c:pt idx="355">
                  <c:v>1.2E-2</c:v>
                </c:pt>
                <c:pt idx="356">
                  <c:v>-4.0000000000000001E-3</c:v>
                </c:pt>
                <c:pt idx="357">
                  <c:v>-1.6E-2</c:v>
                </c:pt>
                <c:pt idx="358">
                  <c:v>-3.7000000000000005E-2</c:v>
                </c:pt>
                <c:pt idx="359">
                  <c:v>4.4999999999999997E-3</c:v>
                </c:pt>
                <c:pt idx="360">
                  <c:v>-3.5500000000000004E-2</c:v>
                </c:pt>
                <c:pt idx="361">
                  <c:v>-3.15E-2</c:v>
                </c:pt>
                <c:pt idx="362">
                  <c:v>-3.9999999999999992E-3</c:v>
                </c:pt>
                <c:pt idx="363">
                  <c:v>-1.9999999999999996E-3</c:v>
                </c:pt>
                <c:pt idx="364">
                  <c:v>-4.0000000000000001E-3</c:v>
                </c:pt>
                <c:pt idx="365">
                  <c:v>-1.0499999999999999E-2</c:v>
                </c:pt>
                <c:pt idx="366">
                  <c:v>-4.4999999999999971E-3</c:v>
                </c:pt>
                <c:pt idx="367">
                  <c:v>-4.2999999999999997E-2</c:v>
                </c:pt>
                <c:pt idx="368">
                  <c:v>-4.5999999999999999E-2</c:v>
                </c:pt>
                <c:pt idx="369">
                  <c:v>-1.2E-2</c:v>
                </c:pt>
                <c:pt idx="370">
                  <c:v>-4.4499999999999998E-2</c:v>
                </c:pt>
                <c:pt idx="371">
                  <c:v>8.5000000000000006E-3</c:v>
                </c:pt>
                <c:pt idx="372">
                  <c:v>-3.3000000000000002E-2</c:v>
                </c:pt>
                <c:pt idx="373">
                  <c:v>-1.0999999999999999E-2</c:v>
                </c:pt>
                <c:pt idx="374">
                  <c:v>-5.4999999999999997E-3</c:v>
                </c:pt>
                <c:pt idx="375">
                  <c:v>3.7999999999999999E-2</c:v>
                </c:pt>
                <c:pt idx="376">
                  <c:v>2.35E-2</c:v>
                </c:pt>
                <c:pt idx="377">
                  <c:v>9.0000000000000011E-3</c:v>
                </c:pt>
                <c:pt idx="378">
                  <c:v>1.0999999999999999E-2</c:v>
                </c:pt>
                <c:pt idx="379">
                  <c:v>3.5500000000000004E-2</c:v>
                </c:pt>
                <c:pt idx="380">
                  <c:v>4.65E-2</c:v>
                </c:pt>
                <c:pt idx="381">
                  <c:v>1.2E-2</c:v>
                </c:pt>
                <c:pt idx="382">
                  <c:v>3.0000000000000001E-3</c:v>
                </c:pt>
                <c:pt idx="383">
                  <c:v>3.0499999999999999E-2</c:v>
                </c:pt>
                <c:pt idx="384">
                  <c:v>-3.2000000000000001E-2</c:v>
                </c:pt>
                <c:pt idx="385">
                  <c:v>-3.2000000000000001E-2</c:v>
                </c:pt>
                <c:pt idx="386">
                  <c:v>-4.9500000000000002E-2</c:v>
                </c:pt>
                <c:pt idx="387">
                  <c:v>-1.2999999999999999E-2</c:v>
                </c:pt>
                <c:pt idx="388">
                  <c:v>-2.9000000000000001E-2</c:v>
                </c:pt>
                <c:pt idx="389">
                  <c:v>1.0999999999999999E-2</c:v>
                </c:pt>
                <c:pt idx="390">
                  <c:v>-2.0499999999999997E-2</c:v>
                </c:pt>
                <c:pt idx="391">
                  <c:v>-4.5999999999999999E-2</c:v>
                </c:pt>
                <c:pt idx="392">
                  <c:v>-5.6499999999999995E-2</c:v>
                </c:pt>
                <c:pt idx="393">
                  <c:v>-2.9000000000000001E-2</c:v>
                </c:pt>
                <c:pt idx="394">
                  <c:v>-7.000000000000001E-3</c:v>
                </c:pt>
                <c:pt idx="395">
                  <c:v>-4.4499999999999998E-2</c:v>
                </c:pt>
                <c:pt idx="396">
                  <c:v>-1.0999999999999999E-2</c:v>
                </c:pt>
                <c:pt idx="397">
                  <c:v>-5.4999999999999997E-3</c:v>
                </c:pt>
                <c:pt idx="398">
                  <c:v>3.7999999999999999E-2</c:v>
                </c:pt>
                <c:pt idx="399">
                  <c:v>2.35E-2</c:v>
                </c:pt>
                <c:pt idx="400">
                  <c:v>1.0999999999999999E-2</c:v>
                </c:pt>
                <c:pt idx="401">
                  <c:v>3.5500000000000004E-2</c:v>
                </c:pt>
                <c:pt idx="402">
                  <c:v>-5.4999999999999997E-3</c:v>
                </c:pt>
                <c:pt idx="403">
                  <c:v>1.2E-2</c:v>
                </c:pt>
                <c:pt idx="404">
                  <c:v>3.0000000000000001E-3</c:v>
                </c:pt>
              </c:numCache>
            </c:numRef>
          </c:yVal>
        </c:ser>
        <c:ser>
          <c:idx val="6"/>
          <c:order val="6"/>
          <c:tx>
            <c:v>AVG O BNN</c:v>
          </c:tx>
          <c:spPr>
            <a:ln w="28575">
              <a:noFill/>
            </a:ln>
          </c:spPr>
          <c:marker>
            <c:symbol val="dot"/>
            <c:size val="2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Computing!$BB$1111:$BB$2112</c:f>
              <c:numCache>
                <c:formatCode>General</c:formatCode>
                <c:ptCount val="1002"/>
                <c:pt idx="0">
                  <c:v>2405</c:v>
                </c:pt>
                <c:pt idx="1">
                  <c:v>2406</c:v>
                </c:pt>
                <c:pt idx="2">
                  <c:v>2407</c:v>
                </c:pt>
                <c:pt idx="3">
                  <c:v>2408</c:v>
                </c:pt>
                <c:pt idx="4">
                  <c:v>2409</c:v>
                </c:pt>
                <c:pt idx="5">
                  <c:v>2410</c:v>
                </c:pt>
                <c:pt idx="6">
                  <c:v>2513</c:v>
                </c:pt>
                <c:pt idx="7">
                  <c:v>2523</c:v>
                </c:pt>
                <c:pt idx="8">
                  <c:v>2525</c:v>
                </c:pt>
                <c:pt idx="9">
                  <c:v>2525</c:v>
                </c:pt>
                <c:pt idx="10">
                  <c:v>2525</c:v>
                </c:pt>
                <c:pt idx="11">
                  <c:v>2525</c:v>
                </c:pt>
                <c:pt idx="12">
                  <c:v>2532</c:v>
                </c:pt>
                <c:pt idx="13">
                  <c:v>2549</c:v>
                </c:pt>
                <c:pt idx="14">
                  <c:v>2569</c:v>
                </c:pt>
                <c:pt idx="15">
                  <c:v>3002</c:v>
                </c:pt>
                <c:pt idx="16">
                  <c:v>3002</c:v>
                </c:pt>
                <c:pt idx="17">
                  <c:v>3002</c:v>
                </c:pt>
                <c:pt idx="18">
                  <c:v>3002</c:v>
                </c:pt>
                <c:pt idx="19">
                  <c:v>3003</c:v>
                </c:pt>
                <c:pt idx="20">
                  <c:v>3003</c:v>
                </c:pt>
                <c:pt idx="21">
                  <c:v>3003</c:v>
                </c:pt>
                <c:pt idx="22">
                  <c:v>3003</c:v>
                </c:pt>
                <c:pt idx="23">
                  <c:v>3005</c:v>
                </c:pt>
                <c:pt idx="24">
                  <c:v>3005</c:v>
                </c:pt>
                <c:pt idx="25">
                  <c:v>3005</c:v>
                </c:pt>
                <c:pt idx="26">
                  <c:v>3005</c:v>
                </c:pt>
                <c:pt idx="27">
                  <c:v>3006</c:v>
                </c:pt>
                <c:pt idx="28">
                  <c:v>3006</c:v>
                </c:pt>
                <c:pt idx="29">
                  <c:v>3006</c:v>
                </c:pt>
                <c:pt idx="30">
                  <c:v>3006</c:v>
                </c:pt>
                <c:pt idx="31">
                  <c:v>3007</c:v>
                </c:pt>
                <c:pt idx="32">
                  <c:v>3007</c:v>
                </c:pt>
                <c:pt idx="33">
                  <c:v>3007</c:v>
                </c:pt>
                <c:pt idx="34">
                  <c:v>3007</c:v>
                </c:pt>
                <c:pt idx="35">
                  <c:v>3008</c:v>
                </c:pt>
                <c:pt idx="36">
                  <c:v>3008</c:v>
                </c:pt>
                <c:pt idx="37">
                  <c:v>3008</c:v>
                </c:pt>
                <c:pt idx="38">
                  <c:v>3008</c:v>
                </c:pt>
                <c:pt idx="39">
                  <c:v>3009</c:v>
                </c:pt>
                <c:pt idx="40">
                  <c:v>3009</c:v>
                </c:pt>
                <c:pt idx="41">
                  <c:v>3009</c:v>
                </c:pt>
                <c:pt idx="42">
                  <c:v>3009</c:v>
                </c:pt>
                <c:pt idx="43">
                  <c:v>3010</c:v>
                </c:pt>
                <c:pt idx="44">
                  <c:v>3010</c:v>
                </c:pt>
                <c:pt idx="45">
                  <c:v>3010</c:v>
                </c:pt>
                <c:pt idx="46">
                  <c:v>3010</c:v>
                </c:pt>
                <c:pt idx="47">
                  <c:v>3011</c:v>
                </c:pt>
                <c:pt idx="48">
                  <c:v>3011</c:v>
                </c:pt>
                <c:pt idx="49">
                  <c:v>3011</c:v>
                </c:pt>
                <c:pt idx="50">
                  <c:v>3011</c:v>
                </c:pt>
                <c:pt idx="51">
                  <c:v>3012</c:v>
                </c:pt>
                <c:pt idx="52">
                  <c:v>3012</c:v>
                </c:pt>
                <c:pt idx="53">
                  <c:v>3012</c:v>
                </c:pt>
                <c:pt idx="54">
                  <c:v>3012</c:v>
                </c:pt>
                <c:pt idx="55">
                  <c:v>3013</c:v>
                </c:pt>
                <c:pt idx="56">
                  <c:v>3013</c:v>
                </c:pt>
                <c:pt idx="57">
                  <c:v>3013</c:v>
                </c:pt>
                <c:pt idx="58">
                  <c:v>3013</c:v>
                </c:pt>
                <c:pt idx="59">
                  <c:v>3014</c:v>
                </c:pt>
                <c:pt idx="60">
                  <c:v>3014</c:v>
                </c:pt>
                <c:pt idx="61">
                  <c:v>3014</c:v>
                </c:pt>
                <c:pt idx="62">
                  <c:v>3014</c:v>
                </c:pt>
                <c:pt idx="63">
                  <c:v>3015</c:v>
                </c:pt>
                <c:pt idx="64">
                  <c:v>3015</c:v>
                </c:pt>
                <c:pt idx="65">
                  <c:v>3015</c:v>
                </c:pt>
                <c:pt idx="66">
                  <c:v>3015</c:v>
                </c:pt>
                <c:pt idx="67">
                  <c:v>3016</c:v>
                </c:pt>
                <c:pt idx="68">
                  <c:v>3016</c:v>
                </c:pt>
                <c:pt idx="69">
                  <c:v>3016</c:v>
                </c:pt>
                <c:pt idx="70">
                  <c:v>3016</c:v>
                </c:pt>
                <c:pt idx="71">
                  <c:v>3017</c:v>
                </c:pt>
                <c:pt idx="72">
                  <c:v>3017</c:v>
                </c:pt>
                <c:pt idx="73">
                  <c:v>3017</c:v>
                </c:pt>
                <c:pt idx="74">
                  <c:v>3017</c:v>
                </c:pt>
                <c:pt idx="75">
                  <c:v>3018</c:v>
                </c:pt>
                <c:pt idx="76">
                  <c:v>3018</c:v>
                </c:pt>
                <c:pt idx="77">
                  <c:v>3018</c:v>
                </c:pt>
                <c:pt idx="78">
                  <c:v>3018</c:v>
                </c:pt>
                <c:pt idx="79">
                  <c:v>3019</c:v>
                </c:pt>
                <c:pt idx="80">
                  <c:v>3019</c:v>
                </c:pt>
                <c:pt idx="81">
                  <c:v>3019</c:v>
                </c:pt>
                <c:pt idx="82">
                  <c:v>3019</c:v>
                </c:pt>
                <c:pt idx="83">
                  <c:v>3020</c:v>
                </c:pt>
                <c:pt idx="84">
                  <c:v>3020</c:v>
                </c:pt>
                <c:pt idx="85">
                  <c:v>3020</c:v>
                </c:pt>
                <c:pt idx="86">
                  <c:v>3020</c:v>
                </c:pt>
                <c:pt idx="87">
                  <c:v>3021</c:v>
                </c:pt>
                <c:pt idx="88">
                  <c:v>3021</c:v>
                </c:pt>
                <c:pt idx="89">
                  <c:v>3021</c:v>
                </c:pt>
                <c:pt idx="90">
                  <c:v>3021</c:v>
                </c:pt>
                <c:pt idx="91">
                  <c:v>3022</c:v>
                </c:pt>
                <c:pt idx="92">
                  <c:v>3022</c:v>
                </c:pt>
                <c:pt idx="93">
                  <c:v>3022</c:v>
                </c:pt>
                <c:pt idx="94">
                  <c:v>3022</c:v>
                </c:pt>
                <c:pt idx="95">
                  <c:v>3023</c:v>
                </c:pt>
                <c:pt idx="96">
                  <c:v>3023</c:v>
                </c:pt>
                <c:pt idx="97">
                  <c:v>3023</c:v>
                </c:pt>
                <c:pt idx="98">
                  <c:v>3023</c:v>
                </c:pt>
                <c:pt idx="99">
                  <c:v>3024</c:v>
                </c:pt>
                <c:pt idx="100">
                  <c:v>3024</c:v>
                </c:pt>
                <c:pt idx="101">
                  <c:v>3024</c:v>
                </c:pt>
                <c:pt idx="102">
                  <c:v>3024</c:v>
                </c:pt>
                <c:pt idx="103">
                  <c:v>3025</c:v>
                </c:pt>
                <c:pt idx="104">
                  <c:v>3025</c:v>
                </c:pt>
                <c:pt idx="105">
                  <c:v>3025</c:v>
                </c:pt>
                <c:pt idx="106">
                  <c:v>3025</c:v>
                </c:pt>
                <c:pt idx="107">
                  <c:v>3026</c:v>
                </c:pt>
                <c:pt idx="108">
                  <c:v>3026</c:v>
                </c:pt>
                <c:pt idx="109">
                  <c:v>3026</c:v>
                </c:pt>
                <c:pt idx="110">
                  <c:v>3026</c:v>
                </c:pt>
                <c:pt idx="111">
                  <c:v>3027</c:v>
                </c:pt>
                <c:pt idx="112">
                  <c:v>3027</c:v>
                </c:pt>
                <c:pt idx="113">
                  <c:v>3027</c:v>
                </c:pt>
                <c:pt idx="114">
                  <c:v>3027</c:v>
                </c:pt>
                <c:pt idx="115">
                  <c:v>3028</c:v>
                </c:pt>
                <c:pt idx="116">
                  <c:v>3028</c:v>
                </c:pt>
                <c:pt idx="117">
                  <c:v>3028</c:v>
                </c:pt>
                <c:pt idx="118">
                  <c:v>3028</c:v>
                </c:pt>
                <c:pt idx="119">
                  <c:v>3029</c:v>
                </c:pt>
                <c:pt idx="120">
                  <c:v>3029</c:v>
                </c:pt>
                <c:pt idx="121">
                  <c:v>3029</c:v>
                </c:pt>
                <c:pt idx="122">
                  <c:v>3029</c:v>
                </c:pt>
                <c:pt idx="123">
                  <c:v>3030</c:v>
                </c:pt>
                <c:pt idx="124">
                  <c:v>3030</c:v>
                </c:pt>
                <c:pt idx="125">
                  <c:v>3030</c:v>
                </c:pt>
                <c:pt idx="126">
                  <c:v>3030</c:v>
                </c:pt>
                <c:pt idx="127">
                  <c:v>3031</c:v>
                </c:pt>
                <c:pt idx="128">
                  <c:v>3031</c:v>
                </c:pt>
                <c:pt idx="129">
                  <c:v>3031</c:v>
                </c:pt>
                <c:pt idx="130">
                  <c:v>3031</c:v>
                </c:pt>
                <c:pt idx="131">
                  <c:v>3032</c:v>
                </c:pt>
                <c:pt idx="132">
                  <c:v>3032</c:v>
                </c:pt>
                <c:pt idx="133">
                  <c:v>3032</c:v>
                </c:pt>
                <c:pt idx="134">
                  <c:v>3032</c:v>
                </c:pt>
                <c:pt idx="135">
                  <c:v>3033</c:v>
                </c:pt>
                <c:pt idx="136">
                  <c:v>3033</c:v>
                </c:pt>
                <c:pt idx="137">
                  <c:v>3033</c:v>
                </c:pt>
                <c:pt idx="138">
                  <c:v>3033</c:v>
                </c:pt>
                <c:pt idx="139">
                  <c:v>3034</c:v>
                </c:pt>
                <c:pt idx="140">
                  <c:v>3034</c:v>
                </c:pt>
                <c:pt idx="141">
                  <c:v>3034</c:v>
                </c:pt>
                <c:pt idx="142">
                  <c:v>3034</c:v>
                </c:pt>
                <c:pt idx="143">
                  <c:v>3035</c:v>
                </c:pt>
                <c:pt idx="144">
                  <c:v>3035</c:v>
                </c:pt>
                <c:pt idx="145">
                  <c:v>3035</c:v>
                </c:pt>
                <c:pt idx="146">
                  <c:v>3035</c:v>
                </c:pt>
                <c:pt idx="147">
                  <c:v>3036</c:v>
                </c:pt>
                <c:pt idx="148">
                  <c:v>3036</c:v>
                </c:pt>
                <c:pt idx="149">
                  <c:v>3036</c:v>
                </c:pt>
                <c:pt idx="150">
                  <c:v>3036</c:v>
                </c:pt>
                <c:pt idx="151">
                  <c:v>3037</c:v>
                </c:pt>
                <c:pt idx="152">
                  <c:v>3037</c:v>
                </c:pt>
                <c:pt idx="153">
                  <c:v>3037</c:v>
                </c:pt>
                <c:pt idx="154">
                  <c:v>3037</c:v>
                </c:pt>
                <c:pt idx="155">
                  <c:v>3038</c:v>
                </c:pt>
                <c:pt idx="156">
                  <c:v>3038</c:v>
                </c:pt>
                <c:pt idx="157">
                  <c:v>3038</c:v>
                </c:pt>
                <c:pt idx="158">
                  <c:v>3038</c:v>
                </c:pt>
                <c:pt idx="159">
                  <c:v>3039</c:v>
                </c:pt>
                <c:pt idx="160">
                  <c:v>3039</c:v>
                </c:pt>
                <c:pt idx="161">
                  <c:v>3039</c:v>
                </c:pt>
                <c:pt idx="162">
                  <c:v>3039</c:v>
                </c:pt>
                <c:pt idx="163">
                  <c:v>3040</c:v>
                </c:pt>
                <c:pt idx="164">
                  <c:v>3040</c:v>
                </c:pt>
                <c:pt idx="165">
                  <c:v>3040</c:v>
                </c:pt>
                <c:pt idx="166">
                  <c:v>3040</c:v>
                </c:pt>
                <c:pt idx="167">
                  <c:v>3041</c:v>
                </c:pt>
                <c:pt idx="168">
                  <c:v>3041</c:v>
                </c:pt>
                <c:pt idx="169">
                  <c:v>3041</c:v>
                </c:pt>
                <c:pt idx="170">
                  <c:v>3041</c:v>
                </c:pt>
                <c:pt idx="171">
                  <c:v>3042</c:v>
                </c:pt>
                <c:pt idx="172">
                  <c:v>3042</c:v>
                </c:pt>
                <c:pt idx="173">
                  <c:v>3042</c:v>
                </c:pt>
                <c:pt idx="174">
                  <c:v>3042</c:v>
                </c:pt>
                <c:pt idx="175">
                  <c:v>3043</c:v>
                </c:pt>
                <c:pt idx="176">
                  <c:v>3043</c:v>
                </c:pt>
                <c:pt idx="177">
                  <c:v>3043</c:v>
                </c:pt>
                <c:pt idx="178">
                  <c:v>3043</c:v>
                </c:pt>
                <c:pt idx="179">
                  <c:v>3044</c:v>
                </c:pt>
                <c:pt idx="180">
                  <c:v>3044</c:v>
                </c:pt>
                <c:pt idx="181">
                  <c:v>3044</c:v>
                </c:pt>
                <c:pt idx="182">
                  <c:v>3044</c:v>
                </c:pt>
                <c:pt idx="183">
                  <c:v>3045</c:v>
                </c:pt>
                <c:pt idx="184">
                  <c:v>3045</c:v>
                </c:pt>
                <c:pt idx="185">
                  <c:v>3045</c:v>
                </c:pt>
                <c:pt idx="186">
                  <c:v>3045</c:v>
                </c:pt>
                <c:pt idx="187">
                  <c:v>3046</c:v>
                </c:pt>
                <c:pt idx="188">
                  <c:v>3046</c:v>
                </c:pt>
                <c:pt idx="189">
                  <c:v>3046</c:v>
                </c:pt>
                <c:pt idx="190">
                  <c:v>3046</c:v>
                </c:pt>
                <c:pt idx="191">
                  <c:v>3047</c:v>
                </c:pt>
                <c:pt idx="192">
                  <c:v>3047</c:v>
                </c:pt>
                <c:pt idx="193">
                  <c:v>3047</c:v>
                </c:pt>
                <c:pt idx="194">
                  <c:v>3047</c:v>
                </c:pt>
                <c:pt idx="195">
                  <c:v>3048</c:v>
                </c:pt>
                <c:pt idx="196">
                  <c:v>3048</c:v>
                </c:pt>
                <c:pt idx="197">
                  <c:v>3048</c:v>
                </c:pt>
                <c:pt idx="198">
                  <c:v>3048</c:v>
                </c:pt>
                <c:pt idx="199">
                  <c:v>3049</c:v>
                </c:pt>
                <c:pt idx="200">
                  <c:v>3049</c:v>
                </c:pt>
                <c:pt idx="201">
                  <c:v>3049</c:v>
                </c:pt>
                <c:pt idx="202">
                  <c:v>3049</c:v>
                </c:pt>
                <c:pt idx="203">
                  <c:v>3050</c:v>
                </c:pt>
                <c:pt idx="204">
                  <c:v>3050</c:v>
                </c:pt>
                <c:pt idx="205">
                  <c:v>3050</c:v>
                </c:pt>
                <c:pt idx="206">
                  <c:v>3050</c:v>
                </c:pt>
                <c:pt idx="207">
                  <c:v>3051</c:v>
                </c:pt>
                <c:pt idx="208">
                  <c:v>3051</c:v>
                </c:pt>
                <c:pt idx="209">
                  <c:v>3051</c:v>
                </c:pt>
                <c:pt idx="210">
                  <c:v>3051</c:v>
                </c:pt>
                <c:pt idx="211">
                  <c:v>3052</c:v>
                </c:pt>
                <c:pt idx="212">
                  <c:v>3052</c:v>
                </c:pt>
                <c:pt idx="213">
                  <c:v>3052</c:v>
                </c:pt>
                <c:pt idx="214">
                  <c:v>3052</c:v>
                </c:pt>
                <c:pt idx="215">
                  <c:v>3053</c:v>
                </c:pt>
                <c:pt idx="216">
                  <c:v>3053</c:v>
                </c:pt>
                <c:pt idx="217">
                  <c:v>3053</c:v>
                </c:pt>
                <c:pt idx="218">
                  <c:v>3053</c:v>
                </c:pt>
                <c:pt idx="219">
                  <c:v>3054</c:v>
                </c:pt>
                <c:pt idx="220">
                  <c:v>3054</c:v>
                </c:pt>
                <c:pt idx="221">
                  <c:v>3054</c:v>
                </c:pt>
                <c:pt idx="222">
                  <c:v>3054</c:v>
                </c:pt>
                <c:pt idx="223">
                  <c:v>3055</c:v>
                </c:pt>
                <c:pt idx="224">
                  <c:v>3055</c:v>
                </c:pt>
                <c:pt idx="225">
                  <c:v>3055</c:v>
                </c:pt>
                <c:pt idx="226">
                  <c:v>3055</c:v>
                </c:pt>
                <c:pt idx="227">
                  <c:v>3056</c:v>
                </c:pt>
                <c:pt idx="228">
                  <c:v>3056</c:v>
                </c:pt>
                <c:pt idx="229">
                  <c:v>3056</c:v>
                </c:pt>
                <c:pt idx="230">
                  <c:v>3056</c:v>
                </c:pt>
                <c:pt idx="231">
                  <c:v>3057</c:v>
                </c:pt>
                <c:pt idx="232">
                  <c:v>3057</c:v>
                </c:pt>
                <c:pt idx="233">
                  <c:v>3057</c:v>
                </c:pt>
                <c:pt idx="234">
                  <c:v>3057</c:v>
                </c:pt>
                <c:pt idx="235">
                  <c:v>3058</c:v>
                </c:pt>
                <c:pt idx="236">
                  <c:v>3058</c:v>
                </c:pt>
                <c:pt idx="237">
                  <c:v>3058</c:v>
                </c:pt>
                <c:pt idx="238">
                  <c:v>3058</c:v>
                </c:pt>
                <c:pt idx="239">
                  <c:v>3059</c:v>
                </c:pt>
                <c:pt idx="240">
                  <c:v>3059</c:v>
                </c:pt>
                <c:pt idx="241">
                  <c:v>3059</c:v>
                </c:pt>
                <c:pt idx="242">
                  <c:v>3059</c:v>
                </c:pt>
                <c:pt idx="243">
                  <c:v>3060</c:v>
                </c:pt>
                <c:pt idx="244">
                  <c:v>3060</c:v>
                </c:pt>
                <c:pt idx="245">
                  <c:v>3060</c:v>
                </c:pt>
                <c:pt idx="246">
                  <c:v>3060</c:v>
                </c:pt>
                <c:pt idx="247">
                  <c:v>3061</c:v>
                </c:pt>
                <c:pt idx="248">
                  <c:v>3061</c:v>
                </c:pt>
                <c:pt idx="249">
                  <c:v>3061</c:v>
                </c:pt>
                <c:pt idx="250">
                  <c:v>3061</c:v>
                </c:pt>
                <c:pt idx="251">
                  <c:v>3062</c:v>
                </c:pt>
                <c:pt idx="252">
                  <c:v>3062</c:v>
                </c:pt>
                <c:pt idx="253">
                  <c:v>3062</c:v>
                </c:pt>
                <c:pt idx="254">
                  <c:v>3062</c:v>
                </c:pt>
                <c:pt idx="255">
                  <c:v>3063</c:v>
                </c:pt>
                <c:pt idx="256">
                  <c:v>3063</c:v>
                </c:pt>
                <c:pt idx="257">
                  <c:v>3063</c:v>
                </c:pt>
                <c:pt idx="258">
                  <c:v>3063</c:v>
                </c:pt>
                <c:pt idx="259">
                  <c:v>3064</c:v>
                </c:pt>
                <c:pt idx="260">
                  <c:v>3064</c:v>
                </c:pt>
                <c:pt idx="261">
                  <c:v>3064</c:v>
                </c:pt>
                <c:pt idx="262">
                  <c:v>3064</c:v>
                </c:pt>
                <c:pt idx="263">
                  <c:v>3065</c:v>
                </c:pt>
                <c:pt idx="264">
                  <c:v>3065</c:v>
                </c:pt>
                <c:pt idx="265">
                  <c:v>3065</c:v>
                </c:pt>
                <c:pt idx="266">
                  <c:v>3065</c:v>
                </c:pt>
                <c:pt idx="267">
                  <c:v>3066</c:v>
                </c:pt>
                <c:pt idx="268">
                  <c:v>3066</c:v>
                </c:pt>
                <c:pt idx="269">
                  <c:v>3066</c:v>
                </c:pt>
                <c:pt idx="270">
                  <c:v>3066</c:v>
                </c:pt>
                <c:pt idx="271">
                  <c:v>3067</c:v>
                </c:pt>
                <c:pt idx="272">
                  <c:v>3067</c:v>
                </c:pt>
                <c:pt idx="273">
                  <c:v>3067</c:v>
                </c:pt>
                <c:pt idx="274">
                  <c:v>3067</c:v>
                </c:pt>
                <c:pt idx="275">
                  <c:v>3068</c:v>
                </c:pt>
                <c:pt idx="276">
                  <c:v>3068</c:v>
                </c:pt>
                <c:pt idx="277">
                  <c:v>3068</c:v>
                </c:pt>
                <c:pt idx="278">
                  <c:v>3068</c:v>
                </c:pt>
                <c:pt idx="279">
                  <c:v>3069</c:v>
                </c:pt>
                <c:pt idx="280">
                  <c:v>3069</c:v>
                </c:pt>
                <c:pt idx="281">
                  <c:v>3069</c:v>
                </c:pt>
                <c:pt idx="282">
                  <c:v>3069</c:v>
                </c:pt>
                <c:pt idx="283">
                  <c:v>3070</c:v>
                </c:pt>
                <c:pt idx="284">
                  <c:v>3070</c:v>
                </c:pt>
                <c:pt idx="285">
                  <c:v>3070</c:v>
                </c:pt>
                <c:pt idx="286">
                  <c:v>3070</c:v>
                </c:pt>
                <c:pt idx="287">
                  <c:v>3071</c:v>
                </c:pt>
                <c:pt idx="288">
                  <c:v>3071</c:v>
                </c:pt>
                <c:pt idx="289">
                  <c:v>3071</c:v>
                </c:pt>
                <c:pt idx="290">
                  <c:v>3071</c:v>
                </c:pt>
                <c:pt idx="291">
                  <c:v>3072</c:v>
                </c:pt>
                <c:pt idx="292">
                  <c:v>3072</c:v>
                </c:pt>
                <c:pt idx="293">
                  <c:v>3072</c:v>
                </c:pt>
                <c:pt idx="294">
                  <c:v>3072</c:v>
                </c:pt>
                <c:pt idx="295">
                  <c:v>3073</c:v>
                </c:pt>
                <c:pt idx="296">
                  <c:v>3073</c:v>
                </c:pt>
                <c:pt idx="297">
                  <c:v>3073</c:v>
                </c:pt>
                <c:pt idx="298">
                  <c:v>3073</c:v>
                </c:pt>
                <c:pt idx="299">
                  <c:v>3074</c:v>
                </c:pt>
                <c:pt idx="300">
                  <c:v>3074</c:v>
                </c:pt>
                <c:pt idx="301">
                  <c:v>3074</c:v>
                </c:pt>
                <c:pt idx="302">
                  <c:v>3074</c:v>
                </c:pt>
                <c:pt idx="303">
                  <c:v>3075</c:v>
                </c:pt>
                <c:pt idx="304">
                  <c:v>3075</c:v>
                </c:pt>
                <c:pt idx="305">
                  <c:v>3075</c:v>
                </c:pt>
                <c:pt idx="306">
                  <c:v>3075</c:v>
                </c:pt>
                <c:pt idx="307">
                  <c:v>3076</c:v>
                </c:pt>
                <c:pt idx="308">
                  <c:v>3076</c:v>
                </c:pt>
                <c:pt idx="309">
                  <c:v>3076</c:v>
                </c:pt>
                <c:pt idx="310">
                  <c:v>3076</c:v>
                </c:pt>
                <c:pt idx="311">
                  <c:v>3077</c:v>
                </c:pt>
                <c:pt idx="312">
                  <c:v>3077</c:v>
                </c:pt>
                <c:pt idx="313">
                  <c:v>3077</c:v>
                </c:pt>
                <c:pt idx="314">
                  <c:v>3077</c:v>
                </c:pt>
                <c:pt idx="315">
                  <c:v>3078</c:v>
                </c:pt>
                <c:pt idx="316">
                  <c:v>3078</c:v>
                </c:pt>
                <c:pt idx="317">
                  <c:v>3078</c:v>
                </c:pt>
                <c:pt idx="318">
                  <c:v>3078</c:v>
                </c:pt>
                <c:pt idx="319">
                  <c:v>3079</c:v>
                </c:pt>
                <c:pt idx="320">
                  <c:v>3079</c:v>
                </c:pt>
                <c:pt idx="321">
                  <c:v>3079</c:v>
                </c:pt>
                <c:pt idx="322">
                  <c:v>3079</c:v>
                </c:pt>
                <c:pt idx="323">
                  <c:v>3080</c:v>
                </c:pt>
                <c:pt idx="324">
                  <c:v>3080</c:v>
                </c:pt>
                <c:pt idx="325">
                  <c:v>3080</c:v>
                </c:pt>
                <c:pt idx="326">
                  <c:v>3080</c:v>
                </c:pt>
                <c:pt idx="327">
                  <c:v>3081</c:v>
                </c:pt>
                <c:pt idx="328">
                  <c:v>3081</c:v>
                </c:pt>
                <c:pt idx="329">
                  <c:v>3081</c:v>
                </c:pt>
                <c:pt idx="330">
                  <c:v>3081</c:v>
                </c:pt>
                <c:pt idx="331">
                  <c:v>3082</c:v>
                </c:pt>
                <c:pt idx="332">
                  <c:v>3082</c:v>
                </c:pt>
                <c:pt idx="333">
                  <c:v>3082</c:v>
                </c:pt>
                <c:pt idx="334">
                  <c:v>3082</c:v>
                </c:pt>
                <c:pt idx="335">
                  <c:v>3083</c:v>
                </c:pt>
                <c:pt idx="336">
                  <c:v>3083</c:v>
                </c:pt>
                <c:pt idx="337">
                  <c:v>3083</c:v>
                </c:pt>
                <c:pt idx="338">
                  <c:v>3083</c:v>
                </c:pt>
                <c:pt idx="339">
                  <c:v>3084</c:v>
                </c:pt>
                <c:pt idx="340">
                  <c:v>3084</c:v>
                </c:pt>
                <c:pt idx="341">
                  <c:v>3084</c:v>
                </c:pt>
                <c:pt idx="342">
                  <c:v>3084</c:v>
                </c:pt>
                <c:pt idx="343">
                  <c:v>3085</c:v>
                </c:pt>
                <c:pt idx="344">
                  <c:v>3085</c:v>
                </c:pt>
                <c:pt idx="345">
                  <c:v>3085</c:v>
                </c:pt>
                <c:pt idx="346">
                  <c:v>3085</c:v>
                </c:pt>
                <c:pt idx="347">
                  <c:v>3086</c:v>
                </c:pt>
                <c:pt idx="348">
                  <c:v>3086</c:v>
                </c:pt>
                <c:pt idx="349">
                  <c:v>3086</c:v>
                </c:pt>
                <c:pt idx="350">
                  <c:v>3086</c:v>
                </c:pt>
                <c:pt idx="351">
                  <c:v>3087</c:v>
                </c:pt>
                <c:pt idx="352">
                  <c:v>3087</c:v>
                </c:pt>
                <c:pt idx="353">
                  <c:v>3087</c:v>
                </c:pt>
                <c:pt idx="354">
                  <c:v>3087</c:v>
                </c:pt>
                <c:pt idx="355">
                  <c:v>3088</c:v>
                </c:pt>
                <c:pt idx="356">
                  <c:v>3088</c:v>
                </c:pt>
                <c:pt idx="357">
                  <c:v>3088</c:v>
                </c:pt>
                <c:pt idx="358">
                  <c:v>3088</c:v>
                </c:pt>
                <c:pt idx="359">
                  <c:v>3089</c:v>
                </c:pt>
                <c:pt idx="360">
                  <c:v>3089</c:v>
                </c:pt>
                <c:pt idx="361">
                  <c:v>3089</c:v>
                </c:pt>
                <c:pt idx="362">
                  <c:v>3089</c:v>
                </c:pt>
                <c:pt idx="363">
                  <c:v>3090</c:v>
                </c:pt>
                <c:pt idx="364">
                  <c:v>3090</c:v>
                </c:pt>
                <c:pt idx="365">
                  <c:v>3090</c:v>
                </c:pt>
                <c:pt idx="366">
                  <c:v>3090</c:v>
                </c:pt>
                <c:pt idx="367">
                  <c:v>3091</c:v>
                </c:pt>
                <c:pt idx="368">
                  <c:v>3091</c:v>
                </c:pt>
                <c:pt idx="369">
                  <c:v>3091</c:v>
                </c:pt>
                <c:pt idx="370">
                  <c:v>3091</c:v>
                </c:pt>
                <c:pt idx="371">
                  <c:v>3092</c:v>
                </c:pt>
                <c:pt idx="372">
                  <c:v>3092</c:v>
                </c:pt>
                <c:pt idx="373">
                  <c:v>3092</c:v>
                </c:pt>
                <c:pt idx="374">
                  <c:v>3092</c:v>
                </c:pt>
                <c:pt idx="375">
                  <c:v>3093</c:v>
                </c:pt>
                <c:pt idx="376">
                  <c:v>3093</c:v>
                </c:pt>
                <c:pt idx="377">
                  <c:v>3093</c:v>
                </c:pt>
                <c:pt idx="378">
                  <c:v>3093</c:v>
                </c:pt>
                <c:pt idx="379">
                  <c:v>3094</c:v>
                </c:pt>
                <c:pt idx="380">
                  <c:v>3094</c:v>
                </c:pt>
                <c:pt idx="381">
                  <c:v>3094</c:v>
                </c:pt>
                <c:pt idx="382">
                  <c:v>3094</c:v>
                </c:pt>
                <c:pt idx="383">
                  <c:v>3095</c:v>
                </c:pt>
                <c:pt idx="384">
                  <c:v>3095</c:v>
                </c:pt>
                <c:pt idx="385">
                  <c:v>3095</c:v>
                </c:pt>
                <c:pt idx="386">
                  <c:v>3095</c:v>
                </c:pt>
                <c:pt idx="387">
                  <c:v>3096</c:v>
                </c:pt>
                <c:pt idx="388">
                  <c:v>3096</c:v>
                </c:pt>
                <c:pt idx="389">
                  <c:v>3096</c:v>
                </c:pt>
                <c:pt idx="390">
                  <c:v>3096</c:v>
                </c:pt>
                <c:pt idx="391">
                  <c:v>3097</c:v>
                </c:pt>
                <c:pt idx="392">
                  <c:v>3097</c:v>
                </c:pt>
                <c:pt idx="393">
                  <c:v>3097</c:v>
                </c:pt>
                <c:pt idx="394">
                  <c:v>3097</c:v>
                </c:pt>
                <c:pt idx="395">
                  <c:v>3098</c:v>
                </c:pt>
                <c:pt idx="396">
                  <c:v>3098</c:v>
                </c:pt>
                <c:pt idx="397">
                  <c:v>3098</c:v>
                </c:pt>
                <c:pt idx="398">
                  <c:v>3098</c:v>
                </c:pt>
                <c:pt idx="399">
                  <c:v>3099</c:v>
                </c:pt>
                <c:pt idx="400">
                  <c:v>3099</c:v>
                </c:pt>
                <c:pt idx="401">
                  <c:v>3099</c:v>
                </c:pt>
                <c:pt idx="402">
                  <c:v>3099</c:v>
                </c:pt>
                <c:pt idx="403">
                  <c:v>3100</c:v>
                </c:pt>
                <c:pt idx="404">
                  <c:v>3100</c:v>
                </c:pt>
                <c:pt idx="405">
                  <c:v>3101</c:v>
                </c:pt>
                <c:pt idx="406">
                  <c:v>3101</c:v>
                </c:pt>
                <c:pt idx="407">
                  <c:v>3102</c:v>
                </c:pt>
                <c:pt idx="408">
                  <c:v>3102</c:v>
                </c:pt>
                <c:pt idx="409">
                  <c:v>3103</c:v>
                </c:pt>
                <c:pt idx="410">
                  <c:v>3103</c:v>
                </c:pt>
                <c:pt idx="411">
                  <c:v>3104</c:v>
                </c:pt>
                <c:pt idx="412">
                  <c:v>3104</c:v>
                </c:pt>
                <c:pt idx="413">
                  <c:v>3105</c:v>
                </c:pt>
                <c:pt idx="414">
                  <c:v>3105</c:v>
                </c:pt>
                <c:pt idx="415">
                  <c:v>3106</c:v>
                </c:pt>
                <c:pt idx="416">
                  <c:v>3106</c:v>
                </c:pt>
                <c:pt idx="417">
                  <c:v>3107</c:v>
                </c:pt>
                <c:pt idx="418">
                  <c:v>3107</c:v>
                </c:pt>
                <c:pt idx="419">
                  <c:v>3108</c:v>
                </c:pt>
                <c:pt idx="420">
                  <c:v>3108</c:v>
                </c:pt>
                <c:pt idx="421">
                  <c:v>3109</c:v>
                </c:pt>
                <c:pt idx="422">
                  <c:v>3109</c:v>
                </c:pt>
                <c:pt idx="423">
                  <c:v>3110</c:v>
                </c:pt>
                <c:pt idx="424">
                  <c:v>3110</c:v>
                </c:pt>
                <c:pt idx="425">
                  <c:v>3111</c:v>
                </c:pt>
                <c:pt idx="426">
                  <c:v>3111</c:v>
                </c:pt>
                <c:pt idx="427">
                  <c:v>3112</c:v>
                </c:pt>
                <c:pt idx="428">
                  <c:v>3112</c:v>
                </c:pt>
                <c:pt idx="429">
                  <c:v>3113</c:v>
                </c:pt>
                <c:pt idx="430">
                  <c:v>3113</c:v>
                </c:pt>
                <c:pt idx="431">
                  <c:v>3114</c:v>
                </c:pt>
                <c:pt idx="432">
                  <c:v>3114</c:v>
                </c:pt>
                <c:pt idx="433">
                  <c:v>3115</c:v>
                </c:pt>
                <c:pt idx="434">
                  <c:v>3115</c:v>
                </c:pt>
                <c:pt idx="435">
                  <c:v>3116</c:v>
                </c:pt>
                <c:pt idx="436">
                  <c:v>3116</c:v>
                </c:pt>
                <c:pt idx="437">
                  <c:v>3117</c:v>
                </c:pt>
                <c:pt idx="438">
                  <c:v>3117</c:v>
                </c:pt>
                <c:pt idx="439">
                  <c:v>3118</c:v>
                </c:pt>
                <c:pt idx="440">
                  <c:v>3118</c:v>
                </c:pt>
                <c:pt idx="441">
                  <c:v>3119</c:v>
                </c:pt>
                <c:pt idx="442">
                  <c:v>3119</c:v>
                </c:pt>
                <c:pt idx="443">
                  <c:v>3120</c:v>
                </c:pt>
                <c:pt idx="444">
                  <c:v>3120</c:v>
                </c:pt>
                <c:pt idx="445">
                  <c:v>3121</c:v>
                </c:pt>
                <c:pt idx="446">
                  <c:v>3121</c:v>
                </c:pt>
                <c:pt idx="447">
                  <c:v>3122</c:v>
                </c:pt>
                <c:pt idx="448">
                  <c:v>3122</c:v>
                </c:pt>
                <c:pt idx="449">
                  <c:v>3123</c:v>
                </c:pt>
                <c:pt idx="450">
                  <c:v>3123</c:v>
                </c:pt>
                <c:pt idx="451">
                  <c:v>3124</c:v>
                </c:pt>
                <c:pt idx="452">
                  <c:v>3124</c:v>
                </c:pt>
                <c:pt idx="453">
                  <c:v>3125</c:v>
                </c:pt>
                <c:pt idx="454">
                  <c:v>3125</c:v>
                </c:pt>
                <c:pt idx="455">
                  <c:v>3126</c:v>
                </c:pt>
                <c:pt idx="456">
                  <c:v>3126</c:v>
                </c:pt>
                <c:pt idx="457">
                  <c:v>3127</c:v>
                </c:pt>
                <c:pt idx="458">
                  <c:v>3127</c:v>
                </c:pt>
                <c:pt idx="459">
                  <c:v>3128</c:v>
                </c:pt>
                <c:pt idx="460">
                  <c:v>3128</c:v>
                </c:pt>
                <c:pt idx="461">
                  <c:v>3129</c:v>
                </c:pt>
                <c:pt idx="462">
                  <c:v>3129</c:v>
                </c:pt>
                <c:pt idx="463">
                  <c:v>3130</c:v>
                </c:pt>
                <c:pt idx="464">
                  <c:v>3130</c:v>
                </c:pt>
                <c:pt idx="465">
                  <c:v>3131</c:v>
                </c:pt>
                <c:pt idx="466">
                  <c:v>3131</c:v>
                </c:pt>
                <c:pt idx="467">
                  <c:v>3132</c:v>
                </c:pt>
                <c:pt idx="468">
                  <c:v>3132</c:v>
                </c:pt>
                <c:pt idx="469">
                  <c:v>3133</c:v>
                </c:pt>
                <c:pt idx="470">
                  <c:v>3133</c:v>
                </c:pt>
                <c:pt idx="471">
                  <c:v>3134</c:v>
                </c:pt>
                <c:pt idx="472">
                  <c:v>3134</c:v>
                </c:pt>
                <c:pt idx="473">
                  <c:v>3135</c:v>
                </c:pt>
                <c:pt idx="474">
                  <c:v>3135</c:v>
                </c:pt>
                <c:pt idx="475">
                  <c:v>3137</c:v>
                </c:pt>
                <c:pt idx="476">
                  <c:v>3137</c:v>
                </c:pt>
                <c:pt idx="477">
                  <c:v>3138</c:v>
                </c:pt>
                <c:pt idx="478">
                  <c:v>3138</c:v>
                </c:pt>
                <c:pt idx="479">
                  <c:v>3139</c:v>
                </c:pt>
                <c:pt idx="480">
                  <c:v>3139</c:v>
                </c:pt>
                <c:pt idx="481">
                  <c:v>3140</c:v>
                </c:pt>
                <c:pt idx="482">
                  <c:v>3140</c:v>
                </c:pt>
                <c:pt idx="483">
                  <c:v>3141</c:v>
                </c:pt>
                <c:pt idx="484">
                  <c:v>3141</c:v>
                </c:pt>
                <c:pt idx="485">
                  <c:v>3142</c:v>
                </c:pt>
                <c:pt idx="486">
                  <c:v>3142</c:v>
                </c:pt>
                <c:pt idx="487">
                  <c:v>3144</c:v>
                </c:pt>
                <c:pt idx="488">
                  <c:v>3144</c:v>
                </c:pt>
                <c:pt idx="489">
                  <c:v>3145</c:v>
                </c:pt>
                <c:pt idx="490">
                  <c:v>3145</c:v>
                </c:pt>
                <c:pt idx="491">
                  <c:v>3146</c:v>
                </c:pt>
                <c:pt idx="492">
                  <c:v>3146</c:v>
                </c:pt>
                <c:pt idx="493">
                  <c:v>3147</c:v>
                </c:pt>
                <c:pt idx="494">
                  <c:v>3147</c:v>
                </c:pt>
                <c:pt idx="495">
                  <c:v>3148</c:v>
                </c:pt>
                <c:pt idx="496">
                  <c:v>3148</c:v>
                </c:pt>
                <c:pt idx="497">
                  <c:v>3149</c:v>
                </c:pt>
                <c:pt idx="498">
                  <c:v>3149</c:v>
                </c:pt>
                <c:pt idx="499">
                  <c:v>3150</c:v>
                </c:pt>
                <c:pt idx="500">
                  <c:v>3150</c:v>
                </c:pt>
                <c:pt idx="501">
                  <c:v>3151</c:v>
                </c:pt>
                <c:pt idx="502">
                  <c:v>3151</c:v>
                </c:pt>
                <c:pt idx="503">
                  <c:v>3152</c:v>
                </c:pt>
                <c:pt idx="504">
                  <c:v>3152</c:v>
                </c:pt>
                <c:pt idx="505">
                  <c:v>3154</c:v>
                </c:pt>
                <c:pt idx="506">
                  <c:v>3154</c:v>
                </c:pt>
                <c:pt idx="507">
                  <c:v>3155</c:v>
                </c:pt>
                <c:pt idx="508">
                  <c:v>3155</c:v>
                </c:pt>
                <c:pt idx="509">
                  <c:v>3156</c:v>
                </c:pt>
                <c:pt idx="510">
                  <c:v>3156</c:v>
                </c:pt>
                <c:pt idx="511">
                  <c:v>3157</c:v>
                </c:pt>
                <c:pt idx="512">
                  <c:v>3157</c:v>
                </c:pt>
                <c:pt idx="513">
                  <c:v>3158</c:v>
                </c:pt>
                <c:pt idx="514">
                  <c:v>3158</c:v>
                </c:pt>
                <c:pt idx="515">
                  <c:v>3159</c:v>
                </c:pt>
                <c:pt idx="516">
                  <c:v>3159</c:v>
                </c:pt>
                <c:pt idx="517">
                  <c:v>3160</c:v>
                </c:pt>
                <c:pt idx="518">
                  <c:v>3160</c:v>
                </c:pt>
                <c:pt idx="519">
                  <c:v>3161</c:v>
                </c:pt>
                <c:pt idx="520">
                  <c:v>3161</c:v>
                </c:pt>
                <c:pt idx="521">
                  <c:v>3162</c:v>
                </c:pt>
                <c:pt idx="522">
                  <c:v>3162</c:v>
                </c:pt>
                <c:pt idx="523">
                  <c:v>3163</c:v>
                </c:pt>
                <c:pt idx="524">
                  <c:v>3163</c:v>
                </c:pt>
                <c:pt idx="525">
                  <c:v>3164</c:v>
                </c:pt>
                <c:pt idx="526">
                  <c:v>3164</c:v>
                </c:pt>
                <c:pt idx="527">
                  <c:v>3165</c:v>
                </c:pt>
                <c:pt idx="528">
                  <c:v>3165</c:v>
                </c:pt>
                <c:pt idx="529">
                  <c:v>3166</c:v>
                </c:pt>
                <c:pt idx="530">
                  <c:v>3166</c:v>
                </c:pt>
                <c:pt idx="531">
                  <c:v>3167</c:v>
                </c:pt>
                <c:pt idx="532">
                  <c:v>3167</c:v>
                </c:pt>
                <c:pt idx="533">
                  <c:v>3168</c:v>
                </c:pt>
                <c:pt idx="534">
                  <c:v>3168</c:v>
                </c:pt>
                <c:pt idx="535">
                  <c:v>3169</c:v>
                </c:pt>
                <c:pt idx="536">
                  <c:v>3169</c:v>
                </c:pt>
                <c:pt idx="537">
                  <c:v>3170</c:v>
                </c:pt>
                <c:pt idx="538">
                  <c:v>3170</c:v>
                </c:pt>
                <c:pt idx="539">
                  <c:v>3171</c:v>
                </c:pt>
                <c:pt idx="540">
                  <c:v>3171</c:v>
                </c:pt>
                <c:pt idx="541">
                  <c:v>3172</c:v>
                </c:pt>
                <c:pt idx="542">
                  <c:v>3172</c:v>
                </c:pt>
                <c:pt idx="543">
                  <c:v>3173</c:v>
                </c:pt>
                <c:pt idx="544">
                  <c:v>3173</c:v>
                </c:pt>
                <c:pt idx="545">
                  <c:v>3174</c:v>
                </c:pt>
                <c:pt idx="546">
                  <c:v>3174</c:v>
                </c:pt>
                <c:pt idx="547">
                  <c:v>3175</c:v>
                </c:pt>
                <c:pt idx="548">
                  <c:v>3175</c:v>
                </c:pt>
                <c:pt idx="549">
                  <c:v>3176</c:v>
                </c:pt>
                <c:pt idx="550">
                  <c:v>3176</c:v>
                </c:pt>
                <c:pt idx="551">
                  <c:v>3177</c:v>
                </c:pt>
                <c:pt idx="552">
                  <c:v>3177</c:v>
                </c:pt>
                <c:pt idx="553">
                  <c:v>3178</c:v>
                </c:pt>
                <c:pt idx="554">
                  <c:v>3178</c:v>
                </c:pt>
                <c:pt idx="555">
                  <c:v>3179</c:v>
                </c:pt>
                <c:pt idx="556">
                  <c:v>3179</c:v>
                </c:pt>
                <c:pt idx="557">
                  <c:v>3180</c:v>
                </c:pt>
                <c:pt idx="558">
                  <c:v>3180</c:v>
                </c:pt>
                <c:pt idx="559">
                  <c:v>3181</c:v>
                </c:pt>
                <c:pt idx="560">
                  <c:v>3181</c:v>
                </c:pt>
                <c:pt idx="561">
                  <c:v>3182</c:v>
                </c:pt>
                <c:pt idx="562">
                  <c:v>3182</c:v>
                </c:pt>
                <c:pt idx="563">
                  <c:v>3183</c:v>
                </c:pt>
                <c:pt idx="564">
                  <c:v>3183</c:v>
                </c:pt>
                <c:pt idx="565">
                  <c:v>3184</c:v>
                </c:pt>
                <c:pt idx="566">
                  <c:v>3184</c:v>
                </c:pt>
                <c:pt idx="567">
                  <c:v>3185</c:v>
                </c:pt>
                <c:pt idx="568">
                  <c:v>3185</c:v>
                </c:pt>
                <c:pt idx="569">
                  <c:v>3186</c:v>
                </c:pt>
                <c:pt idx="570">
                  <c:v>3186</c:v>
                </c:pt>
                <c:pt idx="571">
                  <c:v>3187</c:v>
                </c:pt>
                <c:pt idx="572">
                  <c:v>3187</c:v>
                </c:pt>
                <c:pt idx="573">
                  <c:v>3188</c:v>
                </c:pt>
                <c:pt idx="574">
                  <c:v>3188</c:v>
                </c:pt>
                <c:pt idx="575">
                  <c:v>3189</c:v>
                </c:pt>
                <c:pt idx="576">
                  <c:v>3189</c:v>
                </c:pt>
                <c:pt idx="577">
                  <c:v>3190</c:v>
                </c:pt>
                <c:pt idx="578">
                  <c:v>3190</c:v>
                </c:pt>
                <c:pt idx="579">
                  <c:v>3191</c:v>
                </c:pt>
                <c:pt idx="580">
                  <c:v>3191</c:v>
                </c:pt>
                <c:pt idx="581">
                  <c:v>3192</c:v>
                </c:pt>
                <c:pt idx="582">
                  <c:v>3192</c:v>
                </c:pt>
                <c:pt idx="583">
                  <c:v>3193</c:v>
                </c:pt>
                <c:pt idx="584">
                  <c:v>3193</c:v>
                </c:pt>
                <c:pt idx="585">
                  <c:v>3194</c:v>
                </c:pt>
                <c:pt idx="586">
                  <c:v>3194</c:v>
                </c:pt>
                <c:pt idx="587">
                  <c:v>3195</c:v>
                </c:pt>
                <c:pt idx="588">
                  <c:v>3195</c:v>
                </c:pt>
                <c:pt idx="589">
                  <c:v>3196</c:v>
                </c:pt>
                <c:pt idx="590">
                  <c:v>3196</c:v>
                </c:pt>
                <c:pt idx="591">
                  <c:v>3197</c:v>
                </c:pt>
                <c:pt idx="592">
                  <c:v>3197</c:v>
                </c:pt>
                <c:pt idx="593">
                  <c:v>3198</c:v>
                </c:pt>
                <c:pt idx="594">
                  <c:v>3198</c:v>
                </c:pt>
                <c:pt idx="595">
                  <c:v>3199</c:v>
                </c:pt>
                <c:pt idx="596">
                  <c:v>3199</c:v>
                </c:pt>
                <c:pt idx="597">
                  <c:v>3200</c:v>
                </c:pt>
                <c:pt idx="598">
                  <c:v>3200</c:v>
                </c:pt>
                <c:pt idx="599">
                  <c:v>3201</c:v>
                </c:pt>
                <c:pt idx="600">
                  <c:v>3201</c:v>
                </c:pt>
                <c:pt idx="601">
                  <c:v>3202</c:v>
                </c:pt>
                <c:pt idx="602">
                  <c:v>3202</c:v>
                </c:pt>
                <c:pt idx="603">
                  <c:v>3203</c:v>
                </c:pt>
                <c:pt idx="604">
                  <c:v>3203</c:v>
                </c:pt>
                <c:pt idx="605">
                  <c:v>3204</c:v>
                </c:pt>
                <c:pt idx="606">
                  <c:v>3204</c:v>
                </c:pt>
                <c:pt idx="607">
                  <c:v>3205</c:v>
                </c:pt>
                <c:pt idx="608">
                  <c:v>3205</c:v>
                </c:pt>
                <c:pt idx="609">
                  <c:v>3206</c:v>
                </c:pt>
                <c:pt idx="610">
                  <c:v>3206</c:v>
                </c:pt>
                <c:pt idx="611">
                  <c:v>3207</c:v>
                </c:pt>
                <c:pt idx="612">
                  <c:v>3207</c:v>
                </c:pt>
                <c:pt idx="613">
                  <c:v>3209</c:v>
                </c:pt>
                <c:pt idx="614">
                  <c:v>3209</c:v>
                </c:pt>
                <c:pt idx="615">
                  <c:v>3210</c:v>
                </c:pt>
                <c:pt idx="616">
                  <c:v>3210</c:v>
                </c:pt>
                <c:pt idx="617">
                  <c:v>3211</c:v>
                </c:pt>
                <c:pt idx="618">
                  <c:v>3211</c:v>
                </c:pt>
                <c:pt idx="619">
                  <c:v>3212</c:v>
                </c:pt>
                <c:pt idx="620">
                  <c:v>3212</c:v>
                </c:pt>
                <c:pt idx="621">
                  <c:v>3213</c:v>
                </c:pt>
                <c:pt idx="622">
                  <c:v>3213</c:v>
                </c:pt>
                <c:pt idx="623">
                  <c:v>3214</c:v>
                </c:pt>
                <c:pt idx="624">
                  <c:v>3214</c:v>
                </c:pt>
                <c:pt idx="625">
                  <c:v>3215</c:v>
                </c:pt>
                <c:pt idx="626">
                  <c:v>3215</c:v>
                </c:pt>
                <c:pt idx="627">
                  <c:v>3216</c:v>
                </c:pt>
                <c:pt idx="628">
                  <c:v>3216</c:v>
                </c:pt>
                <c:pt idx="629">
                  <c:v>3217</c:v>
                </c:pt>
                <c:pt idx="630">
                  <c:v>3217</c:v>
                </c:pt>
                <c:pt idx="631">
                  <c:v>3218</c:v>
                </c:pt>
                <c:pt idx="632">
                  <c:v>3218</c:v>
                </c:pt>
                <c:pt idx="633">
                  <c:v>3219</c:v>
                </c:pt>
                <c:pt idx="634">
                  <c:v>3219</c:v>
                </c:pt>
                <c:pt idx="635">
                  <c:v>3220</c:v>
                </c:pt>
                <c:pt idx="636">
                  <c:v>3220</c:v>
                </c:pt>
                <c:pt idx="637">
                  <c:v>3221</c:v>
                </c:pt>
                <c:pt idx="638">
                  <c:v>3221</c:v>
                </c:pt>
                <c:pt idx="639">
                  <c:v>3222</c:v>
                </c:pt>
                <c:pt idx="640">
                  <c:v>3222</c:v>
                </c:pt>
                <c:pt idx="641">
                  <c:v>3223</c:v>
                </c:pt>
                <c:pt idx="642">
                  <c:v>3223</c:v>
                </c:pt>
                <c:pt idx="643">
                  <c:v>3225</c:v>
                </c:pt>
                <c:pt idx="644">
                  <c:v>3225</c:v>
                </c:pt>
                <c:pt idx="645">
                  <c:v>3226</c:v>
                </c:pt>
                <c:pt idx="646">
                  <c:v>3226</c:v>
                </c:pt>
                <c:pt idx="647">
                  <c:v>3227</c:v>
                </c:pt>
                <c:pt idx="648">
                  <c:v>3227</c:v>
                </c:pt>
                <c:pt idx="649">
                  <c:v>3228</c:v>
                </c:pt>
                <c:pt idx="650">
                  <c:v>3228</c:v>
                </c:pt>
                <c:pt idx="651">
                  <c:v>3229</c:v>
                </c:pt>
                <c:pt idx="652">
                  <c:v>3229</c:v>
                </c:pt>
                <c:pt idx="653">
                  <c:v>3230</c:v>
                </c:pt>
                <c:pt idx="654">
                  <c:v>3230</c:v>
                </c:pt>
                <c:pt idx="655">
                  <c:v>3231</c:v>
                </c:pt>
                <c:pt idx="656">
                  <c:v>3231</c:v>
                </c:pt>
                <c:pt idx="657">
                  <c:v>3232</c:v>
                </c:pt>
                <c:pt idx="658">
                  <c:v>3232</c:v>
                </c:pt>
                <c:pt idx="659">
                  <c:v>3233</c:v>
                </c:pt>
                <c:pt idx="660">
                  <c:v>3233</c:v>
                </c:pt>
                <c:pt idx="661">
                  <c:v>3235</c:v>
                </c:pt>
                <c:pt idx="662">
                  <c:v>3235</c:v>
                </c:pt>
                <c:pt idx="663">
                  <c:v>3236</c:v>
                </c:pt>
                <c:pt idx="664">
                  <c:v>3236</c:v>
                </c:pt>
                <c:pt idx="665">
                  <c:v>3237</c:v>
                </c:pt>
                <c:pt idx="666">
                  <c:v>3237</c:v>
                </c:pt>
                <c:pt idx="667">
                  <c:v>3238</c:v>
                </c:pt>
                <c:pt idx="668">
                  <c:v>3238</c:v>
                </c:pt>
                <c:pt idx="669">
                  <c:v>3239</c:v>
                </c:pt>
                <c:pt idx="670">
                  <c:v>3239</c:v>
                </c:pt>
                <c:pt idx="671">
                  <c:v>3240</c:v>
                </c:pt>
                <c:pt idx="672">
                  <c:v>3240</c:v>
                </c:pt>
                <c:pt idx="673">
                  <c:v>3241</c:v>
                </c:pt>
                <c:pt idx="674">
                  <c:v>3241</c:v>
                </c:pt>
                <c:pt idx="675">
                  <c:v>3242</c:v>
                </c:pt>
                <c:pt idx="676">
                  <c:v>3242</c:v>
                </c:pt>
                <c:pt idx="677">
                  <c:v>3243</c:v>
                </c:pt>
                <c:pt idx="678">
                  <c:v>3243</c:v>
                </c:pt>
                <c:pt idx="679">
                  <c:v>3244</c:v>
                </c:pt>
                <c:pt idx="680">
                  <c:v>3244</c:v>
                </c:pt>
                <c:pt idx="681">
                  <c:v>3245</c:v>
                </c:pt>
                <c:pt idx="682">
                  <c:v>3245</c:v>
                </c:pt>
                <c:pt idx="683">
                  <c:v>3246</c:v>
                </c:pt>
                <c:pt idx="684">
                  <c:v>3246</c:v>
                </c:pt>
                <c:pt idx="685">
                  <c:v>3247</c:v>
                </c:pt>
                <c:pt idx="686">
                  <c:v>3247</c:v>
                </c:pt>
                <c:pt idx="687">
                  <c:v>3248</c:v>
                </c:pt>
                <c:pt idx="688">
                  <c:v>3248</c:v>
                </c:pt>
                <c:pt idx="689">
                  <c:v>3249</c:v>
                </c:pt>
                <c:pt idx="690">
                  <c:v>3249</c:v>
                </c:pt>
                <c:pt idx="691">
                  <c:v>3250</c:v>
                </c:pt>
                <c:pt idx="692">
                  <c:v>3250</c:v>
                </c:pt>
                <c:pt idx="693">
                  <c:v>3251</c:v>
                </c:pt>
                <c:pt idx="694">
                  <c:v>3251</c:v>
                </c:pt>
                <c:pt idx="695">
                  <c:v>3252</c:v>
                </c:pt>
                <c:pt idx="696">
                  <c:v>3252</c:v>
                </c:pt>
                <c:pt idx="697">
                  <c:v>3253</c:v>
                </c:pt>
                <c:pt idx="698">
                  <c:v>3253</c:v>
                </c:pt>
                <c:pt idx="699">
                  <c:v>3254</c:v>
                </c:pt>
                <c:pt idx="700">
                  <c:v>3254</c:v>
                </c:pt>
                <c:pt idx="701">
                  <c:v>3255</c:v>
                </c:pt>
                <c:pt idx="702">
                  <c:v>3255</c:v>
                </c:pt>
                <c:pt idx="703">
                  <c:v>3256</c:v>
                </c:pt>
                <c:pt idx="704">
                  <c:v>3256</c:v>
                </c:pt>
                <c:pt idx="705">
                  <c:v>3257</c:v>
                </c:pt>
                <c:pt idx="706">
                  <c:v>3257</c:v>
                </c:pt>
                <c:pt idx="707">
                  <c:v>3258</c:v>
                </c:pt>
                <c:pt idx="708">
                  <c:v>3258</c:v>
                </c:pt>
                <c:pt idx="709">
                  <c:v>3259</c:v>
                </c:pt>
                <c:pt idx="710">
                  <c:v>3259</c:v>
                </c:pt>
                <c:pt idx="711">
                  <c:v>3260</c:v>
                </c:pt>
                <c:pt idx="712">
                  <c:v>3260</c:v>
                </c:pt>
                <c:pt idx="713">
                  <c:v>3261</c:v>
                </c:pt>
                <c:pt idx="714">
                  <c:v>3261</c:v>
                </c:pt>
                <c:pt idx="715">
                  <c:v>3262</c:v>
                </c:pt>
                <c:pt idx="716">
                  <c:v>3262</c:v>
                </c:pt>
                <c:pt idx="717">
                  <c:v>3263</c:v>
                </c:pt>
                <c:pt idx="718">
                  <c:v>3263</c:v>
                </c:pt>
                <c:pt idx="719">
                  <c:v>3264</c:v>
                </c:pt>
                <c:pt idx="720">
                  <c:v>3264</c:v>
                </c:pt>
                <c:pt idx="721">
                  <c:v>3265</c:v>
                </c:pt>
                <c:pt idx="722">
                  <c:v>3265</c:v>
                </c:pt>
                <c:pt idx="723">
                  <c:v>3266</c:v>
                </c:pt>
                <c:pt idx="724">
                  <c:v>3266</c:v>
                </c:pt>
                <c:pt idx="725">
                  <c:v>3267</c:v>
                </c:pt>
                <c:pt idx="726">
                  <c:v>3267</c:v>
                </c:pt>
                <c:pt idx="727">
                  <c:v>3268</c:v>
                </c:pt>
                <c:pt idx="728">
                  <c:v>3268</c:v>
                </c:pt>
                <c:pt idx="729">
                  <c:v>3269</c:v>
                </c:pt>
                <c:pt idx="730">
                  <c:v>3269</c:v>
                </c:pt>
                <c:pt idx="731">
                  <c:v>3270</c:v>
                </c:pt>
                <c:pt idx="732">
                  <c:v>3270</c:v>
                </c:pt>
                <c:pt idx="733">
                  <c:v>3271</c:v>
                </c:pt>
                <c:pt idx="734">
                  <c:v>3271</c:v>
                </c:pt>
                <c:pt idx="735">
                  <c:v>3272</c:v>
                </c:pt>
                <c:pt idx="736">
                  <c:v>3272</c:v>
                </c:pt>
                <c:pt idx="737">
                  <c:v>3273</c:v>
                </c:pt>
                <c:pt idx="738">
                  <c:v>3273</c:v>
                </c:pt>
                <c:pt idx="739">
                  <c:v>3274</c:v>
                </c:pt>
                <c:pt idx="740">
                  <c:v>3274</c:v>
                </c:pt>
                <c:pt idx="741">
                  <c:v>3275</c:v>
                </c:pt>
                <c:pt idx="742">
                  <c:v>3275</c:v>
                </c:pt>
                <c:pt idx="743">
                  <c:v>3276</c:v>
                </c:pt>
                <c:pt idx="744">
                  <c:v>3276</c:v>
                </c:pt>
                <c:pt idx="745">
                  <c:v>3277</c:v>
                </c:pt>
                <c:pt idx="746">
                  <c:v>3277</c:v>
                </c:pt>
                <c:pt idx="747">
                  <c:v>3278</c:v>
                </c:pt>
                <c:pt idx="748">
                  <c:v>3278</c:v>
                </c:pt>
                <c:pt idx="749">
                  <c:v>3279</c:v>
                </c:pt>
                <c:pt idx="750">
                  <c:v>3279</c:v>
                </c:pt>
                <c:pt idx="751">
                  <c:v>3280</c:v>
                </c:pt>
                <c:pt idx="752">
                  <c:v>3280</c:v>
                </c:pt>
                <c:pt idx="753">
                  <c:v>3281</c:v>
                </c:pt>
                <c:pt idx="754">
                  <c:v>3281</c:v>
                </c:pt>
                <c:pt idx="755">
                  <c:v>3282</c:v>
                </c:pt>
                <c:pt idx="756">
                  <c:v>3282</c:v>
                </c:pt>
                <c:pt idx="757">
                  <c:v>3283</c:v>
                </c:pt>
                <c:pt idx="758">
                  <c:v>3283</c:v>
                </c:pt>
                <c:pt idx="759">
                  <c:v>3284</c:v>
                </c:pt>
                <c:pt idx="760">
                  <c:v>3284</c:v>
                </c:pt>
                <c:pt idx="761">
                  <c:v>3285</c:v>
                </c:pt>
                <c:pt idx="762">
                  <c:v>3285</c:v>
                </c:pt>
                <c:pt idx="763">
                  <c:v>3286</c:v>
                </c:pt>
                <c:pt idx="764">
                  <c:v>3286</c:v>
                </c:pt>
                <c:pt idx="765">
                  <c:v>3287</c:v>
                </c:pt>
                <c:pt idx="766">
                  <c:v>3287</c:v>
                </c:pt>
                <c:pt idx="767">
                  <c:v>3288</c:v>
                </c:pt>
                <c:pt idx="768">
                  <c:v>3288</c:v>
                </c:pt>
                <c:pt idx="769">
                  <c:v>3289</c:v>
                </c:pt>
                <c:pt idx="770">
                  <c:v>3289</c:v>
                </c:pt>
                <c:pt idx="771">
                  <c:v>3290</c:v>
                </c:pt>
                <c:pt idx="772">
                  <c:v>3290</c:v>
                </c:pt>
                <c:pt idx="773">
                  <c:v>3291</c:v>
                </c:pt>
                <c:pt idx="774">
                  <c:v>3291</c:v>
                </c:pt>
                <c:pt idx="775">
                  <c:v>3292</c:v>
                </c:pt>
                <c:pt idx="776">
                  <c:v>3292</c:v>
                </c:pt>
                <c:pt idx="777">
                  <c:v>3293</c:v>
                </c:pt>
                <c:pt idx="778">
                  <c:v>3293</c:v>
                </c:pt>
                <c:pt idx="779">
                  <c:v>3294</c:v>
                </c:pt>
                <c:pt idx="780">
                  <c:v>3294</c:v>
                </c:pt>
                <c:pt idx="781">
                  <c:v>3295</c:v>
                </c:pt>
                <c:pt idx="782">
                  <c:v>3295</c:v>
                </c:pt>
                <c:pt idx="783">
                  <c:v>3296</c:v>
                </c:pt>
                <c:pt idx="784">
                  <c:v>3296</c:v>
                </c:pt>
                <c:pt idx="785">
                  <c:v>3297</c:v>
                </c:pt>
                <c:pt idx="786">
                  <c:v>3297</c:v>
                </c:pt>
                <c:pt idx="787">
                  <c:v>3298</c:v>
                </c:pt>
                <c:pt idx="788">
                  <c:v>3298</c:v>
                </c:pt>
                <c:pt idx="789">
                  <c:v>3299</c:v>
                </c:pt>
                <c:pt idx="790">
                  <c:v>3299</c:v>
                </c:pt>
                <c:pt idx="791">
                  <c:v>3300</c:v>
                </c:pt>
                <c:pt idx="792">
                  <c:v>3300</c:v>
                </c:pt>
                <c:pt idx="793">
                  <c:v>3301</c:v>
                </c:pt>
                <c:pt idx="794">
                  <c:v>3301</c:v>
                </c:pt>
                <c:pt idx="795">
                  <c:v>3302</c:v>
                </c:pt>
                <c:pt idx="796">
                  <c:v>3302</c:v>
                </c:pt>
                <c:pt idx="797">
                  <c:v>3303</c:v>
                </c:pt>
                <c:pt idx="798">
                  <c:v>3303</c:v>
                </c:pt>
                <c:pt idx="799">
                  <c:v>3304</c:v>
                </c:pt>
                <c:pt idx="800">
                  <c:v>3304</c:v>
                </c:pt>
                <c:pt idx="801">
                  <c:v>3305</c:v>
                </c:pt>
                <c:pt idx="802">
                  <c:v>3305</c:v>
                </c:pt>
                <c:pt idx="803">
                  <c:v>3306</c:v>
                </c:pt>
                <c:pt idx="804">
                  <c:v>3306</c:v>
                </c:pt>
                <c:pt idx="805">
                  <c:v>3307</c:v>
                </c:pt>
                <c:pt idx="806">
                  <c:v>3307</c:v>
                </c:pt>
                <c:pt idx="807">
                  <c:v>3308</c:v>
                </c:pt>
                <c:pt idx="808">
                  <c:v>3308</c:v>
                </c:pt>
                <c:pt idx="809">
                  <c:v>3309</c:v>
                </c:pt>
                <c:pt idx="810">
                  <c:v>3309</c:v>
                </c:pt>
                <c:pt idx="811">
                  <c:v>3310</c:v>
                </c:pt>
                <c:pt idx="812">
                  <c:v>3310</c:v>
                </c:pt>
                <c:pt idx="813">
                  <c:v>3311</c:v>
                </c:pt>
                <c:pt idx="814">
                  <c:v>3311</c:v>
                </c:pt>
                <c:pt idx="815">
                  <c:v>3312</c:v>
                </c:pt>
                <c:pt idx="816">
                  <c:v>3312</c:v>
                </c:pt>
                <c:pt idx="817">
                  <c:v>3313</c:v>
                </c:pt>
                <c:pt idx="818">
                  <c:v>3313</c:v>
                </c:pt>
                <c:pt idx="819">
                  <c:v>3314</c:v>
                </c:pt>
                <c:pt idx="820">
                  <c:v>3314</c:v>
                </c:pt>
                <c:pt idx="821">
                  <c:v>3315</c:v>
                </c:pt>
                <c:pt idx="822">
                  <c:v>3315</c:v>
                </c:pt>
                <c:pt idx="823">
                  <c:v>3316</c:v>
                </c:pt>
                <c:pt idx="824">
                  <c:v>3316</c:v>
                </c:pt>
                <c:pt idx="825">
                  <c:v>3317</c:v>
                </c:pt>
                <c:pt idx="826">
                  <c:v>3317</c:v>
                </c:pt>
                <c:pt idx="827">
                  <c:v>3318</c:v>
                </c:pt>
                <c:pt idx="828">
                  <c:v>3318</c:v>
                </c:pt>
                <c:pt idx="829">
                  <c:v>3319</c:v>
                </c:pt>
                <c:pt idx="830">
                  <c:v>3319</c:v>
                </c:pt>
                <c:pt idx="831">
                  <c:v>3320</c:v>
                </c:pt>
                <c:pt idx="832">
                  <c:v>3320</c:v>
                </c:pt>
                <c:pt idx="833">
                  <c:v>3321</c:v>
                </c:pt>
                <c:pt idx="834">
                  <c:v>3321</c:v>
                </c:pt>
                <c:pt idx="835">
                  <c:v>3322</c:v>
                </c:pt>
                <c:pt idx="836">
                  <c:v>3322</c:v>
                </c:pt>
                <c:pt idx="837">
                  <c:v>3323</c:v>
                </c:pt>
                <c:pt idx="838">
                  <c:v>3323</c:v>
                </c:pt>
                <c:pt idx="839">
                  <c:v>3324</c:v>
                </c:pt>
                <c:pt idx="840">
                  <c:v>3324</c:v>
                </c:pt>
                <c:pt idx="841">
                  <c:v>3325</c:v>
                </c:pt>
                <c:pt idx="842">
                  <c:v>3325</c:v>
                </c:pt>
                <c:pt idx="843">
                  <c:v>3326</c:v>
                </c:pt>
                <c:pt idx="844">
                  <c:v>3326</c:v>
                </c:pt>
                <c:pt idx="845">
                  <c:v>3327</c:v>
                </c:pt>
                <c:pt idx="846">
                  <c:v>3327</c:v>
                </c:pt>
                <c:pt idx="847">
                  <c:v>3328</c:v>
                </c:pt>
                <c:pt idx="848">
                  <c:v>3328</c:v>
                </c:pt>
                <c:pt idx="849">
                  <c:v>3329</c:v>
                </c:pt>
                <c:pt idx="850">
                  <c:v>3329</c:v>
                </c:pt>
                <c:pt idx="851">
                  <c:v>3330</c:v>
                </c:pt>
                <c:pt idx="852">
                  <c:v>3330</c:v>
                </c:pt>
                <c:pt idx="853">
                  <c:v>3331</c:v>
                </c:pt>
                <c:pt idx="854">
                  <c:v>3331</c:v>
                </c:pt>
                <c:pt idx="855">
                  <c:v>3332</c:v>
                </c:pt>
                <c:pt idx="856">
                  <c:v>3332</c:v>
                </c:pt>
                <c:pt idx="857">
                  <c:v>3333</c:v>
                </c:pt>
                <c:pt idx="858">
                  <c:v>3333</c:v>
                </c:pt>
                <c:pt idx="859">
                  <c:v>3334</c:v>
                </c:pt>
                <c:pt idx="860">
                  <c:v>3334</c:v>
                </c:pt>
                <c:pt idx="861">
                  <c:v>3335</c:v>
                </c:pt>
                <c:pt idx="862">
                  <c:v>3335</c:v>
                </c:pt>
                <c:pt idx="863">
                  <c:v>3336</c:v>
                </c:pt>
                <c:pt idx="864">
                  <c:v>3336</c:v>
                </c:pt>
                <c:pt idx="865">
                  <c:v>3337</c:v>
                </c:pt>
                <c:pt idx="866">
                  <c:v>3337</c:v>
                </c:pt>
                <c:pt idx="867">
                  <c:v>3338</c:v>
                </c:pt>
                <c:pt idx="868">
                  <c:v>3338</c:v>
                </c:pt>
                <c:pt idx="869">
                  <c:v>3339</c:v>
                </c:pt>
                <c:pt idx="870">
                  <c:v>3339</c:v>
                </c:pt>
                <c:pt idx="871">
                  <c:v>3340</c:v>
                </c:pt>
                <c:pt idx="872">
                  <c:v>3340</c:v>
                </c:pt>
                <c:pt idx="873">
                  <c:v>3341</c:v>
                </c:pt>
                <c:pt idx="874">
                  <c:v>3341</c:v>
                </c:pt>
                <c:pt idx="875">
                  <c:v>3342</c:v>
                </c:pt>
                <c:pt idx="876">
                  <c:v>3342</c:v>
                </c:pt>
                <c:pt idx="877">
                  <c:v>3343</c:v>
                </c:pt>
                <c:pt idx="878">
                  <c:v>3343</c:v>
                </c:pt>
                <c:pt idx="879">
                  <c:v>3344</c:v>
                </c:pt>
                <c:pt idx="880">
                  <c:v>3344</c:v>
                </c:pt>
                <c:pt idx="881">
                  <c:v>3345</c:v>
                </c:pt>
                <c:pt idx="882">
                  <c:v>3345</c:v>
                </c:pt>
                <c:pt idx="883">
                  <c:v>3346</c:v>
                </c:pt>
                <c:pt idx="884">
                  <c:v>3346</c:v>
                </c:pt>
                <c:pt idx="885">
                  <c:v>3347</c:v>
                </c:pt>
                <c:pt idx="886">
                  <c:v>3347</c:v>
                </c:pt>
                <c:pt idx="887">
                  <c:v>3348</c:v>
                </c:pt>
                <c:pt idx="888">
                  <c:v>3348</c:v>
                </c:pt>
                <c:pt idx="889">
                  <c:v>3349</c:v>
                </c:pt>
                <c:pt idx="890">
                  <c:v>3349</c:v>
                </c:pt>
                <c:pt idx="891">
                  <c:v>3350</c:v>
                </c:pt>
                <c:pt idx="892">
                  <c:v>3350</c:v>
                </c:pt>
                <c:pt idx="893">
                  <c:v>3351</c:v>
                </c:pt>
                <c:pt idx="894">
                  <c:v>3351</c:v>
                </c:pt>
                <c:pt idx="895">
                  <c:v>3352</c:v>
                </c:pt>
                <c:pt idx="896">
                  <c:v>3352</c:v>
                </c:pt>
                <c:pt idx="897">
                  <c:v>3353</c:v>
                </c:pt>
                <c:pt idx="898">
                  <c:v>3353</c:v>
                </c:pt>
                <c:pt idx="899">
                  <c:v>3354</c:v>
                </c:pt>
                <c:pt idx="900">
                  <c:v>3354</c:v>
                </c:pt>
                <c:pt idx="901">
                  <c:v>3355</c:v>
                </c:pt>
                <c:pt idx="902">
                  <c:v>3355</c:v>
                </c:pt>
                <c:pt idx="903">
                  <c:v>3356</c:v>
                </c:pt>
                <c:pt idx="904">
                  <c:v>3356</c:v>
                </c:pt>
                <c:pt idx="905">
                  <c:v>3357</c:v>
                </c:pt>
                <c:pt idx="906">
                  <c:v>3357</c:v>
                </c:pt>
                <c:pt idx="907">
                  <c:v>3358</c:v>
                </c:pt>
                <c:pt idx="908">
                  <c:v>3358</c:v>
                </c:pt>
                <c:pt idx="909">
                  <c:v>3359</c:v>
                </c:pt>
                <c:pt idx="910">
                  <c:v>3359</c:v>
                </c:pt>
                <c:pt idx="911">
                  <c:v>3360</c:v>
                </c:pt>
                <c:pt idx="912">
                  <c:v>3360</c:v>
                </c:pt>
                <c:pt idx="913">
                  <c:v>3361</c:v>
                </c:pt>
                <c:pt idx="914">
                  <c:v>3361</c:v>
                </c:pt>
                <c:pt idx="915">
                  <c:v>3362</c:v>
                </c:pt>
                <c:pt idx="916">
                  <c:v>3362</c:v>
                </c:pt>
                <c:pt idx="917">
                  <c:v>3363</c:v>
                </c:pt>
                <c:pt idx="918">
                  <c:v>3363</c:v>
                </c:pt>
                <c:pt idx="919">
                  <c:v>3364</c:v>
                </c:pt>
                <c:pt idx="920">
                  <c:v>3364</c:v>
                </c:pt>
                <c:pt idx="921">
                  <c:v>3365</c:v>
                </c:pt>
                <c:pt idx="922">
                  <c:v>3365</c:v>
                </c:pt>
                <c:pt idx="923">
                  <c:v>3366</c:v>
                </c:pt>
                <c:pt idx="924">
                  <c:v>3366</c:v>
                </c:pt>
                <c:pt idx="925">
                  <c:v>3367</c:v>
                </c:pt>
                <c:pt idx="926">
                  <c:v>3367</c:v>
                </c:pt>
                <c:pt idx="927">
                  <c:v>3368</c:v>
                </c:pt>
                <c:pt idx="928">
                  <c:v>3368</c:v>
                </c:pt>
                <c:pt idx="929">
                  <c:v>3369</c:v>
                </c:pt>
                <c:pt idx="930">
                  <c:v>3369</c:v>
                </c:pt>
                <c:pt idx="931">
                  <c:v>3370</c:v>
                </c:pt>
                <c:pt idx="932">
                  <c:v>3370</c:v>
                </c:pt>
                <c:pt idx="933">
                  <c:v>3371</c:v>
                </c:pt>
                <c:pt idx="934">
                  <c:v>3371</c:v>
                </c:pt>
                <c:pt idx="935">
                  <c:v>3372</c:v>
                </c:pt>
                <c:pt idx="936">
                  <c:v>3372</c:v>
                </c:pt>
                <c:pt idx="937">
                  <c:v>3373</c:v>
                </c:pt>
                <c:pt idx="938">
                  <c:v>3373</c:v>
                </c:pt>
                <c:pt idx="939">
                  <c:v>3374</c:v>
                </c:pt>
                <c:pt idx="940">
                  <c:v>3374</c:v>
                </c:pt>
                <c:pt idx="941">
                  <c:v>3375</c:v>
                </c:pt>
                <c:pt idx="942">
                  <c:v>3375</c:v>
                </c:pt>
                <c:pt idx="943">
                  <c:v>3376</c:v>
                </c:pt>
                <c:pt idx="944">
                  <c:v>3376</c:v>
                </c:pt>
                <c:pt idx="945">
                  <c:v>3377</c:v>
                </c:pt>
                <c:pt idx="946">
                  <c:v>3377</c:v>
                </c:pt>
                <c:pt idx="947">
                  <c:v>3378</c:v>
                </c:pt>
                <c:pt idx="948">
                  <c:v>3378</c:v>
                </c:pt>
                <c:pt idx="949">
                  <c:v>3379</c:v>
                </c:pt>
                <c:pt idx="950">
                  <c:v>3379</c:v>
                </c:pt>
                <c:pt idx="951">
                  <c:v>3380</c:v>
                </c:pt>
                <c:pt idx="952">
                  <c:v>3380</c:v>
                </c:pt>
                <c:pt idx="953">
                  <c:v>3381</c:v>
                </c:pt>
                <c:pt idx="954">
                  <c:v>3381</c:v>
                </c:pt>
                <c:pt idx="955">
                  <c:v>3382</c:v>
                </c:pt>
                <c:pt idx="956">
                  <c:v>3382</c:v>
                </c:pt>
                <c:pt idx="957">
                  <c:v>3384</c:v>
                </c:pt>
                <c:pt idx="958">
                  <c:v>3384</c:v>
                </c:pt>
                <c:pt idx="959">
                  <c:v>3385</c:v>
                </c:pt>
                <c:pt idx="960">
                  <c:v>3385</c:v>
                </c:pt>
                <c:pt idx="961">
                  <c:v>3386</c:v>
                </c:pt>
                <c:pt idx="962">
                  <c:v>3386</c:v>
                </c:pt>
                <c:pt idx="963">
                  <c:v>3387</c:v>
                </c:pt>
                <c:pt idx="964">
                  <c:v>3387</c:v>
                </c:pt>
                <c:pt idx="965">
                  <c:v>3388</c:v>
                </c:pt>
                <c:pt idx="966">
                  <c:v>3388</c:v>
                </c:pt>
                <c:pt idx="967">
                  <c:v>3389</c:v>
                </c:pt>
                <c:pt idx="968">
                  <c:v>3389</c:v>
                </c:pt>
                <c:pt idx="969">
                  <c:v>3390</c:v>
                </c:pt>
                <c:pt idx="970">
                  <c:v>3390</c:v>
                </c:pt>
                <c:pt idx="971">
                  <c:v>3391</c:v>
                </c:pt>
                <c:pt idx="972">
                  <c:v>3391</c:v>
                </c:pt>
                <c:pt idx="973">
                  <c:v>3392</c:v>
                </c:pt>
                <c:pt idx="974">
                  <c:v>3392</c:v>
                </c:pt>
                <c:pt idx="975">
                  <c:v>3393</c:v>
                </c:pt>
                <c:pt idx="976">
                  <c:v>3393</c:v>
                </c:pt>
                <c:pt idx="977">
                  <c:v>3394</c:v>
                </c:pt>
                <c:pt idx="978">
                  <c:v>3394</c:v>
                </c:pt>
                <c:pt idx="979">
                  <c:v>3395</c:v>
                </c:pt>
                <c:pt idx="980">
                  <c:v>3395</c:v>
                </c:pt>
                <c:pt idx="981">
                  <c:v>3396</c:v>
                </c:pt>
                <c:pt idx="982">
                  <c:v>3396</c:v>
                </c:pt>
                <c:pt idx="983">
                  <c:v>3397</c:v>
                </c:pt>
                <c:pt idx="984">
                  <c:v>3397</c:v>
                </c:pt>
                <c:pt idx="985">
                  <c:v>3398</c:v>
                </c:pt>
                <c:pt idx="986">
                  <c:v>3398</c:v>
                </c:pt>
                <c:pt idx="987">
                  <c:v>3399</c:v>
                </c:pt>
                <c:pt idx="988">
                  <c:v>3399</c:v>
                </c:pt>
                <c:pt idx="989">
                  <c:v>3400</c:v>
                </c:pt>
                <c:pt idx="990">
                  <c:v>3400</c:v>
                </c:pt>
                <c:pt idx="991">
                  <c:v>3401</c:v>
                </c:pt>
                <c:pt idx="992">
                  <c:v>3401</c:v>
                </c:pt>
                <c:pt idx="993">
                  <c:v>3402</c:v>
                </c:pt>
                <c:pt idx="994">
                  <c:v>3402</c:v>
                </c:pt>
                <c:pt idx="995">
                  <c:v>3403</c:v>
                </c:pt>
                <c:pt idx="996">
                  <c:v>3403</c:v>
                </c:pt>
                <c:pt idx="997">
                  <c:v>3404</c:v>
                </c:pt>
                <c:pt idx="998">
                  <c:v>3404</c:v>
                </c:pt>
                <c:pt idx="999">
                  <c:v>3405</c:v>
                </c:pt>
                <c:pt idx="1000">
                  <c:v>3405</c:v>
                </c:pt>
                <c:pt idx="1001">
                  <c:v>3504</c:v>
                </c:pt>
              </c:numCache>
            </c:numRef>
          </c:xVal>
          <c:yVal>
            <c:numRef>
              <c:f>Computing!$BF$1111:$BF$2112</c:f>
              <c:numCache>
                <c:formatCode>0.00</c:formatCode>
                <c:ptCount val="1002"/>
                <c:pt idx="0">
                  <c:v>3.0499999999999999E-2</c:v>
                </c:pt>
                <c:pt idx="1">
                  <c:v>-3.2000000000000001E-2</c:v>
                </c:pt>
                <c:pt idx="2">
                  <c:v>-3.2000000000000001E-2</c:v>
                </c:pt>
                <c:pt idx="3">
                  <c:v>-2.4500000000000001E-2</c:v>
                </c:pt>
                <c:pt idx="4">
                  <c:v>-1.2999999999999999E-2</c:v>
                </c:pt>
                <c:pt idx="5">
                  <c:v>-2.9000000000000001E-2</c:v>
                </c:pt>
                <c:pt idx="6">
                  <c:v>0.124</c:v>
                </c:pt>
                <c:pt idx="7">
                  <c:v>8.6499999999999994E-2</c:v>
                </c:pt>
                <c:pt idx="8">
                  <c:v>-2.8500000000000001E-2</c:v>
                </c:pt>
                <c:pt idx="9">
                  <c:v>7.7499999999999999E-2</c:v>
                </c:pt>
                <c:pt idx="10">
                  <c:v>3.1E-2</c:v>
                </c:pt>
                <c:pt idx="11">
                  <c:v>1.9E-2</c:v>
                </c:pt>
                <c:pt idx="12">
                  <c:v>-0.01</c:v>
                </c:pt>
                <c:pt idx="13">
                  <c:v>-1.7500000000000002E-2</c:v>
                </c:pt>
                <c:pt idx="14">
                  <c:v>3.85E-2</c:v>
                </c:pt>
                <c:pt idx="15">
                  <c:v>-1.7999999999999999E-2</c:v>
                </c:pt>
                <c:pt idx="16">
                  <c:v>-2.6499999999999999E-2</c:v>
                </c:pt>
                <c:pt idx="17">
                  <c:v>-5.9499999999999997E-2</c:v>
                </c:pt>
                <c:pt idx="18">
                  <c:v>-4.1500000000000002E-2</c:v>
                </c:pt>
                <c:pt idx="19">
                  <c:v>-0.12</c:v>
                </c:pt>
                <c:pt idx="20">
                  <c:v>-0.10149999999999999</c:v>
                </c:pt>
                <c:pt idx="21">
                  <c:v>-0.115</c:v>
                </c:pt>
                <c:pt idx="22">
                  <c:v>-0.10450000000000001</c:v>
                </c:pt>
                <c:pt idx="23">
                  <c:v>8.0000000000000002E-3</c:v>
                </c:pt>
                <c:pt idx="24">
                  <c:v>-5.7500000000000002E-2</c:v>
                </c:pt>
                <c:pt idx="25">
                  <c:v>-4.5999999999999999E-2</c:v>
                </c:pt>
                <c:pt idx="26">
                  <c:v>-0.05</c:v>
                </c:pt>
                <c:pt idx="27">
                  <c:v>-7.5999999999999998E-2</c:v>
                </c:pt>
                <c:pt idx="28">
                  <c:v>-8.3500000000000005E-2</c:v>
                </c:pt>
                <c:pt idx="29">
                  <c:v>-5.5999999999999994E-2</c:v>
                </c:pt>
                <c:pt idx="30">
                  <c:v>-1.6500000000000001E-2</c:v>
                </c:pt>
                <c:pt idx="31">
                  <c:v>-3.3000000000000002E-2</c:v>
                </c:pt>
                <c:pt idx="32">
                  <c:v>-4.1000000000000002E-2</c:v>
                </c:pt>
                <c:pt idx="33">
                  <c:v>-9.2499999999999999E-2</c:v>
                </c:pt>
                <c:pt idx="34">
                  <c:v>-7.6499999999999999E-2</c:v>
                </c:pt>
                <c:pt idx="35">
                  <c:v>-3.7999999999999999E-2</c:v>
                </c:pt>
                <c:pt idx="36">
                  <c:v>-3.4500000000000003E-2</c:v>
                </c:pt>
                <c:pt idx="37">
                  <c:v>4.2000000000000003E-2</c:v>
                </c:pt>
                <c:pt idx="38">
                  <c:v>-3.9E-2</c:v>
                </c:pt>
                <c:pt idx="39">
                  <c:v>1.7500000000000002E-2</c:v>
                </c:pt>
                <c:pt idx="40">
                  <c:v>-1.5000000000000005E-3</c:v>
                </c:pt>
                <c:pt idx="41">
                  <c:v>-4.5000000000000005E-3</c:v>
                </c:pt>
                <c:pt idx="42">
                  <c:v>-3.4999999999999996E-3</c:v>
                </c:pt>
                <c:pt idx="43">
                  <c:v>8.1000000000000003E-2</c:v>
                </c:pt>
                <c:pt idx="44">
                  <c:v>0.1205</c:v>
                </c:pt>
                <c:pt idx="45">
                  <c:v>0.11549999999999999</c:v>
                </c:pt>
                <c:pt idx="46">
                  <c:v>9.2499999999999999E-2</c:v>
                </c:pt>
                <c:pt idx="47">
                  <c:v>3.85E-2</c:v>
                </c:pt>
                <c:pt idx="48">
                  <c:v>9.0000000000000011E-3</c:v>
                </c:pt>
                <c:pt idx="49">
                  <c:v>4.3000000000000003E-2</c:v>
                </c:pt>
                <c:pt idx="50">
                  <c:v>3.95E-2</c:v>
                </c:pt>
                <c:pt idx="51">
                  <c:v>5.9499999999999997E-2</c:v>
                </c:pt>
                <c:pt idx="52">
                  <c:v>7.5999999999999998E-2</c:v>
                </c:pt>
                <c:pt idx="53">
                  <c:v>7.400000000000001E-2</c:v>
                </c:pt>
                <c:pt idx="54">
                  <c:v>6.6000000000000003E-2</c:v>
                </c:pt>
                <c:pt idx="55">
                  <c:v>7.2499999999999995E-2</c:v>
                </c:pt>
                <c:pt idx="56">
                  <c:v>9.7000000000000003E-2</c:v>
                </c:pt>
                <c:pt idx="57">
                  <c:v>5.6499999999999995E-2</c:v>
                </c:pt>
                <c:pt idx="58">
                  <c:v>3.9E-2</c:v>
                </c:pt>
                <c:pt idx="59">
                  <c:v>6.6500000000000004E-2</c:v>
                </c:pt>
                <c:pt idx="60">
                  <c:v>1.8000000000000002E-2</c:v>
                </c:pt>
                <c:pt idx="61">
                  <c:v>1.6E-2</c:v>
                </c:pt>
                <c:pt idx="62">
                  <c:v>5.5E-2</c:v>
                </c:pt>
                <c:pt idx="63">
                  <c:v>4.3000000000000003E-2</c:v>
                </c:pt>
                <c:pt idx="64">
                  <c:v>3.3000000000000002E-2</c:v>
                </c:pt>
                <c:pt idx="65">
                  <c:v>9.5500000000000002E-2</c:v>
                </c:pt>
                <c:pt idx="66">
                  <c:v>8.6999999999999994E-2</c:v>
                </c:pt>
                <c:pt idx="67">
                  <c:v>3.5500000000000004E-2</c:v>
                </c:pt>
                <c:pt idx="68">
                  <c:v>0.1105</c:v>
                </c:pt>
                <c:pt idx="69">
                  <c:v>0.05</c:v>
                </c:pt>
                <c:pt idx="70">
                  <c:v>-1.15E-2</c:v>
                </c:pt>
                <c:pt idx="71">
                  <c:v>-9.4999999999999998E-3</c:v>
                </c:pt>
                <c:pt idx="72">
                  <c:v>-1.2E-2</c:v>
                </c:pt>
                <c:pt idx="73">
                  <c:v>-7.3000000000000009E-2</c:v>
                </c:pt>
                <c:pt idx="74">
                  <c:v>-0.10849999999999999</c:v>
                </c:pt>
                <c:pt idx="75">
                  <c:v>-5.4999999999999979E-3</c:v>
                </c:pt>
                <c:pt idx="76">
                  <c:v>3.5999999999999997E-2</c:v>
                </c:pt>
                <c:pt idx="77">
                  <c:v>0</c:v>
                </c:pt>
                <c:pt idx="78">
                  <c:v>-7.8E-2</c:v>
                </c:pt>
                <c:pt idx="79">
                  <c:v>1.2E-2</c:v>
                </c:pt>
                <c:pt idx="80">
                  <c:v>1E-3</c:v>
                </c:pt>
                <c:pt idx="81">
                  <c:v>-7.85E-2</c:v>
                </c:pt>
                <c:pt idx="82">
                  <c:v>-5.3000000000000005E-2</c:v>
                </c:pt>
                <c:pt idx="83">
                  <c:v>-5.6999999999999995E-2</c:v>
                </c:pt>
                <c:pt idx="84">
                  <c:v>-0.04</c:v>
                </c:pt>
                <c:pt idx="85">
                  <c:v>-8.0500000000000002E-2</c:v>
                </c:pt>
                <c:pt idx="86">
                  <c:v>-0.05</c:v>
                </c:pt>
                <c:pt idx="87">
                  <c:v>-4.3000000000000003E-2</c:v>
                </c:pt>
                <c:pt idx="88">
                  <c:v>-5.8499999999999996E-2</c:v>
                </c:pt>
                <c:pt idx="89">
                  <c:v>-3.4499999999999996E-2</c:v>
                </c:pt>
                <c:pt idx="90">
                  <c:v>-6.4500000000000002E-2</c:v>
                </c:pt>
                <c:pt idx="91">
                  <c:v>-4.2999999999999997E-2</c:v>
                </c:pt>
                <c:pt idx="92">
                  <c:v>-3.5000000000000003E-2</c:v>
                </c:pt>
                <c:pt idx="93">
                  <c:v>-5.6500000000000002E-2</c:v>
                </c:pt>
                <c:pt idx="94">
                  <c:v>-5.0500000000000003E-2</c:v>
                </c:pt>
                <c:pt idx="95">
                  <c:v>-9.4999999999999998E-3</c:v>
                </c:pt>
                <c:pt idx="96">
                  <c:v>-5.9499999999999997E-2</c:v>
                </c:pt>
                <c:pt idx="97">
                  <c:v>-4.2999999999999997E-2</c:v>
                </c:pt>
                <c:pt idx="98">
                  <c:v>-3.95E-2</c:v>
                </c:pt>
                <c:pt idx="99">
                  <c:v>-3.2000000000000001E-2</c:v>
                </c:pt>
                <c:pt idx="100">
                  <c:v>-4.3000000000000003E-2</c:v>
                </c:pt>
                <c:pt idx="101">
                  <c:v>-7.9000000000000001E-2</c:v>
                </c:pt>
                <c:pt idx="102">
                  <c:v>-3.5000000000000003E-2</c:v>
                </c:pt>
                <c:pt idx="103">
                  <c:v>-7.4499999999999997E-2</c:v>
                </c:pt>
                <c:pt idx="104">
                  <c:v>-0.1205</c:v>
                </c:pt>
                <c:pt idx="105">
                  <c:v>-5.8499999999999996E-2</c:v>
                </c:pt>
                <c:pt idx="106">
                  <c:v>-6.2E-2</c:v>
                </c:pt>
                <c:pt idx="107">
                  <c:v>-7.5999999999999998E-2</c:v>
                </c:pt>
                <c:pt idx="108">
                  <c:v>-6.7000000000000004E-2</c:v>
                </c:pt>
                <c:pt idx="109">
                  <c:v>-5.0500000000000003E-2</c:v>
                </c:pt>
                <c:pt idx="110">
                  <c:v>-2.9499999999999998E-2</c:v>
                </c:pt>
                <c:pt idx="111">
                  <c:v>-6.0999999999999999E-2</c:v>
                </c:pt>
                <c:pt idx="112">
                  <c:v>-6.4500000000000002E-2</c:v>
                </c:pt>
                <c:pt idx="113">
                  <c:v>-3.2000000000000001E-2</c:v>
                </c:pt>
                <c:pt idx="114">
                  <c:v>-6.6500000000000004E-2</c:v>
                </c:pt>
                <c:pt idx="115">
                  <c:v>-3.7499999999999999E-2</c:v>
                </c:pt>
                <c:pt idx="116">
                  <c:v>-1.7500000000000002E-2</c:v>
                </c:pt>
                <c:pt idx="117">
                  <c:v>-1.0500000000000001E-2</c:v>
                </c:pt>
                <c:pt idx="118">
                  <c:v>-1.7000000000000001E-2</c:v>
                </c:pt>
                <c:pt idx="119">
                  <c:v>-2.75E-2</c:v>
                </c:pt>
                <c:pt idx="120">
                  <c:v>-3.5000000000000003E-2</c:v>
                </c:pt>
                <c:pt idx="121">
                  <c:v>-2.3E-2</c:v>
                </c:pt>
                <c:pt idx="122">
                  <c:v>-1.3500000000000002E-2</c:v>
                </c:pt>
                <c:pt idx="123">
                  <c:v>6.6500000000000004E-2</c:v>
                </c:pt>
                <c:pt idx="124">
                  <c:v>2.0500000000000001E-2</c:v>
                </c:pt>
                <c:pt idx="125">
                  <c:v>2.5000000000000001E-2</c:v>
                </c:pt>
                <c:pt idx="126">
                  <c:v>4.1499999999999995E-2</c:v>
                </c:pt>
                <c:pt idx="127">
                  <c:v>4.6571428571428569E-2</c:v>
                </c:pt>
                <c:pt idx="128">
                  <c:v>5.0000000000000001E-3</c:v>
                </c:pt>
                <c:pt idx="129">
                  <c:v>2.0000000000000018E-3</c:v>
                </c:pt>
                <c:pt idx="130">
                  <c:v>-1.7000000000000001E-2</c:v>
                </c:pt>
                <c:pt idx="131">
                  <c:v>0.1</c:v>
                </c:pt>
                <c:pt idx="132">
                  <c:v>-2.7E-2</c:v>
                </c:pt>
                <c:pt idx="133">
                  <c:v>6.7500000000000004E-2</c:v>
                </c:pt>
                <c:pt idx="134">
                  <c:v>1.8499999999999999E-2</c:v>
                </c:pt>
                <c:pt idx="135">
                  <c:v>0.10757142857142857</c:v>
                </c:pt>
                <c:pt idx="136">
                  <c:v>5.8785714285714288E-2</c:v>
                </c:pt>
                <c:pt idx="137">
                  <c:v>0.12110714285714284</c:v>
                </c:pt>
                <c:pt idx="138">
                  <c:v>4.1964285714285711E-2</c:v>
                </c:pt>
                <c:pt idx="139">
                  <c:v>4.4999999999999998E-2</c:v>
                </c:pt>
                <c:pt idx="140">
                  <c:v>-2.8499999999999998E-2</c:v>
                </c:pt>
                <c:pt idx="141">
                  <c:v>2.9499999999999998E-2</c:v>
                </c:pt>
                <c:pt idx="142">
                  <c:v>-3.7000000000000005E-2</c:v>
                </c:pt>
                <c:pt idx="143">
                  <c:v>-6.7000000000000011E-3</c:v>
                </c:pt>
                <c:pt idx="144">
                  <c:v>8.5000000000000006E-3</c:v>
                </c:pt>
                <c:pt idx="145">
                  <c:v>-2.1000000000000001E-2</c:v>
                </c:pt>
                <c:pt idx="146">
                  <c:v>-2.2499999999999999E-2</c:v>
                </c:pt>
                <c:pt idx="147">
                  <c:v>5.3999999999999999E-2</c:v>
                </c:pt>
                <c:pt idx="148">
                  <c:v>4.4000000000000004E-2</c:v>
                </c:pt>
                <c:pt idx="149">
                  <c:v>3.7499999999999999E-2</c:v>
                </c:pt>
                <c:pt idx="150">
                  <c:v>-6.4000000000000001E-2</c:v>
                </c:pt>
                <c:pt idx="151">
                  <c:v>9.7500000000000003E-2</c:v>
                </c:pt>
                <c:pt idx="152">
                  <c:v>2E-3</c:v>
                </c:pt>
                <c:pt idx="153">
                  <c:v>-6.0499999999999998E-2</c:v>
                </c:pt>
                <c:pt idx="154">
                  <c:v>7.0999999999999994E-2</c:v>
                </c:pt>
                <c:pt idx="155">
                  <c:v>8.4499999999999992E-2</c:v>
                </c:pt>
                <c:pt idx="156">
                  <c:v>-1.8499999999999999E-2</c:v>
                </c:pt>
                <c:pt idx="157">
                  <c:v>7.9500000000000001E-2</c:v>
                </c:pt>
                <c:pt idx="158">
                  <c:v>4.7500000000000001E-2</c:v>
                </c:pt>
                <c:pt idx="159">
                  <c:v>4.0000000000000001E-3</c:v>
                </c:pt>
                <c:pt idx="160">
                  <c:v>0</c:v>
                </c:pt>
                <c:pt idx="161">
                  <c:v>-3.4500000000000003E-2</c:v>
                </c:pt>
                <c:pt idx="162">
                  <c:v>1.7000000000000001E-2</c:v>
                </c:pt>
                <c:pt idx="163">
                  <c:v>0.107</c:v>
                </c:pt>
                <c:pt idx="164">
                  <c:v>3.2000000000000001E-2</c:v>
                </c:pt>
                <c:pt idx="165">
                  <c:v>5.3499999999999999E-2</c:v>
                </c:pt>
                <c:pt idx="166">
                  <c:v>5.3499999999999999E-2</c:v>
                </c:pt>
                <c:pt idx="167">
                  <c:v>-9.4999999999999998E-3</c:v>
                </c:pt>
                <c:pt idx="168">
                  <c:v>-4.3499999999999997E-2</c:v>
                </c:pt>
                <c:pt idx="169">
                  <c:v>-5.8499999999999996E-2</c:v>
                </c:pt>
                <c:pt idx="170">
                  <c:v>-2.0499999999999997E-2</c:v>
                </c:pt>
                <c:pt idx="171">
                  <c:v>1.0499999999999999E-2</c:v>
                </c:pt>
                <c:pt idx="172">
                  <c:v>-4.0000000000000001E-3</c:v>
                </c:pt>
                <c:pt idx="173">
                  <c:v>-2.4E-2</c:v>
                </c:pt>
                <c:pt idx="174">
                  <c:v>4.0000000000000001E-3</c:v>
                </c:pt>
                <c:pt idx="175">
                  <c:v>1.8500000000000003E-2</c:v>
                </c:pt>
                <c:pt idx="176">
                  <c:v>-0.03</c:v>
                </c:pt>
                <c:pt idx="177">
                  <c:v>7.000000000000001E-3</c:v>
                </c:pt>
                <c:pt idx="178">
                  <c:v>-9.4999999999999998E-3</c:v>
                </c:pt>
                <c:pt idx="179">
                  <c:v>-3.6000000000000004E-2</c:v>
                </c:pt>
                <c:pt idx="180">
                  <c:v>-3.1E-2</c:v>
                </c:pt>
                <c:pt idx="181">
                  <c:v>-2.9500000000000002E-2</c:v>
                </c:pt>
                <c:pt idx="182">
                  <c:v>-2.9499999999999998E-2</c:v>
                </c:pt>
                <c:pt idx="183">
                  <c:v>1.6499999999999997E-2</c:v>
                </c:pt>
                <c:pt idx="184">
                  <c:v>-3.5000000000000003E-2</c:v>
                </c:pt>
                <c:pt idx="185">
                  <c:v>-4.8500000000000001E-2</c:v>
                </c:pt>
                <c:pt idx="186">
                  <c:v>9.4999999999999998E-3</c:v>
                </c:pt>
                <c:pt idx="187">
                  <c:v>-2.8999999999999998E-2</c:v>
                </c:pt>
                <c:pt idx="188">
                  <c:v>-3.5500000000000004E-2</c:v>
                </c:pt>
                <c:pt idx="189">
                  <c:v>1.3000000000000001E-2</c:v>
                </c:pt>
                <c:pt idx="190">
                  <c:v>-1.7999999999999999E-2</c:v>
                </c:pt>
                <c:pt idx="191">
                  <c:v>-0.03</c:v>
                </c:pt>
                <c:pt idx="192">
                  <c:v>-1.5E-3</c:v>
                </c:pt>
                <c:pt idx="193">
                  <c:v>3.0000000000000001E-3</c:v>
                </c:pt>
                <c:pt idx="194">
                  <c:v>-1.4999999999999996E-3</c:v>
                </c:pt>
                <c:pt idx="195">
                  <c:v>1.0999999999999999E-2</c:v>
                </c:pt>
                <c:pt idx="196">
                  <c:v>-1.7000000000000001E-2</c:v>
                </c:pt>
                <c:pt idx="197">
                  <c:v>5.4999999999999997E-3</c:v>
                </c:pt>
                <c:pt idx="198">
                  <c:v>-0.01</c:v>
                </c:pt>
                <c:pt idx="199">
                  <c:v>-1.6500000000000001E-2</c:v>
                </c:pt>
                <c:pt idx="200">
                  <c:v>3.0000000000000001E-3</c:v>
                </c:pt>
                <c:pt idx="201">
                  <c:v>-1.95E-2</c:v>
                </c:pt>
                <c:pt idx="202">
                  <c:v>-8.9999999999999993E-3</c:v>
                </c:pt>
                <c:pt idx="203">
                  <c:v>-8.0000000000000002E-3</c:v>
                </c:pt>
                <c:pt idx="204">
                  <c:v>-2.75E-2</c:v>
                </c:pt>
                <c:pt idx="205">
                  <c:v>-5.1500000000000004E-2</c:v>
                </c:pt>
                <c:pt idx="206">
                  <c:v>-0.03</c:v>
                </c:pt>
                <c:pt idx="207">
                  <c:v>-1.2500000000000001E-2</c:v>
                </c:pt>
                <c:pt idx="208">
                  <c:v>-4.1999999999999996E-2</c:v>
                </c:pt>
                <c:pt idx="209">
                  <c:v>-3.2500000000000001E-2</c:v>
                </c:pt>
                <c:pt idx="210">
                  <c:v>-4.9000000000000002E-2</c:v>
                </c:pt>
                <c:pt idx="211">
                  <c:v>-1.9E-2</c:v>
                </c:pt>
                <c:pt idx="212">
                  <c:v>-0.03</c:v>
                </c:pt>
                <c:pt idx="213">
                  <c:v>-5.7500000000000002E-2</c:v>
                </c:pt>
                <c:pt idx="214">
                  <c:v>-3.0499999999999999E-2</c:v>
                </c:pt>
                <c:pt idx="215">
                  <c:v>-4.65E-2</c:v>
                </c:pt>
                <c:pt idx="216">
                  <c:v>-5.8500000000000003E-2</c:v>
                </c:pt>
                <c:pt idx="217">
                  <c:v>-2.75E-2</c:v>
                </c:pt>
                <c:pt idx="218">
                  <c:v>-2.6000000000000002E-2</c:v>
                </c:pt>
                <c:pt idx="219">
                  <c:v>-5.3000000000000005E-2</c:v>
                </c:pt>
                <c:pt idx="220">
                  <c:v>-7.5999999999999998E-2</c:v>
                </c:pt>
                <c:pt idx="221">
                  <c:v>-0.03</c:v>
                </c:pt>
                <c:pt idx="222">
                  <c:v>-8.3499999999999991E-2</c:v>
                </c:pt>
                <c:pt idx="223">
                  <c:v>-1.2500000000000001E-2</c:v>
                </c:pt>
                <c:pt idx="224">
                  <c:v>-3.6999999999999998E-2</c:v>
                </c:pt>
                <c:pt idx="225">
                  <c:v>-4.8000000000000001E-2</c:v>
                </c:pt>
                <c:pt idx="226">
                  <c:v>-6.7500000000000004E-2</c:v>
                </c:pt>
                <c:pt idx="227">
                  <c:v>-9.0000000000000011E-3</c:v>
                </c:pt>
                <c:pt idx="228">
                  <c:v>-3.2500000000000001E-2</c:v>
                </c:pt>
                <c:pt idx="229">
                  <c:v>-4.8500000000000001E-2</c:v>
                </c:pt>
                <c:pt idx="230">
                  <c:v>-1.4999999999999999E-2</c:v>
                </c:pt>
                <c:pt idx="231">
                  <c:v>-4.0500000000000001E-2</c:v>
                </c:pt>
                <c:pt idx="232">
                  <c:v>-0.08</c:v>
                </c:pt>
                <c:pt idx="233">
                  <c:v>-5.0500000000000003E-2</c:v>
                </c:pt>
                <c:pt idx="234">
                  <c:v>-6.6000000000000003E-2</c:v>
                </c:pt>
                <c:pt idx="235">
                  <c:v>-2.8499999999999998E-2</c:v>
                </c:pt>
                <c:pt idx="236">
                  <c:v>-7.4500000000000011E-2</c:v>
                </c:pt>
                <c:pt idx="237">
                  <c:v>-4.9000000000000002E-2</c:v>
                </c:pt>
                <c:pt idx="238">
                  <c:v>-8.1000000000000003E-2</c:v>
                </c:pt>
                <c:pt idx="239">
                  <c:v>-3.0499999999999999E-2</c:v>
                </c:pt>
                <c:pt idx="240">
                  <c:v>-1.0499999999999999E-2</c:v>
                </c:pt>
                <c:pt idx="241">
                  <c:v>1.2E-2</c:v>
                </c:pt>
                <c:pt idx="242">
                  <c:v>-1.4499999999999999E-2</c:v>
                </c:pt>
                <c:pt idx="243">
                  <c:v>2.1499999999999998E-2</c:v>
                </c:pt>
                <c:pt idx="244">
                  <c:v>1.55E-2</c:v>
                </c:pt>
                <c:pt idx="245">
                  <c:v>9.4999999999999998E-3</c:v>
                </c:pt>
                <c:pt idx="246">
                  <c:v>2.1500000000000002E-2</c:v>
                </c:pt>
                <c:pt idx="247">
                  <c:v>-2.8999999999999998E-2</c:v>
                </c:pt>
                <c:pt idx="248">
                  <c:v>-5.3999999999999999E-2</c:v>
                </c:pt>
                <c:pt idx="249">
                  <c:v>-4.3499999999999997E-2</c:v>
                </c:pt>
                <c:pt idx="250">
                  <c:v>-3.85E-2</c:v>
                </c:pt>
                <c:pt idx="251">
                  <c:v>-5.0000000000000001E-3</c:v>
                </c:pt>
                <c:pt idx="252">
                  <c:v>-1.7999999999999999E-2</c:v>
                </c:pt>
                <c:pt idx="253">
                  <c:v>-4.1999999999999996E-2</c:v>
                </c:pt>
                <c:pt idx="254">
                  <c:v>-2.7E-2</c:v>
                </c:pt>
                <c:pt idx="255">
                  <c:v>-0.01</c:v>
                </c:pt>
                <c:pt idx="256">
                  <c:v>-5.4999999999999997E-3</c:v>
                </c:pt>
                <c:pt idx="257">
                  <c:v>-2.8500000000000001E-2</c:v>
                </c:pt>
                <c:pt idx="258">
                  <c:v>-3.3000000000000002E-2</c:v>
                </c:pt>
                <c:pt idx="259">
                  <c:v>-2.3E-2</c:v>
                </c:pt>
                <c:pt idx="260">
                  <c:v>-6.1499999999999999E-2</c:v>
                </c:pt>
                <c:pt idx="261">
                  <c:v>-7.7499999999999999E-2</c:v>
                </c:pt>
                <c:pt idx="262">
                  <c:v>-6.6000000000000003E-2</c:v>
                </c:pt>
                <c:pt idx="263">
                  <c:v>-3.2500000000000001E-2</c:v>
                </c:pt>
                <c:pt idx="264">
                  <c:v>-3.2500000000000001E-2</c:v>
                </c:pt>
                <c:pt idx="265">
                  <c:v>-1.3000000000000001E-2</c:v>
                </c:pt>
                <c:pt idx="266">
                  <c:v>-0.05</c:v>
                </c:pt>
                <c:pt idx="267">
                  <c:v>-3.4600000000000006E-2</c:v>
                </c:pt>
                <c:pt idx="268">
                  <c:v>-6.13E-2</c:v>
                </c:pt>
                <c:pt idx="269">
                  <c:v>-2.4100000000000003E-2</c:v>
                </c:pt>
                <c:pt idx="270">
                  <c:v>4.3368086899420177E-19</c:v>
                </c:pt>
                <c:pt idx="271">
                  <c:v>0</c:v>
                </c:pt>
                <c:pt idx="272">
                  <c:v>-1.0999999999999999E-2</c:v>
                </c:pt>
                <c:pt idx="273">
                  <c:v>-8.9999999999999993E-3</c:v>
                </c:pt>
                <c:pt idx="274">
                  <c:v>8.3000000000000001E-3</c:v>
                </c:pt>
                <c:pt idx="275">
                  <c:v>3.3399999999999999E-2</c:v>
                </c:pt>
                <c:pt idx="276">
                  <c:v>-7.6999999999999985E-3</c:v>
                </c:pt>
                <c:pt idx="277">
                  <c:v>3.9300000000000002E-2</c:v>
                </c:pt>
                <c:pt idx="278">
                  <c:v>6.7999999999999996E-3</c:v>
                </c:pt>
                <c:pt idx="279">
                  <c:v>3.3500000000000002E-2</c:v>
                </c:pt>
                <c:pt idx="280">
                  <c:v>3.3000000000000002E-2</c:v>
                </c:pt>
                <c:pt idx="281">
                  <c:v>-5.9999999999999993E-3</c:v>
                </c:pt>
                <c:pt idx="282">
                  <c:v>0</c:v>
                </c:pt>
                <c:pt idx="283">
                  <c:v>-1.7000000000000001E-2</c:v>
                </c:pt>
                <c:pt idx="284">
                  <c:v>-1.5600000000000001E-2</c:v>
                </c:pt>
                <c:pt idx="285">
                  <c:v>1.6200000000000003E-2</c:v>
                </c:pt>
                <c:pt idx="286">
                  <c:v>-1.6200000000000003E-2</c:v>
                </c:pt>
                <c:pt idx="287">
                  <c:v>-4.02E-2</c:v>
                </c:pt>
                <c:pt idx="288">
                  <c:v>-3.0833333333333338E-2</c:v>
                </c:pt>
                <c:pt idx="289">
                  <c:v>-1.5900000000000001E-2</c:v>
                </c:pt>
                <c:pt idx="290">
                  <c:v>1.4E-3</c:v>
                </c:pt>
                <c:pt idx="291">
                  <c:v>1.0999999999999999E-2</c:v>
                </c:pt>
                <c:pt idx="292">
                  <c:v>-4.1500000000000002E-2</c:v>
                </c:pt>
                <c:pt idx="293">
                  <c:v>-5.1500000000000004E-2</c:v>
                </c:pt>
                <c:pt idx="294">
                  <c:v>9.4999999999999998E-3</c:v>
                </c:pt>
                <c:pt idx="295">
                  <c:v>3.5699999999999996E-2</c:v>
                </c:pt>
                <c:pt idx="296">
                  <c:v>-2.75E-2</c:v>
                </c:pt>
                <c:pt idx="297">
                  <c:v>-5.0000000000000001E-4</c:v>
                </c:pt>
                <c:pt idx="298">
                  <c:v>1.9400000000000001E-2</c:v>
                </c:pt>
                <c:pt idx="299">
                  <c:v>2.5399999999999999E-2</c:v>
                </c:pt>
                <c:pt idx="300">
                  <c:v>4.48E-2</c:v>
                </c:pt>
                <c:pt idx="301">
                  <c:v>1.8100000000000002E-2</c:v>
                </c:pt>
                <c:pt idx="302">
                  <c:v>-1.0000000000000026E-4</c:v>
                </c:pt>
                <c:pt idx="303">
                  <c:v>1.4499999999999999E-2</c:v>
                </c:pt>
                <c:pt idx="304">
                  <c:v>-1.2500000000000001E-2</c:v>
                </c:pt>
                <c:pt idx="305">
                  <c:v>2.2499999999999999E-2</c:v>
                </c:pt>
                <c:pt idx="306">
                  <c:v>1.4999999999999999E-2</c:v>
                </c:pt>
                <c:pt idx="307">
                  <c:v>4.9000000000000002E-2</c:v>
                </c:pt>
                <c:pt idx="308">
                  <c:v>6.2599999999999989E-2</c:v>
                </c:pt>
                <c:pt idx="309">
                  <c:v>5.0200000000000002E-2</c:v>
                </c:pt>
                <c:pt idx="310">
                  <c:v>4.0899999999999999E-2</c:v>
                </c:pt>
                <c:pt idx="311">
                  <c:v>-1.2500000000000001E-2</c:v>
                </c:pt>
                <c:pt idx="312">
                  <c:v>5.0000000000000001E-4</c:v>
                </c:pt>
                <c:pt idx="313">
                  <c:v>1.0500000000000001E-2</c:v>
                </c:pt>
                <c:pt idx="314">
                  <c:v>2.8000000000000001E-2</c:v>
                </c:pt>
                <c:pt idx="315">
                  <c:v>2.7E-2</c:v>
                </c:pt>
                <c:pt idx="316">
                  <c:v>-1.8000000000000002E-2</c:v>
                </c:pt>
                <c:pt idx="317">
                  <c:v>5.0000000000000001E-3</c:v>
                </c:pt>
                <c:pt idx="318">
                  <c:v>-2.8499999999999998E-2</c:v>
                </c:pt>
                <c:pt idx="319">
                  <c:v>3.5400000000000001E-2</c:v>
                </c:pt>
                <c:pt idx="320">
                  <c:v>3.32E-2</c:v>
                </c:pt>
                <c:pt idx="321">
                  <c:v>2.1400000000000002E-2</c:v>
                </c:pt>
                <c:pt idx="322">
                  <c:v>2.6200000000000001E-2</c:v>
                </c:pt>
                <c:pt idx="323">
                  <c:v>7.1999999999999981E-3</c:v>
                </c:pt>
                <c:pt idx="324">
                  <c:v>6.4000000000000012E-3</c:v>
                </c:pt>
                <c:pt idx="325">
                  <c:v>6.4000000000000012E-3</c:v>
                </c:pt>
                <c:pt idx="326">
                  <c:v>-8.1000000000000013E-3</c:v>
                </c:pt>
                <c:pt idx="327">
                  <c:v>7.3599999999999999E-2</c:v>
                </c:pt>
                <c:pt idx="328">
                  <c:v>3.6799999999999999E-2</c:v>
                </c:pt>
                <c:pt idx="329">
                  <c:v>5.0700000000000002E-2</c:v>
                </c:pt>
                <c:pt idx="330">
                  <c:v>4.3200000000000002E-2</c:v>
                </c:pt>
                <c:pt idx="331">
                  <c:v>4.2200000000000001E-2</c:v>
                </c:pt>
                <c:pt idx="332">
                  <c:v>3.8999999999999998E-3</c:v>
                </c:pt>
                <c:pt idx="333">
                  <c:v>3.5699999999999996E-2</c:v>
                </c:pt>
                <c:pt idx="334">
                  <c:v>3.1799999999999995E-2</c:v>
                </c:pt>
                <c:pt idx="335">
                  <c:v>3.3500000000000002E-2</c:v>
                </c:pt>
                <c:pt idx="336">
                  <c:v>2.3E-2</c:v>
                </c:pt>
                <c:pt idx="337">
                  <c:v>3.85E-2</c:v>
                </c:pt>
                <c:pt idx="338">
                  <c:v>3.6000000000000004E-2</c:v>
                </c:pt>
                <c:pt idx="339">
                  <c:v>2.2000000000000002E-2</c:v>
                </c:pt>
                <c:pt idx="340">
                  <c:v>2.5999999999999999E-2</c:v>
                </c:pt>
                <c:pt idx="341">
                  <c:v>4.3999999999999997E-2</c:v>
                </c:pt>
                <c:pt idx="342">
                  <c:v>3.85E-2</c:v>
                </c:pt>
                <c:pt idx="343">
                  <c:v>5.4999999999999997E-3</c:v>
                </c:pt>
                <c:pt idx="344">
                  <c:v>4.65E-2</c:v>
                </c:pt>
                <c:pt idx="345">
                  <c:v>7.2999999999999995E-2</c:v>
                </c:pt>
                <c:pt idx="346">
                  <c:v>7.4999999999999997E-2</c:v>
                </c:pt>
                <c:pt idx="347">
                  <c:v>1.4499999999999999E-2</c:v>
                </c:pt>
                <c:pt idx="348">
                  <c:v>3.4000000000000002E-2</c:v>
                </c:pt>
                <c:pt idx="349">
                  <c:v>2.2499999999999999E-2</c:v>
                </c:pt>
                <c:pt idx="350">
                  <c:v>3.15E-2</c:v>
                </c:pt>
                <c:pt idx="351">
                  <c:v>4.5999999999999999E-2</c:v>
                </c:pt>
                <c:pt idx="352">
                  <c:v>3.3500000000000002E-2</c:v>
                </c:pt>
                <c:pt idx="353">
                  <c:v>3.1E-2</c:v>
                </c:pt>
                <c:pt idx="354">
                  <c:v>1.4500000000000001E-2</c:v>
                </c:pt>
                <c:pt idx="355">
                  <c:v>0.13700000000000001</c:v>
                </c:pt>
                <c:pt idx="356">
                  <c:v>0.11299999999999999</c:v>
                </c:pt>
                <c:pt idx="357">
                  <c:v>8.4499999999999992E-2</c:v>
                </c:pt>
                <c:pt idx="358">
                  <c:v>0.10300000000000001</c:v>
                </c:pt>
                <c:pt idx="359">
                  <c:v>6.9500000000000006E-2</c:v>
                </c:pt>
                <c:pt idx="360">
                  <c:v>6.7000000000000004E-2</c:v>
                </c:pt>
                <c:pt idx="361">
                  <c:v>6.0999999999999999E-2</c:v>
                </c:pt>
                <c:pt idx="362">
                  <c:v>5.8999999999999997E-2</c:v>
                </c:pt>
                <c:pt idx="363">
                  <c:v>0.13550000000000001</c:v>
                </c:pt>
                <c:pt idx="364">
                  <c:v>0.13500000000000001</c:v>
                </c:pt>
                <c:pt idx="365">
                  <c:v>4.65E-2</c:v>
                </c:pt>
                <c:pt idx="366">
                  <c:v>0.13200000000000001</c:v>
                </c:pt>
                <c:pt idx="367">
                  <c:v>8.1000000000000003E-2</c:v>
                </c:pt>
                <c:pt idx="368">
                  <c:v>0.08</c:v>
                </c:pt>
                <c:pt idx="369">
                  <c:v>0.08</c:v>
                </c:pt>
                <c:pt idx="370">
                  <c:v>0.08</c:v>
                </c:pt>
                <c:pt idx="371">
                  <c:v>0.05</c:v>
                </c:pt>
                <c:pt idx="372">
                  <c:v>7.5499999999999998E-2</c:v>
                </c:pt>
                <c:pt idx="373">
                  <c:v>8.1500000000000003E-2</c:v>
                </c:pt>
                <c:pt idx="374">
                  <c:v>7.4999999999999997E-2</c:v>
                </c:pt>
                <c:pt idx="375">
                  <c:v>6.1499999999999999E-2</c:v>
                </c:pt>
                <c:pt idx="376">
                  <c:v>4.5499999999999999E-2</c:v>
                </c:pt>
                <c:pt idx="377">
                  <c:v>7.0500000000000007E-2</c:v>
                </c:pt>
                <c:pt idx="378">
                  <c:v>7.1000000000000008E-2</c:v>
                </c:pt>
                <c:pt idx="379">
                  <c:v>9.5500000000000002E-2</c:v>
                </c:pt>
                <c:pt idx="380">
                  <c:v>9.1499999999999998E-2</c:v>
                </c:pt>
                <c:pt idx="381">
                  <c:v>8.8999999999999996E-2</c:v>
                </c:pt>
                <c:pt idx="382">
                  <c:v>5.8499999999999996E-2</c:v>
                </c:pt>
                <c:pt idx="383">
                  <c:v>7.1499999999999994E-2</c:v>
                </c:pt>
                <c:pt idx="384">
                  <c:v>6.4500000000000002E-2</c:v>
                </c:pt>
                <c:pt idx="385">
                  <c:v>6.3500000000000001E-2</c:v>
                </c:pt>
                <c:pt idx="386">
                  <c:v>6.8500000000000005E-2</c:v>
                </c:pt>
                <c:pt idx="387">
                  <c:v>3.2500000000000001E-2</c:v>
                </c:pt>
                <c:pt idx="388">
                  <c:v>4.2500000000000003E-2</c:v>
                </c:pt>
                <c:pt idx="389">
                  <c:v>4.2000000000000003E-2</c:v>
                </c:pt>
                <c:pt idx="390">
                  <c:v>6.5000000000000002E-2</c:v>
                </c:pt>
                <c:pt idx="391">
                  <c:v>5.7500000000000002E-2</c:v>
                </c:pt>
                <c:pt idx="392">
                  <c:v>1.9E-2</c:v>
                </c:pt>
                <c:pt idx="393">
                  <c:v>5.8999999999999997E-2</c:v>
                </c:pt>
                <c:pt idx="394">
                  <c:v>0.10100000000000001</c:v>
                </c:pt>
                <c:pt idx="395">
                  <c:v>9.1999999999999998E-2</c:v>
                </c:pt>
                <c:pt idx="396">
                  <c:v>7.4499999999999997E-2</c:v>
                </c:pt>
                <c:pt idx="397">
                  <c:v>8.8999999999999996E-2</c:v>
                </c:pt>
                <c:pt idx="398">
                  <c:v>5.2499999999999998E-2</c:v>
                </c:pt>
                <c:pt idx="399">
                  <c:v>7.2000000000000008E-2</c:v>
                </c:pt>
                <c:pt idx="400">
                  <c:v>4.5499999999999999E-2</c:v>
                </c:pt>
                <c:pt idx="401">
                  <c:v>7.7499999999999999E-2</c:v>
                </c:pt>
                <c:pt idx="402">
                  <c:v>4.2999999999999997E-2</c:v>
                </c:pt>
                <c:pt idx="403">
                  <c:v>0.10600000000000001</c:v>
                </c:pt>
                <c:pt idx="404">
                  <c:v>6.8000000000000005E-2</c:v>
                </c:pt>
                <c:pt idx="405">
                  <c:v>4.7500000000000001E-2</c:v>
                </c:pt>
                <c:pt idx="406">
                  <c:v>5.9000000000000004E-2</c:v>
                </c:pt>
                <c:pt idx="407">
                  <c:v>2.75E-2</c:v>
                </c:pt>
                <c:pt idx="408">
                  <c:v>9.0499999999999997E-2</c:v>
                </c:pt>
                <c:pt idx="409">
                  <c:v>3.95E-2</c:v>
                </c:pt>
                <c:pt idx="410">
                  <c:v>1.6E-2</c:v>
                </c:pt>
                <c:pt idx="411">
                  <c:v>5.6500000000000002E-2</c:v>
                </c:pt>
                <c:pt idx="412">
                  <c:v>7.7499999999999999E-2</c:v>
                </c:pt>
                <c:pt idx="413">
                  <c:v>1.6E-2</c:v>
                </c:pt>
                <c:pt idx="414">
                  <c:v>6.6500000000000004E-2</c:v>
                </c:pt>
                <c:pt idx="415">
                  <c:v>6.3500000000000001E-2</c:v>
                </c:pt>
                <c:pt idx="416">
                  <c:v>7.4999999999999997E-2</c:v>
                </c:pt>
                <c:pt idx="417">
                  <c:v>3.3500000000000002E-2</c:v>
                </c:pt>
                <c:pt idx="418">
                  <c:v>7.6999999999999999E-2</c:v>
                </c:pt>
                <c:pt idx="419">
                  <c:v>6.6000000000000003E-2</c:v>
                </c:pt>
                <c:pt idx="420">
                  <c:v>5.3000000000000005E-2</c:v>
                </c:pt>
                <c:pt idx="421">
                  <c:v>0.14399999999999999</c:v>
                </c:pt>
                <c:pt idx="422">
                  <c:v>0.14600000000000002</c:v>
                </c:pt>
                <c:pt idx="423">
                  <c:v>9.1499999999999998E-2</c:v>
                </c:pt>
                <c:pt idx="424">
                  <c:v>0.1125</c:v>
                </c:pt>
                <c:pt idx="425">
                  <c:v>0.129</c:v>
                </c:pt>
                <c:pt idx="426">
                  <c:v>0.1515</c:v>
                </c:pt>
                <c:pt idx="427">
                  <c:v>8.1000000000000003E-2</c:v>
                </c:pt>
                <c:pt idx="428">
                  <c:v>0.10150000000000001</c:v>
                </c:pt>
                <c:pt idx="429">
                  <c:v>0.186</c:v>
                </c:pt>
                <c:pt idx="430">
                  <c:v>0.10850000000000001</c:v>
                </c:pt>
                <c:pt idx="431">
                  <c:v>-1.5000000000000005E-3</c:v>
                </c:pt>
                <c:pt idx="432">
                  <c:v>8.9999999999999993E-3</c:v>
                </c:pt>
                <c:pt idx="433">
                  <c:v>6.8499999999999991E-2</c:v>
                </c:pt>
                <c:pt idx="434">
                  <c:v>0.11799999999999999</c:v>
                </c:pt>
                <c:pt idx="435">
                  <c:v>0.105</c:v>
                </c:pt>
                <c:pt idx="436">
                  <c:v>0.124</c:v>
                </c:pt>
                <c:pt idx="437">
                  <c:v>9.8500000000000004E-2</c:v>
                </c:pt>
                <c:pt idx="438">
                  <c:v>0.13600000000000001</c:v>
                </c:pt>
                <c:pt idx="439">
                  <c:v>1.6E-2</c:v>
                </c:pt>
                <c:pt idx="440">
                  <c:v>0.02</c:v>
                </c:pt>
                <c:pt idx="441">
                  <c:v>7.1499999999999994E-2</c:v>
                </c:pt>
                <c:pt idx="442">
                  <c:v>4.7500000000000001E-2</c:v>
                </c:pt>
                <c:pt idx="443">
                  <c:v>7.9500000000000001E-2</c:v>
                </c:pt>
                <c:pt idx="444">
                  <c:v>6.8500000000000005E-2</c:v>
                </c:pt>
                <c:pt idx="445">
                  <c:v>5.5499999999999994E-2</c:v>
                </c:pt>
                <c:pt idx="446">
                  <c:v>6.4500000000000002E-2</c:v>
                </c:pt>
                <c:pt idx="447">
                  <c:v>4.0999999999999995E-2</c:v>
                </c:pt>
                <c:pt idx="448">
                  <c:v>9.8500000000000004E-2</c:v>
                </c:pt>
                <c:pt idx="449">
                  <c:v>1.7999999999999999E-2</c:v>
                </c:pt>
                <c:pt idx="450">
                  <c:v>2.5000000000000001E-2</c:v>
                </c:pt>
                <c:pt idx="451">
                  <c:v>-7.9999999999999984E-3</c:v>
                </c:pt>
                <c:pt idx="452">
                  <c:v>1.8499999999999999E-2</c:v>
                </c:pt>
                <c:pt idx="453">
                  <c:v>4.2500000000000003E-2</c:v>
                </c:pt>
                <c:pt idx="454">
                  <c:v>9.4999999999999998E-3</c:v>
                </c:pt>
                <c:pt idx="455">
                  <c:v>5.4999999999999997E-3</c:v>
                </c:pt>
                <c:pt idx="456">
                  <c:v>-9.4999999999999998E-3</c:v>
                </c:pt>
                <c:pt idx="457">
                  <c:v>6.0000000000000001E-3</c:v>
                </c:pt>
                <c:pt idx="458">
                  <c:v>0.03</c:v>
                </c:pt>
                <c:pt idx="459">
                  <c:v>-2.8499999999999998E-2</c:v>
                </c:pt>
                <c:pt idx="460">
                  <c:v>8.9999999999999993E-3</c:v>
                </c:pt>
                <c:pt idx="461">
                  <c:v>2.8999999999999998E-2</c:v>
                </c:pt>
                <c:pt idx="462">
                  <c:v>-2.8500000000000001E-2</c:v>
                </c:pt>
                <c:pt idx="463">
                  <c:v>1.7500000000000002E-2</c:v>
                </c:pt>
                <c:pt idx="464">
                  <c:v>1.5E-3</c:v>
                </c:pt>
                <c:pt idx="465">
                  <c:v>1.8499999999999999E-2</c:v>
                </c:pt>
                <c:pt idx="466">
                  <c:v>2.5499999999999998E-2</c:v>
                </c:pt>
                <c:pt idx="467">
                  <c:v>8.4499999999999992E-2</c:v>
                </c:pt>
                <c:pt idx="468">
                  <c:v>3.7999999999999999E-2</c:v>
                </c:pt>
                <c:pt idx="469">
                  <c:v>7.0999999999999994E-2</c:v>
                </c:pt>
                <c:pt idx="470">
                  <c:v>0.104</c:v>
                </c:pt>
                <c:pt idx="471">
                  <c:v>0.11800000000000001</c:v>
                </c:pt>
                <c:pt idx="472">
                  <c:v>8.3999999999999991E-2</c:v>
                </c:pt>
                <c:pt idx="473">
                  <c:v>9.0499999999999997E-2</c:v>
                </c:pt>
                <c:pt idx="474">
                  <c:v>9.6500000000000002E-2</c:v>
                </c:pt>
                <c:pt idx="475">
                  <c:v>7.85E-2</c:v>
                </c:pt>
                <c:pt idx="476">
                  <c:v>6.2E-2</c:v>
                </c:pt>
                <c:pt idx="477">
                  <c:v>5.1000000000000004E-2</c:v>
                </c:pt>
                <c:pt idx="478">
                  <c:v>4.8000000000000001E-2</c:v>
                </c:pt>
                <c:pt idx="479">
                  <c:v>0</c:v>
                </c:pt>
                <c:pt idx="480">
                  <c:v>0</c:v>
                </c:pt>
                <c:pt idx="481">
                  <c:v>8.0500000000000002E-2</c:v>
                </c:pt>
                <c:pt idx="482">
                  <c:v>7.350000000000001E-2</c:v>
                </c:pt>
                <c:pt idx="483">
                  <c:v>7.0000000000000007E-2</c:v>
                </c:pt>
                <c:pt idx="484">
                  <c:v>9.1499999999999998E-2</c:v>
                </c:pt>
                <c:pt idx="485">
                  <c:v>6.4000000000000001E-2</c:v>
                </c:pt>
                <c:pt idx="486">
                  <c:v>5.7999999999999996E-2</c:v>
                </c:pt>
                <c:pt idx="487">
                  <c:v>3.1E-2</c:v>
                </c:pt>
                <c:pt idx="488">
                  <c:v>4.2500000000000003E-2</c:v>
                </c:pt>
                <c:pt idx="489">
                  <c:v>4.5499999999999999E-2</c:v>
                </c:pt>
                <c:pt idx="490">
                  <c:v>4.7E-2</c:v>
                </c:pt>
                <c:pt idx="491">
                  <c:v>0</c:v>
                </c:pt>
                <c:pt idx="492">
                  <c:v>0.1</c:v>
                </c:pt>
                <c:pt idx="493">
                  <c:v>7.2499999999999995E-2</c:v>
                </c:pt>
                <c:pt idx="494">
                  <c:v>7.2499999999999995E-2</c:v>
                </c:pt>
                <c:pt idx="495">
                  <c:v>6.8500000000000005E-2</c:v>
                </c:pt>
                <c:pt idx="496">
                  <c:v>7.350000000000001E-2</c:v>
                </c:pt>
                <c:pt idx="497">
                  <c:v>5.6000000000000001E-2</c:v>
                </c:pt>
                <c:pt idx="498">
                  <c:v>6.5500000000000003E-2</c:v>
                </c:pt>
                <c:pt idx="499">
                  <c:v>5.9499999999999997E-2</c:v>
                </c:pt>
                <c:pt idx="500">
                  <c:v>2.4500000000000001E-2</c:v>
                </c:pt>
                <c:pt idx="501">
                  <c:v>6.0000000000000001E-3</c:v>
                </c:pt>
                <c:pt idx="502">
                  <c:v>8.3999999999999991E-2</c:v>
                </c:pt>
                <c:pt idx="503">
                  <c:v>5.3500000000000006E-2</c:v>
                </c:pt>
                <c:pt idx="504">
                  <c:v>5.1999999999999998E-2</c:v>
                </c:pt>
                <c:pt idx="505">
                  <c:v>0.115</c:v>
                </c:pt>
                <c:pt idx="506">
                  <c:v>0.10349999999999999</c:v>
                </c:pt>
                <c:pt idx="507">
                  <c:v>2.6000000000000002E-2</c:v>
                </c:pt>
                <c:pt idx="508">
                  <c:v>4.0499999999999994E-2</c:v>
                </c:pt>
                <c:pt idx="509">
                  <c:v>9.35E-2</c:v>
                </c:pt>
                <c:pt idx="510">
                  <c:v>0.123</c:v>
                </c:pt>
                <c:pt idx="511">
                  <c:v>4.65E-2</c:v>
                </c:pt>
                <c:pt idx="512">
                  <c:v>7.4499999999999997E-2</c:v>
                </c:pt>
                <c:pt idx="513">
                  <c:v>0.114</c:v>
                </c:pt>
                <c:pt idx="514">
                  <c:v>0.11899999999999999</c:v>
                </c:pt>
                <c:pt idx="515">
                  <c:v>6.7000000000000004E-2</c:v>
                </c:pt>
                <c:pt idx="516">
                  <c:v>4.5499999999999999E-2</c:v>
                </c:pt>
                <c:pt idx="517">
                  <c:v>5.1500000000000004E-2</c:v>
                </c:pt>
                <c:pt idx="518">
                  <c:v>9.6500000000000002E-2</c:v>
                </c:pt>
                <c:pt idx="519">
                  <c:v>8.6999999999999994E-2</c:v>
                </c:pt>
                <c:pt idx="520">
                  <c:v>7.9500000000000001E-2</c:v>
                </c:pt>
                <c:pt idx="521">
                  <c:v>0.14600000000000002</c:v>
                </c:pt>
                <c:pt idx="522">
                  <c:v>8.2500000000000004E-2</c:v>
                </c:pt>
                <c:pt idx="523">
                  <c:v>7.0999999999999994E-2</c:v>
                </c:pt>
                <c:pt idx="524">
                  <c:v>6.9000000000000006E-2</c:v>
                </c:pt>
                <c:pt idx="525">
                  <c:v>7.7499999999999999E-2</c:v>
                </c:pt>
                <c:pt idx="526">
                  <c:v>7.2000000000000008E-2</c:v>
                </c:pt>
                <c:pt idx="527">
                  <c:v>7.5999999999999998E-2</c:v>
                </c:pt>
                <c:pt idx="528">
                  <c:v>8.5000000000000006E-2</c:v>
                </c:pt>
                <c:pt idx="529">
                  <c:v>8.8999999999999996E-2</c:v>
                </c:pt>
                <c:pt idx="530">
                  <c:v>8.5499999999999993E-2</c:v>
                </c:pt>
                <c:pt idx="531">
                  <c:v>6.2E-2</c:v>
                </c:pt>
                <c:pt idx="532">
                  <c:v>0.08</c:v>
                </c:pt>
                <c:pt idx="533">
                  <c:v>7.2499999999999995E-2</c:v>
                </c:pt>
                <c:pt idx="534">
                  <c:v>7.8E-2</c:v>
                </c:pt>
                <c:pt idx="535">
                  <c:v>7.0500000000000007E-2</c:v>
                </c:pt>
                <c:pt idx="536">
                  <c:v>6.3E-2</c:v>
                </c:pt>
                <c:pt idx="537">
                  <c:v>7.7000000000000013E-2</c:v>
                </c:pt>
                <c:pt idx="538">
                  <c:v>6.5500000000000003E-2</c:v>
                </c:pt>
                <c:pt idx="539">
                  <c:v>0.14899999999999999</c:v>
                </c:pt>
                <c:pt idx="540">
                  <c:v>6.8000000000000005E-2</c:v>
                </c:pt>
                <c:pt idx="541">
                  <c:v>5.1999999999999998E-2</c:v>
                </c:pt>
                <c:pt idx="542">
                  <c:v>5.8000000000000003E-2</c:v>
                </c:pt>
                <c:pt idx="543">
                  <c:v>7.1499999999999994E-2</c:v>
                </c:pt>
                <c:pt idx="544">
                  <c:v>5.3500000000000006E-2</c:v>
                </c:pt>
                <c:pt idx="545">
                  <c:v>0.11650000000000001</c:v>
                </c:pt>
                <c:pt idx="546">
                  <c:v>0.1055</c:v>
                </c:pt>
                <c:pt idx="547">
                  <c:v>7.1000000000000008E-2</c:v>
                </c:pt>
                <c:pt idx="548">
                  <c:v>7.1000000000000008E-2</c:v>
                </c:pt>
                <c:pt idx="549">
                  <c:v>7.7499999999999999E-2</c:v>
                </c:pt>
                <c:pt idx="550">
                  <c:v>7.6999999999999999E-2</c:v>
                </c:pt>
                <c:pt idx="551">
                  <c:v>5.6499999999999995E-2</c:v>
                </c:pt>
                <c:pt idx="552">
                  <c:v>5.1000000000000004E-2</c:v>
                </c:pt>
                <c:pt idx="553">
                  <c:v>8.5000000000000006E-2</c:v>
                </c:pt>
                <c:pt idx="554">
                  <c:v>6.6500000000000004E-2</c:v>
                </c:pt>
                <c:pt idx="555">
                  <c:v>8.3499999999999991E-2</c:v>
                </c:pt>
                <c:pt idx="556">
                  <c:v>6.7000000000000004E-2</c:v>
                </c:pt>
                <c:pt idx="557">
                  <c:v>0.1235</c:v>
                </c:pt>
                <c:pt idx="558">
                  <c:v>0</c:v>
                </c:pt>
                <c:pt idx="559">
                  <c:v>0.11649999999999999</c:v>
                </c:pt>
                <c:pt idx="560">
                  <c:v>0.126</c:v>
                </c:pt>
                <c:pt idx="561">
                  <c:v>0.14849999999999999</c:v>
                </c:pt>
                <c:pt idx="562">
                  <c:v>0.11349999999999999</c:v>
                </c:pt>
                <c:pt idx="563">
                  <c:v>0.13700000000000001</c:v>
                </c:pt>
                <c:pt idx="564">
                  <c:v>0.13400000000000001</c:v>
                </c:pt>
                <c:pt idx="565">
                  <c:v>0.11749999999999999</c:v>
                </c:pt>
                <c:pt idx="566">
                  <c:v>8.6999999999999994E-2</c:v>
                </c:pt>
                <c:pt idx="567">
                  <c:v>0.1085</c:v>
                </c:pt>
                <c:pt idx="568">
                  <c:v>0.123</c:v>
                </c:pt>
                <c:pt idx="569">
                  <c:v>0.11899999999999999</c:v>
                </c:pt>
                <c:pt idx="570">
                  <c:v>0.11799999999999999</c:v>
                </c:pt>
                <c:pt idx="571">
                  <c:v>0.10700000000000001</c:v>
                </c:pt>
                <c:pt idx="572">
                  <c:v>8.4499999999999992E-2</c:v>
                </c:pt>
                <c:pt idx="573">
                  <c:v>9.7000000000000003E-2</c:v>
                </c:pt>
                <c:pt idx="574">
                  <c:v>0.11649999999999999</c:v>
                </c:pt>
                <c:pt idx="575">
                  <c:v>0.13200000000000001</c:v>
                </c:pt>
                <c:pt idx="576">
                  <c:v>0.11849999999999999</c:v>
                </c:pt>
                <c:pt idx="577">
                  <c:v>7.5499999999999998E-2</c:v>
                </c:pt>
                <c:pt idx="578">
                  <c:v>9.1499999999999998E-2</c:v>
                </c:pt>
                <c:pt idx="579">
                  <c:v>0.1215</c:v>
                </c:pt>
                <c:pt idx="580">
                  <c:v>0.127</c:v>
                </c:pt>
                <c:pt idx="581">
                  <c:v>6.3500000000000001E-2</c:v>
                </c:pt>
                <c:pt idx="582">
                  <c:v>6.5500000000000003E-2</c:v>
                </c:pt>
                <c:pt idx="583">
                  <c:v>0.11849999999999999</c:v>
                </c:pt>
                <c:pt idx="584">
                  <c:v>0.124</c:v>
                </c:pt>
                <c:pt idx="585">
                  <c:v>0.1305</c:v>
                </c:pt>
                <c:pt idx="586">
                  <c:v>0.13250000000000001</c:v>
                </c:pt>
                <c:pt idx="587">
                  <c:v>8.3500000000000005E-2</c:v>
                </c:pt>
                <c:pt idx="588">
                  <c:v>9.5500000000000002E-2</c:v>
                </c:pt>
                <c:pt idx="589">
                  <c:v>0.153</c:v>
                </c:pt>
                <c:pt idx="590">
                  <c:v>0.13350000000000001</c:v>
                </c:pt>
                <c:pt idx="591">
                  <c:v>0.11349999999999999</c:v>
                </c:pt>
                <c:pt idx="592">
                  <c:v>9.7500000000000003E-2</c:v>
                </c:pt>
                <c:pt idx="593">
                  <c:v>9.4500000000000001E-2</c:v>
                </c:pt>
                <c:pt idx="594">
                  <c:v>0.11299999999999999</c:v>
                </c:pt>
                <c:pt idx="595">
                  <c:v>9.2999999999999999E-2</c:v>
                </c:pt>
                <c:pt idx="596">
                  <c:v>9.1499999999999998E-2</c:v>
                </c:pt>
                <c:pt idx="597">
                  <c:v>0.11799999999999999</c:v>
                </c:pt>
                <c:pt idx="598">
                  <c:v>9.9500000000000005E-2</c:v>
                </c:pt>
                <c:pt idx="599">
                  <c:v>6.7000000000000004E-2</c:v>
                </c:pt>
                <c:pt idx="600">
                  <c:v>6.8500000000000005E-2</c:v>
                </c:pt>
                <c:pt idx="601">
                  <c:v>0.1075</c:v>
                </c:pt>
                <c:pt idx="602">
                  <c:v>0.10100000000000001</c:v>
                </c:pt>
                <c:pt idx="603">
                  <c:v>0.112</c:v>
                </c:pt>
                <c:pt idx="604">
                  <c:v>9.6000000000000002E-2</c:v>
                </c:pt>
                <c:pt idx="605">
                  <c:v>7.85E-2</c:v>
                </c:pt>
                <c:pt idx="606">
                  <c:v>9.8000000000000004E-2</c:v>
                </c:pt>
                <c:pt idx="607">
                  <c:v>0.10650000000000001</c:v>
                </c:pt>
                <c:pt idx="608">
                  <c:v>0.1075</c:v>
                </c:pt>
                <c:pt idx="609">
                  <c:v>5.7999999999999996E-2</c:v>
                </c:pt>
                <c:pt idx="610">
                  <c:v>4.8000000000000001E-2</c:v>
                </c:pt>
                <c:pt idx="611">
                  <c:v>4.7E-2</c:v>
                </c:pt>
                <c:pt idx="612">
                  <c:v>2.35E-2</c:v>
                </c:pt>
                <c:pt idx="613">
                  <c:v>0.11899999999999999</c:v>
                </c:pt>
                <c:pt idx="614">
                  <c:v>0.1105</c:v>
                </c:pt>
                <c:pt idx="615">
                  <c:v>9.2999999999999999E-2</c:v>
                </c:pt>
                <c:pt idx="616">
                  <c:v>0.08</c:v>
                </c:pt>
                <c:pt idx="617">
                  <c:v>4.5499999999999999E-2</c:v>
                </c:pt>
                <c:pt idx="618">
                  <c:v>6.4000000000000001E-2</c:v>
                </c:pt>
                <c:pt idx="619">
                  <c:v>2.6000000000000002E-2</c:v>
                </c:pt>
                <c:pt idx="620">
                  <c:v>7.6500000000000012E-2</c:v>
                </c:pt>
                <c:pt idx="621">
                  <c:v>5.9499999999999997E-2</c:v>
                </c:pt>
                <c:pt idx="622">
                  <c:v>2.75E-2</c:v>
                </c:pt>
                <c:pt idx="623">
                  <c:v>6.5000000000000002E-2</c:v>
                </c:pt>
                <c:pt idx="624">
                  <c:v>0.11549999999999999</c:v>
                </c:pt>
                <c:pt idx="625">
                  <c:v>7.0500000000000007E-2</c:v>
                </c:pt>
                <c:pt idx="626">
                  <c:v>0.02</c:v>
                </c:pt>
                <c:pt idx="627">
                  <c:v>4.7500000000000001E-2</c:v>
                </c:pt>
                <c:pt idx="628">
                  <c:v>0.05</c:v>
                </c:pt>
                <c:pt idx="629">
                  <c:v>4.8500000000000001E-2</c:v>
                </c:pt>
                <c:pt idx="630">
                  <c:v>5.3500000000000006E-2</c:v>
                </c:pt>
                <c:pt idx="631">
                  <c:v>7.0999999999999994E-2</c:v>
                </c:pt>
                <c:pt idx="632">
                  <c:v>6.9000000000000006E-2</c:v>
                </c:pt>
                <c:pt idx="633">
                  <c:v>0.10249999999999999</c:v>
                </c:pt>
                <c:pt idx="634">
                  <c:v>0.122</c:v>
                </c:pt>
                <c:pt idx="635">
                  <c:v>0.11549999999999999</c:v>
                </c:pt>
                <c:pt idx="636">
                  <c:v>0.10900000000000001</c:v>
                </c:pt>
                <c:pt idx="637">
                  <c:v>6.4500000000000002E-2</c:v>
                </c:pt>
                <c:pt idx="638">
                  <c:v>0.126</c:v>
                </c:pt>
                <c:pt idx="639">
                  <c:v>0.10150000000000001</c:v>
                </c:pt>
                <c:pt idx="640">
                  <c:v>0.153</c:v>
                </c:pt>
                <c:pt idx="641">
                  <c:v>0.13650000000000001</c:v>
                </c:pt>
                <c:pt idx="642">
                  <c:v>0.16650000000000001</c:v>
                </c:pt>
                <c:pt idx="643">
                  <c:v>0.10300000000000001</c:v>
                </c:pt>
                <c:pt idx="644">
                  <c:v>0.10450000000000001</c:v>
                </c:pt>
                <c:pt idx="645">
                  <c:v>8.7499999999999994E-2</c:v>
                </c:pt>
                <c:pt idx="646">
                  <c:v>0.13</c:v>
                </c:pt>
                <c:pt idx="647">
                  <c:v>3.7499999999999999E-2</c:v>
                </c:pt>
                <c:pt idx="648">
                  <c:v>4.8000000000000001E-2</c:v>
                </c:pt>
                <c:pt idx="649">
                  <c:v>7.0500000000000007E-2</c:v>
                </c:pt>
                <c:pt idx="650">
                  <c:v>7.2499999999999995E-2</c:v>
                </c:pt>
                <c:pt idx="651">
                  <c:v>5.1500000000000004E-2</c:v>
                </c:pt>
                <c:pt idx="652">
                  <c:v>5.9499999999999997E-2</c:v>
                </c:pt>
                <c:pt idx="653">
                  <c:v>6.0999999999999999E-2</c:v>
                </c:pt>
                <c:pt idx="654">
                  <c:v>2.8000000000000001E-2</c:v>
                </c:pt>
                <c:pt idx="655">
                  <c:v>8.5499999999999993E-2</c:v>
                </c:pt>
                <c:pt idx="656">
                  <c:v>4.7E-2</c:v>
                </c:pt>
                <c:pt idx="657">
                  <c:v>6.6000000000000003E-2</c:v>
                </c:pt>
                <c:pt idx="658">
                  <c:v>6.9000000000000006E-2</c:v>
                </c:pt>
                <c:pt idx="659">
                  <c:v>0.1235</c:v>
                </c:pt>
                <c:pt idx="660">
                  <c:v>4.1499999999999995E-2</c:v>
                </c:pt>
                <c:pt idx="661">
                  <c:v>7.6999999999999999E-2</c:v>
                </c:pt>
                <c:pt idx="662">
                  <c:v>0.1115</c:v>
                </c:pt>
                <c:pt idx="663">
                  <c:v>8.4499999999999992E-2</c:v>
                </c:pt>
                <c:pt idx="664">
                  <c:v>0.106</c:v>
                </c:pt>
                <c:pt idx="665">
                  <c:v>0.10249999999999999</c:v>
                </c:pt>
                <c:pt idx="666">
                  <c:v>0.10200000000000001</c:v>
                </c:pt>
                <c:pt idx="667">
                  <c:v>6.7000000000000004E-2</c:v>
                </c:pt>
                <c:pt idx="668">
                  <c:v>7.6999999999999999E-2</c:v>
                </c:pt>
                <c:pt idx="669">
                  <c:v>7.3000000000000009E-2</c:v>
                </c:pt>
                <c:pt idx="670">
                  <c:v>6.25E-2</c:v>
                </c:pt>
                <c:pt idx="671">
                  <c:v>6.4500000000000002E-2</c:v>
                </c:pt>
                <c:pt idx="672">
                  <c:v>5.2999999999999999E-2</c:v>
                </c:pt>
                <c:pt idx="673">
                  <c:v>6.2E-2</c:v>
                </c:pt>
                <c:pt idx="674">
                  <c:v>0.109</c:v>
                </c:pt>
                <c:pt idx="675">
                  <c:v>4.9500000000000002E-2</c:v>
                </c:pt>
                <c:pt idx="676">
                  <c:v>4.2500000000000003E-2</c:v>
                </c:pt>
                <c:pt idx="677">
                  <c:v>3.4000000000000002E-2</c:v>
                </c:pt>
                <c:pt idx="678">
                  <c:v>4.3500000000000004E-2</c:v>
                </c:pt>
                <c:pt idx="679">
                  <c:v>3.15E-2</c:v>
                </c:pt>
                <c:pt idx="680">
                  <c:v>2.5499999999999998E-2</c:v>
                </c:pt>
                <c:pt idx="681">
                  <c:v>3.7999999999999999E-2</c:v>
                </c:pt>
                <c:pt idx="682">
                  <c:v>4.0500000000000001E-2</c:v>
                </c:pt>
                <c:pt idx="683">
                  <c:v>4.9500000000000002E-2</c:v>
                </c:pt>
                <c:pt idx="684">
                  <c:v>5.1999999999999998E-2</c:v>
                </c:pt>
                <c:pt idx="685">
                  <c:v>4.8999999999999995E-2</c:v>
                </c:pt>
                <c:pt idx="686">
                  <c:v>5.8499999999999996E-2</c:v>
                </c:pt>
                <c:pt idx="687">
                  <c:v>4.65E-2</c:v>
                </c:pt>
                <c:pt idx="688">
                  <c:v>5.1500000000000004E-2</c:v>
                </c:pt>
                <c:pt idx="689">
                  <c:v>4.7500000000000001E-2</c:v>
                </c:pt>
                <c:pt idx="690">
                  <c:v>0.11899999999999999</c:v>
                </c:pt>
                <c:pt idx="691">
                  <c:v>0.11199999999999999</c:v>
                </c:pt>
                <c:pt idx="692">
                  <c:v>0.10200000000000001</c:v>
                </c:pt>
                <c:pt idx="693">
                  <c:v>7.2000000000000008E-2</c:v>
                </c:pt>
                <c:pt idx="694">
                  <c:v>8.4500000000000006E-2</c:v>
                </c:pt>
                <c:pt idx="695">
                  <c:v>0.1125</c:v>
                </c:pt>
                <c:pt idx="696">
                  <c:v>6.4000000000000001E-2</c:v>
                </c:pt>
                <c:pt idx="697">
                  <c:v>6.0999999999999999E-2</c:v>
                </c:pt>
                <c:pt idx="698">
                  <c:v>6.9000000000000006E-2</c:v>
                </c:pt>
                <c:pt idx="699">
                  <c:v>8.3000000000000004E-2</c:v>
                </c:pt>
                <c:pt idx="700">
                  <c:v>5.5E-2</c:v>
                </c:pt>
                <c:pt idx="701">
                  <c:v>6.4500000000000002E-2</c:v>
                </c:pt>
                <c:pt idx="702">
                  <c:v>3.5000000000000003E-2</c:v>
                </c:pt>
                <c:pt idx="703">
                  <c:v>6.4000000000000001E-2</c:v>
                </c:pt>
                <c:pt idx="704">
                  <c:v>6.0999999999999999E-2</c:v>
                </c:pt>
                <c:pt idx="705">
                  <c:v>5.5999999999999994E-2</c:v>
                </c:pt>
                <c:pt idx="706">
                  <c:v>9.4E-2</c:v>
                </c:pt>
                <c:pt idx="707">
                  <c:v>6.4500000000000002E-2</c:v>
                </c:pt>
                <c:pt idx="708">
                  <c:v>8.9499999999999996E-2</c:v>
                </c:pt>
                <c:pt idx="709">
                  <c:v>7.0000000000000007E-2</c:v>
                </c:pt>
                <c:pt idx="710">
                  <c:v>7.7499999999999999E-2</c:v>
                </c:pt>
                <c:pt idx="711">
                  <c:v>2.75E-2</c:v>
                </c:pt>
                <c:pt idx="712">
                  <c:v>3.85E-2</c:v>
                </c:pt>
                <c:pt idx="713">
                  <c:v>4.9500000000000002E-2</c:v>
                </c:pt>
                <c:pt idx="714">
                  <c:v>7.0499999999999993E-2</c:v>
                </c:pt>
                <c:pt idx="715">
                  <c:v>3.95E-2</c:v>
                </c:pt>
                <c:pt idx="716">
                  <c:v>4.9500000000000002E-2</c:v>
                </c:pt>
                <c:pt idx="717">
                  <c:v>6.8499999999999991E-2</c:v>
                </c:pt>
                <c:pt idx="718">
                  <c:v>3.85E-2</c:v>
                </c:pt>
                <c:pt idx="719">
                  <c:v>5.3000000000000005E-2</c:v>
                </c:pt>
                <c:pt idx="720">
                  <c:v>7.2000000000000008E-2</c:v>
                </c:pt>
                <c:pt idx="721">
                  <c:v>5.8999999999999997E-2</c:v>
                </c:pt>
                <c:pt idx="722">
                  <c:v>3.95E-2</c:v>
                </c:pt>
                <c:pt idx="723">
                  <c:v>0.13300000000000001</c:v>
                </c:pt>
                <c:pt idx="724">
                  <c:v>0.121</c:v>
                </c:pt>
                <c:pt idx="725">
                  <c:v>-5.0000000000000001E-4</c:v>
                </c:pt>
                <c:pt idx="726">
                  <c:v>3.85E-2</c:v>
                </c:pt>
                <c:pt idx="727">
                  <c:v>0.1045</c:v>
                </c:pt>
                <c:pt idx="728">
                  <c:v>0.13200000000000001</c:v>
                </c:pt>
                <c:pt idx="729">
                  <c:v>0.1</c:v>
                </c:pt>
                <c:pt idx="730">
                  <c:v>0.10100000000000001</c:v>
                </c:pt>
                <c:pt idx="731">
                  <c:v>9.7500000000000003E-2</c:v>
                </c:pt>
                <c:pt idx="732">
                  <c:v>7.85E-2</c:v>
                </c:pt>
                <c:pt idx="733">
                  <c:v>6.5000000000000002E-2</c:v>
                </c:pt>
                <c:pt idx="734">
                  <c:v>8.8999999999999996E-2</c:v>
                </c:pt>
                <c:pt idx="735">
                  <c:v>7.6999999999999999E-2</c:v>
                </c:pt>
                <c:pt idx="736">
                  <c:v>8.0499999999999988E-2</c:v>
                </c:pt>
                <c:pt idx="737">
                  <c:v>8.4499999999999992E-2</c:v>
                </c:pt>
                <c:pt idx="738">
                  <c:v>0.05</c:v>
                </c:pt>
                <c:pt idx="739">
                  <c:v>7.6999999999999999E-2</c:v>
                </c:pt>
                <c:pt idx="740">
                  <c:v>9.7500000000000003E-2</c:v>
                </c:pt>
                <c:pt idx="741">
                  <c:v>0.10150000000000001</c:v>
                </c:pt>
                <c:pt idx="742">
                  <c:v>8.7999999999999995E-2</c:v>
                </c:pt>
                <c:pt idx="743">
                  <c:v>6.6500000000000004E-2</c:v>
                </c:pt>
                <c:pt idx="744">
                  <c:v>6.4000000000000001E-2</c:v>
                </c:pt>
                <c:pt idx="745">
                  <c:v>9.8500000000000004E-2</c:v>
                </c:pt>
                <c:pt idx="746">
                  <c:v>6.7000000000000004E-2</c:v>
                </c:pt>
                <c:pt idx="747">
                  <c:v>3.85E-2</c:v>
                </c:pt>
                <c:pt idx="748">
                  <c:v>2.5000000000000001E-2</c:v>
                </c:pt>
                <c:pt idx="749">
                  <c:v>6.5000000000000002E-2</c:v>
                </c:pt>
                <c:pt idx="750">
                  <c:v>4.4500000000000005E-2</c:v>
                </c:pt>
                <c:pt idx="751">
                  <c:v>6.0499999999999998E-2</c:v>
                </c:pt>
                <c:pt idx="752">
                  <c:v>8.5499999999999993E-2</c:v>
                </c:pt>
                <c:pt idx="753">
                  <c:v>7.2000000000000008E-2</c:v>
                </c:pt>
                <c:pt idx="754">
                  <c:v>5.2999999999999999E-2</c:v>
                </c:pt>
                <c:pt idx="755">
                  <c:v>7.5999999999999998E-2</c:v>
                </c:pt>
                <c:pt idx="756">
                  <c:v>7.9500000000000001E-2</c:v>
                </c:pt>
                <c:pt idx="757">
                  <c:v>6.4500000000000002E-2</c:v>
                </c:pt>
                <c:pt idx="758">
                  <c:v>6.0499999999999998E-2</c:v>
                </c:pt>
                <c:pt idx="759">
                  <c:v>7.1000000000000008E-2</c:v>
                </c:pt>
                <c:pt idx="760">
                  <c:v>6.7000000000000004E-2</c:v>
                </c:pt>
                <c:pt idx="761">
                  <c:v>6.9000000000000006E-2</c:v>
                </c:pt>
                <c:pt idx="762">
                  <c:v>5.5E-2</c:v>
                </c:pt>
                <c:pt idx="763">
                  <c:v>5.4000000000000006E-2</c:v>
                </c:pt>
                <c:pt idx="764">
                  <c:v>5.8499999999999996E-2</c:v>
                </c:pt>
                <c:pt idx="765">
                  <c:v>6.9500000000000006E-2</c:v>
                </c:pt>
                <c:pt idx="766">
                  <c:v>6.6500000000000004E-2</c:v>
                </c:pt>
                <c:pt idx="767">
                  <c:v>7.0000000000000007E-2</c:v>
                </c:pt>
                <c:pt idx="768">
                  <c:v>5.7999999999999996E-2</c:v>
                </c:pt>
                <c:pt idx="769">
                  <c:v>6.8500000000000005E-2</c:v>
                </c:pt>
                <c:pt idx="770">
                  <c:v>6.8000000000000005E-2</c:v>
                </c:pt>
                <c:pt idx="771">
                  <c:v>2.8000000000000001E-2</c:v>
                </c:pt>
                <c:pt idx="772">
                  <c:v>4.1499999999999995E-2</c:v>
                </c:pt>
                <c:pt idx="773">
                  <c:v>6.8500000000000005E-2</c:v>
                </c:pt>
                <c:pt idx="774">
                  <c:v>5.8000000000000003E-2</c:v>
                </c:pt>
                <c:pt idx="775">
                  <c:v>4.2000000000000003E-2</c:v>
                </c:pt>
                <c:pt idx="776">
                  <c:v>5.6999999999999995E-2</c:v>
                </c:pt>
                <c:pt idx="777">
                  <c:v>2.1000000000000001E-2</c:v>
                </c:pt>
                <c:pt idx="778">
                  <c:v>-0.01</c:v>
                </c:pt>
                <c:pt idx="779">
                  <c:v>6.7000000000000004E-2</c:v>
                </c:pt>
                <c:pt idx="780">
                  <c:v>8.5000000000000006E-2</c:v>
                </c:pt>
                <c:pt idx="781">
                  <c:v>0.10350000000000001</c:v>
                </c:pt>
                <c:pt idx="782">
                  <c:v>6.5000000000000002E-2</c:v>
                </c:pt>
                <c:pt idx="783">
                  <c:v>8.9499999999999996E-2</c:v>
                </c:pt>
                <c:pt idx="784">
                  <c:v>5.5500000000000001E-2</c:v>
                </c:pt>
                <c:pt idx="785">
                  <c:v>4.1500000000000002E-2</c:v>
                </c:pt>
                <c:pt idx="786">
                  <c:v>1.55E-2</c:v>
                </c:pt>
                <c:pt idx="787">
                  <c:v>7.0000000000000007E-2</c:v>
                </c:pt>
                <c:pt idx="788">
                  <c:v>4.2999999999999997E-2</c:v>
                </c:pt>
                <c:pt idx="789">
                  <c:v>4.7500000000000001E-2</c:v>
                </c:pt>
                <c:pt idx="790">
                  <c:v>4.4999999999999998E-2</c:v>
                </c:pt>
                <c:pt idx="791">
                  <c:v>4.2999999999999997E-2</c:v>
                </c:pt>
                <c:pt idx="792">
                  <c:v>7.4999999999999997E-2</c:v>
                </c:pt>
                <c:pt idx="793">
                  <c:v>7.2499999999999995E-2</c:v>
                </c:pt>
                <c:pt idx="794">
                  <c:v>9.4E-2</c:v>
                </c:pt>
                <c:pt idx="795">
                  <c:v>0.1145</c:v>
                </c:pt>
                <c:pt idx="796">
                  <c:v>6.6000000000000003E-2</c:v>
                </c:pt>
                <c:pt idx="797">
                  <c:v>9.8500000000000004E-2</c:v>
                </c:pt>
                <c:pt idx="798">
                  <c:v>7.6499999999999999E-2</c:v>
                </c:pt>
                <c:pt idx="799">
                  <c:v>7.0500000000000007E-2</c:v>
                </c:pt>
                <c:pt idx="800">
                  <c:v>4.9000000000000002E-2</c:v>
                </c:pt>
                <c:pt idx="801">
                  <c:v>0.10299999999999999</c:v>
                </c:pt>
                <c:pt idx="802">
                  <c:v>7.85E-2</c:v>
                </c:pt>
                <c:pt idx="803">
                  <c:v>8.3499999999999991E-2</c:v>
                </c:pt>
                <c:pt idx="804">
                  <c:v>6.9000000000000006E-2</c:v>
                </c:pt>
                <c:pt idx="805">
                  <c:v>9.2999999999999999E-2</c:v>
                </c:pt>
                <c:pt idx="806">
                  <c:v>9.5000000000000001E-2</c:v>
                </c:pt>
                <c:pt idx="807">
                  <c:v>7.2499999999999995E-2</c:v>
                </c:pt>
                <c:pt idx="808">
                  <c:v>7.4999999999999997E-2</c:v>
                </c:pt>
                <c:pt idx="809">
                  <c:v>7.4500000000000011E-2</c:v>
                </c:pt>
                <c:pt idx="810">
                  <c:v>0.12</c:v>
                </c:pt>
                <c:pt idx="811">
                  <c:v>8.2500000000000004E-2</c:v>
                </c:pt>
                <c:pt idx="812">
                  <c:v>3.9E-2</c:v>
                </c:pt>
                <c:pt idx="813">
                  <c:v>5.2999999999999999E-2</c:v>
                </c:pt>
                <c:pt idx="814">
                  <c:v>0.1105</c:v>
                </c:pt>
                <c:pt idx="815">
                  <c:v>4.1999999999999996E-2</c:v>
                </c:pt>
                <c:pt idx="816">
                  <c:v>4.8500000000000001E-2</c:v>
                </c:pt>
                <c:pt idx="817">
                  <c:v>4.2999999999999997E-2</c:v>
                </c:pt>
                <c:pt idx="818">
                  <c:v>4.2500000000000003E-2</c:v>
                </c:pt>
                <c:pt idx="819">
                  <c:v>4.0500000000000001E-2</c:v>
                </c:pt>
                <c:pt idx="820">
                  <c:v>1.2500000000000001E-2</c:v>
                </c:pt>
                <c:pt idx="821">
                  <c:v>7.2000000000000008E-2</c:v>
                </c:pt>
                <c:pt idx="822">
                  <c:v>4.4999999999999998E-2</c:v>
                </c:pt>
                <c:pt idx="823">
                  <c:v>3.3500000000000002E-2</c:v>
                </c:pt>
                <c:pt idx="824">
                  <c:v>1.0499999999999999E-2</c:v>
                </c:pt>
                <c:pt idx="825">
                  <c:v>3.9E-2</c:v>
                </c:pt>
                <c:pt idx="826">
                  <c:v>1.55E-2</c:v>
                </c:pt>
                <c:pt idx="827">
                  <c:v>2.4E-2</c:v>
                </c:pt>
                <c:pt idx="828">
                  <c:v>7.6499999999999999E-2</c:v>
                </c:pt>
                <c:pt idx="829">
                  <c:v>5.45E-2</c:v>
                </c:pt>
                <c:pt idx="830">
                  <c:v>7.4999999999999997E-2</c:v>
                </c:pt>
                <c:pt idx="831">
                  <c:v>2.6000000000000002E-2</c:v>
                </c:pt>
                <c:pt idx="832">
                  <c:v>2.75E-2</c:v>
                </c:pt>
                <c:pt idx="833">
                  <c:v>5.4999999999999997E-3</c:v>
                </c:pt>
                <c:pt idx="834">
                  <c:v>2.5999999999999999E-2</c:v>
                </c:pt>
                <c:pt idx="835">
                  <c:v>1.3500000000000002E-2</c:v>
                </c:pt>
                <c:pt idx="836">
                  <c:v>3.5000000000000003E-2</c:v>
                </c:pt>
                <c:pt idx="837">
                  <c:v>3.7999999999999999E-2</c:v>
                </c:pt>
                <c:pt idx="838">
                  <c:v>0</c:v>
                </c:pt>
                <c:pt idx="839">
                  <c:v>0.03</c:v>
                </c:pt>
                <c:pt idx="840">
                  <c:v>1.95E-2</c:v>
                </c:pt>
                <c:pt idx="841">
                  <c:v>2.7999999999999997E-2</c:v>
                </c:pt>
                <c:pt idx="842">
                  <c:v>3.3000000000000002E-2</c:v>
                </c:pt>
                <c:pt idx="843">
                  <c:v>5.2000000000000005E-2</c:v>
                </c:pt>
                <c:pt idx="844">
                  <c:v>7.5999999999999998E-2</c:v>
                </c:pt>
                <c:pt idx="845">
                  <c:v>7.1500000000000008E-2</c:v>
                </c:pt>
                <c:pt idx="846">
                  <c:v>9.35E-2</c:v>
                </c:pt>
                <c:pt idx="847">
                  <c:v>7.9500000000000001E-2</c:v>
                </c:pt>
                <c:pt idx="848">
                  <c:v>5.2499999999999998E-2</c:v>
                </c:pt>
                <c:pt idx="849">
                  <c:v>4.4999999999999998E-2</c:v>
                </c:pt>
                <c:pt idx="850">
                  <c:v>3.0499999999999999E-2</c:v>
                </c:pt>
                <c:pt idx="851">
                  <c:v>5.3499999999999999E-2</c:v>
                </c:pt>
                <c:pt idx="852">
                  <c:v>4.8500000000000001E-2</c:v>
                </c:pt>
                <c:pt idx="853">
                  <c:v>3.9E-2</c:v>
                </c:pt>
                <c:pt idx="854">
                  <c:v>6.7000000000000004E-2</c:v>
                </c:pt>
                <c:pt idx="855">
                  <c:v>6.6500000000000004E-2</c:v>
                </c:pt>
                <c:pt idx="856">
                  <c:v>8.2000000000000003E-2</c:v>
                </c:pt>
                <c:pt idx="857">
                  <c:v>8.2500000000000004E-2</c:v>
                </c:pt>
                <c:pt idx="858">
                  <c:v>7.3999999999999996E-2</c:v>
                </c:pt>
                <c:pt idx="859">
                  <c:v>7.2000000000000008E-2</c:v>
                </c:pt>
                <c:pt idx="860">
                  <c:v>5.5E-2</c:v>
                </c:pt>
                <c:pt idx="861">
                  <c:v>2.1999999999999999E-2</c:v>
                </c:pt>
                <c:pt idx="862">
                  <c:v>2.5000000000000001E-2</c:v>
                </c:pt>
                <c:pt idx="863">
                  <c:v>1.6E-2</c:v>
                </c:pt>
                <c:pt idx="864">
                  <c:v>5.2499999999999998E-2</c:v>
                </c:pt>
                <c:pt idx="865">
                  <c:v>4.9000000000000002E-2</c:v>
                </c:pt>
                <c:pt idx="866">
                  <c:v>3.85E-2</c:v>
                </c:pt>
                <c:pt idx="867">
                  <c:v>5.5499999999999994E-2</c:v>
                </c:pt>
                <c:pt idx="868">
                  <c:v>2.5000000000000001E-2</c:v>
                </c:pt>
                <c:pt idx="869">
                  <c:v>6.9000000000000006E-2</c:v>
                </c:pt>
                <c:pt idx="870">
                  <c:v>5.3000000000000005E-2</c:v>
                </c:pt>
                <c:pt idx="871">
                  <c:v>0.10200000000000001</c:v>
                </c:pt>
                <c:pt idx="872">
                  <c:v>8.5499999999999993E-2</c:v>
                </c:pt>
                <c:pt idx="873">
                  <c:v>3.0499999999999999E-2</c:v>
                </c:pt>
                <c:pt idx="874">
                  <c:v>6.7500000000000004E-2</c:v>
                </c:pt>
                <c:pt idx="875">
                  <c:v>4.1999999999999996E-2</c:v>
                </c:pt>
                <c:pt idx="876">
                  <c:v>5.7999999999999996E-2</c:v>
                </c:pt>
                <c:pt idx="877">
                  <c:v>1.8499999999999999E-2</c:v>
                </c:pt>
                <c:pt idx="878">
                  <c:v>1.6E-2</c:v>
                </c:pt>
                <c:pt idx="879">
                  <c:v>1E-3</c:v>
                </c:pt>
                <c:pt idx="880">
                  <c:v>3.9E-2</c:v>
                </c:pt>
                <c:pt idx="881">
                  <c:v>8.8499999999999995E-2</c:v>
                </c:pt>
                <c:pt idx="882">
                  <c:v>5.3999999999999999E-2</c:v>
                </c:pt>
                <c:pt idx="883">
                  <c:v>2E-3</c:v>
                </c:pt>
                <c:pt idx="884">
                  <c:v>-2.1000000000000001E-2</c:v>
                </c:pt>
                <c:pt idx="885">
                  <c:v>4.65E-2</c:v>
                </c:pt>
                <c:pt idx="886">
                  <c:v>1.8000000000000002E-2</c:v>
                </c:pt>
                <c:pt idx="887">
                  <c:v>6.6500000000000004E-2</c:v>
                </c:pt>
                <c:pt idx="888">
                  <c:v>3.0499999999999999E-2</c:v>
                </c:pt>
                <c:pt idx="889">
                  <c:v>2.7999999999999997E-2</c:v>
                </c:pt>
                <c:pt idx="890">
                  <c:v>4.7E-2</c:v>
                </c:pt>
                <c:pt idx="891">
                  <c:v>-2.9500000000000002E-2</c:v>
                </c:pt>
                <c:pt idx="892">
                  <c:v>4.4999999999999998E-2</c:v>
                </c:pt>
                <c:pt idx="893">
                  <c:v>1.95E-2</c:v>
                </c:pt>
                <c:pt idx="894">
                  <c:v>1.7500000000000002E-2</c:v>
                </c:pt>
                <c:pt idx="895">
                  <c:v>5.3999999999999999E-2</c:v>
                </c:pt>
                <c:pt idx="896">
                  <c:v>3.4000000000000002E-2</c:v>
                </c:pt>
                <c:pt idx="897">
                  <c:v>4.1999999999999996E-2</c:v>
                </c:pt>
                <c:pt idx="898">
                  <c:v>5.2999999999999999E-2</c:v>
                </c:pt>
                <c:pt idx="899">
                  <c:v>-1.95E-2</c:v>
                </c:pt>
                <c:pt idx="900">
                  <c:v>1.5E-3</c:v>
                </c:pt>
                <c:pt idx="901">
                  <c:v>4.4000000000000004E-2</c:v>
                </c:pt>
                <c:pt idx="902">
                  <c:v>4.5499999999999999E-2</c:v>
                </c:pt>
                <c:pt idx="903">
                  <c:v>7.000000000000001E-3</c:v>
                </c:pt>
                <c:pt idx="904">
                  <c:v>4.5000000000000005E-3</c:v>
                </c:pt>
                <c:pt idx="905">
                  <c:v>3.85E-2</c:v>
                </c:pt>
                <c:pt idx="906">
                  <c:v>6.9999999999999993E-3</c:v>
                </c:pt>
                <c:pt idx="907">
                  <c:v>6.4999999999999997E-3</c:v>
                </c:pt>
                <c:pt idx="908">
                  <c:v>1.2999999999999999E-2</c:v>
                </c:pt>
                <c:pt idx="909">
                  <c:v>6.8499999999999991E-2</c:v>
                </c:pt>
                <c:pt idx="910">
                  <c:v>5.6499999999999995E-2</c:v>
                </c:pt>
                <c:pt idx="911">
                  <c:v>6.5000000000000002E-2</c:v>
                </c:pt>
                <c:pt idx="912">
                  <c:v>4.3499999999999997E-2</c:v>
                </c:pt>
                <c:pt idx="913">
                  <c:v>6.9000000000000006E-2</c:v>
                </c:pt>
                <c:pt idx="914">
                  <c:v>5.2999999999999999E-2</c:v>
                </c:pt>
                <c:pt idx="915">
                  <c:v>0.08</c:v>
                </c:pt>
                <c:pt idx="916">
                  <c:v>7.5999999999999998E-2</c:v>
                </c:pt>
                <c:pt idx="917">
                  <c:v>5.3499999999999999E-2</c:v>
                </c:pt>
                <c:pt idx="918">
                  <c:v>3.95E-2</c:v>
                </c:pt>
                <c:pt idx="919">
                  <c:v>3.6000000000000004E-2</c:v>
                </c:pt>
                <c:pt idx="920">
                  <c:v>1.2500000000000001E-2</c:v>
                </c:pt>
                <c:pt idx="921">
                  <c:v>3.5000000000000003E-2</c:v>
                </c:pt>
                <c:pt idx="922">
                  <c:v>2.5500000000000002E-2</c:v>
                </c:pt>
                <c:pt idx="923">
                  <c:v>4.0000000000000001E-3</c:v>
                </c:pt>
                <c:pt idx="924">
                  <c:v>8.9999999999999993E-3</c:v>
                </c:pt>
                <c:pt idx="925">
                  <c:v>-7.4999999999999997E-3</c:v>
                </c:pt>
                <c:pt idx="926">
                  <c:v>-3.2500000000000001E-2</c:v>
                </c:pt>
                <c:pt idx="927">
                  <c:v>2.8000000000000001E-2</c:v>
                </c:pt>
                <c:pt idx="928">
                  <c:v>3.0499999999999999E-2</c:v>
                </c:pt>
                <c:pt idx="929">
                  <c:v>5.5E-2</c:v>
                </c:pt>
                <c:pt idx="930">
                  <c:v>5.5500000000000001E-2</c:v>
                </c:pt>
                <c:pt idx="931">
                  <c:v>1.8499999999999999E-2</c:v>
                </c:pt>
                <c:pt idx="932">
                  <c:v>0.02</c:v>
                </c:pt>
                <c:pt idx="933">
                  <c:v>9.9999999999999915E-4</c:v>
                </c:pt>
                <c:pt idx="934">
                  <c:v>7.0000000000000007E-2</c:v>
                </c:pt>
                <c:pt idx="935">
                  <c:v>1.4999999999999996E-3</c:v>
                </c:pt>
                <c:pt idx="936">
                  <c:v>3.2000000000000001E-2</c:v>
                </c:pt>
                <c:pt idx="937">
                  <c:v>4.2000000000000003E-2</c:v>
                </c:pt>
                <c:pt idx="938">
                  <c:v>6.0499999999999998E-2</c:v>
                </c:pt>
                <c:pt idx="939">
                  <c:v>5.9499999999999997E-2</c:v>
                </c:pt>
                <c:pt idx="940">
                  <c:v>3.1E-2</c:v>
                </c:pt>
                <c:pt idx="941">
                  <c:v>6.0000000000000001E-3</c:v>
                </c:pt>
                <c:pt idx="942">
                  <c:v>2.0999999999999998E-2</c:v>
                </c:pt>
                <c:pt idx="943">
                  <c:v>9.4999999999999998E-3</c:v>
                </c:pt>
                <c:pt idx="944">
                  <c:v>-2.5000000000000001E-3</c:v>
                </c:pt>
                <c:pt idx="945">
                  <c:v>5.1000000000000004E-2</c:v>
                </c:pt>
                <c:pt idx="946">
                  <c:v>4.2500000000000003E-2</c:v>
                </c:pt>
                <c:pt idx="947">
                  <c:v>2.35E-2</c:v>
                </c:pt>
                <c:pt idx="948">
                  <c:v>3.4500000000000003E-2</c:v>
                </c:pt>
                <c:pt idx="949">
                  <c:v>4.0999999999999995E-2</c:v>
                </c:pt>
                <c:pt idx="950">
                  <c:v>2.0500000000000001E-2</c:v>
                </c:pt>
                <c:pt idx="951">
                  <c:v>4.3499999999999997E-2</c:v>
                </c:pt>
                <c:pt idx="952">
                  <c:v>3.95E-2</c:v>
                </c:pt>
                <c:pt idx="953">
                  <c:v>3.15E-2</c:v>
                </c:pt>
                <c:pt idx="954">
                  <c:v>0.05</c:v>
                </c:pt>
                <c:pt idx="955">
                  <c:v>5.1500000000000004E-2</c:v>
                </c:pt>
                <c:pt idx="956">
                  <c:v>1.35E-2</c:v>
                </c:pt>
                <c:pt idx="957">
                  <c:v>0.1055</c:v>
                </c:pt>
                <c:pt idx="958">
                  <c:v>9.6000000000000002E-2</c:v>
                </c:pt>
                <c:pt idx="959">
                  <c:v>8.0500000000000002E-2</c:v>
                </c:pt>
                <c:pt idx="960">
                  <c:v>0.11799999999999999</c:v>
                </c:pt>
                <c:pt idx="961">
                  <c:v>6.8000000000000005E-2</c:v>
                </c:pt>
                <c:pt idx="962">
                  <c:v>8.7499999999999994E-2</c:v>
                </c:pt>
                <c:pt idx="963">
                  <c:v>8.0500000000000002E-2</c:v>
                </c:pt>
                <c:pt idx="964">
                  <c:v>7.0500000000000007E-2</c:v>
                </c:pt>
                <c:pt idx="965">
                  <c:v>0.1055</c:v>
                </c:pt>
                <c:pt idx="966">
                  <c:v>0.13</c:v>
                </c:pt>
                <c:pt idx="967">
                  <c:v>9.5000000000000001E-2</c:v>
                </c:pt>
                <c:pt idx="968">
                  <c:v>7.9000000000000001E-2</c:v>
                </c:pt>
                <c:pt idx="969">
                  <c:v>8.5999999999999993E-2</c:v>
                </c:pt>
                <c:pt idx="970">
                  <c:v>6.8500000000000005E-2</c:v>
                </c:pt>
                <c:pt idx="971">
                  <c:v>8.9499999999999996E-2</c:v>
                </c:pt>
                <c:pt idx="972">
                  <c:v>7.7499999999999999E-2</c:v>
                </c:pt>
                <c:pt idx="973">
                  <c:v>5.9500000000000004E-2</c:v>
                </c:pt>
                <c:pt idx="974">
                  <c:v>6.4500000000000002E-2</c:v>
                </c:pt>
                <c:pt idx="975">
                  <c:v>4.7500000000000001E-2</c:v>
                </c:pt>
                <c:pt idx="976">
                  <c:v>4.1999999999999996E-2</c:v>
                </c:pt>
                <c:pt idx="977">
                  <c:v>6.7000000000000004E-2</c:v>
                </c:pt>
                <c:pt idx="978">
                  <c:v>4.3999999999999997E-2</c:v>
                </c:pt>
                <c:pt idx="979">
                  <c:v>8.0500000000000002E-2</c:v>
                </c:pt>
                <c:pt idx="980">
                  <c:v>6.9000000000000006E-2</c:v>
                </c:pt>
                <c:pt idx="981">
                  <c:v>3.9E-2</c:v>
                </c:pt>
                <c:pt idx="982">
                  <c:v>8.199999999999999E-2</c:v>
                </c:pt>
                <c:pt idx="983">
                  <c:v>4.2000000000000003E-2</c:v>
                </c:pt>
                <c:pt idx="984">
                  <c:v>3.15E-2</c:v>
                </c:pt>
                <c:pt idx="985">
                  <c:v>5.5500000000000001E-2</c:v>
                </c:pt>
                <c:pt idx="986">
                  <c:v>6.25E-2</c:v>
                </c:pt>
                <c:pt idx="987">
                  <c:v>2.8499999999999998E-2</c:v>
                </c:pt>
                <c:pt idx="988">
                  <c:v>3.4500000000000003E-2</c:v>
                </c:pt>
                <c:pt idx="989">
                  <c:v>2.5999999999999999E-2</c:v>
                </c:pt>
                <c:pt idx="990">
                  <c:v>1.6500000000000001E-2</c:v>
                </c:pt>
                <c:pt idx="991">
                  <c:v>-1.4999999999999999E-2</c:v>
                </c:pt>
                <c:pt idx="992">
                  <c:v>4.5499999999999999E-2</c:v>
                </c:pt>
                <c:pt idx="993">
                  <c:v>2.75E-2</c:v>
                </c:pt>
                <c:pt idx="994">
                  <c:v>-1.2E-2</c:v>
                </c:pt>
                <c:pt idx="995">
                  <c:v>4.7E-2</c:v>
                </c:pt>
                <c:pt idx="996">
                  <c:v>2.3E-2</c:v>
                </c:pt>
                <c:pt idx="997">
                  <c:v>3.8000000000000006E-2</c:v>
                </c:pt>
                <c:pt idx="998">
                  <c:v>4.65E-2</c:v>
                </c:pt>
                <c:pt idx="999">
                  <c:v>1.8000000000000002E-2</c:v>
                </c:pt>
                <c:pt idx="1000">
                  <c:v>3.15E-2</c:v>
                </c:pt>
                <c:pt idx="1001">
                  <c:v>-8.900000000000001E-2</c:v>
                </c:pt>
              </c:numCache>
            </c:numRef>
          </c:yVal>
        </c:ser>
        <c:ser>
          <c:idx val="7"/>
          <c:order val="7"/>
          <c:tx>
            <c:v>Quench O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Computing!$BB$4:$BB$2127</c:f>
              <c:numCache>
                <c:formatCode>General</c:formatCode>
                <c:ptCount val="2124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  <c:pt idx="702">
                  <c:v>2006</c:v>
                </c:pt>
                <c:pt idx="703">
                  <c:v>2006</c:v>
                </c:pt>
                <c:pt idx="704">
                  <c:v>2006</c:v>
                </c:pt>
                <c:pt idx="705">
                  <c:v>2006</c:v>
                </c:pt>
                <c:pt idx="706">
                  <c:v>2008</c:v>
                </c:pt>
                <c:pt idx="707">
                  <c:v>2008</c:v>
                </c:pt>
                <c:pt idx="708">
                  <c:v>2008</c:v>
                </c:pt>
                <c:pt idx="709">
                  <c:v>2009</c:v>
                </c:pt>
                <c:pt idx="710">
                  <c:v>2009</c:v>
                </c:pt>
                <c:pt idx="711">
                  <c:v>2009</c:v>
                </c:pt>
                <c:pt idx="712">
                  <c:v>2009</c:v>
                </c:pt>
                <c:pt idx="713">
                  <c:v>2010</c:v>
                </c:pt>
                <c:pt idx="714">
                  <c:v>2010</c:v>
                </c:pt>
                <c:pt idx="715">
                  <c:v>2010</c:v>
                </c:pt>
                <c:pt idx="716">
                  <c:v>2010</c:v>
                </c:pt>
                <c:pt idx="717">
                  <c:v>2012</c:v>
                </c:pt>
                <c:pt idx="718">
                  <c:v>2012</c:v>
                </c:pt>
                <c:pt idx="719">
                  <c:v>2015</c:v>
                </c:pt>
                <c:pt idx="720">
                  <c:v>2016</c:v>
                </c:pt>
                <c:pt idx="721">
                  <c:v>2017</c:v>
                </c:pt>
                <c:pt idx="722">
                  <c:v>2018</c:v>
                </c:pt>
                <c:pt idx="723">
                  <c:v>2019</c:v>
                </c:pt>
                <c:pt idx="724">
                  <c:v>2019</c:v>
                </c:pt>
                <c:pt idx="725">
                  <c:v>2019</c:v>
                </c:pt>
                <c:pt idx="726">
                  <c:v>2019</c:v>
                </c:pt>
                <c:pt idx="727">
                  <c:v>2020</c:v>
                </c:pt>
                <c:pt idx="728">
                  <c:v>2020</c:v>
                </c:pt>
                <c:pt idx="729">
                  <c:v>2020</c:v>
                </c:pt>
                <c:pt idx="730">
                  <c:v>2021</c:v>
                </c:pt>
                <c:pt idx="731">
                  <c:v>2022</c:v>
                </c:pt>
                <c:pt idx="732">
                  <c:v>2026</c:v>
                </c:pt>
                <c:pt idx="733">
                  <c:v>2026</c:v>
                </c:pt>
                <c:pt idx="734">
                  <c:v>2026</c:v>
                </c:pt>
                <c:pt idx="735">
                  <c:v>2026</c:v>
                </c:pt>
                <c:pt idx="736">
                  <c:v>2027</c:v>
                </c:pt>
                <c:pt idx="737">
                  <c:v>2027</c:v>
                </c:pt>
                <c:pt idx="738">
                  <c:v>2027</c:v>
                </c:pt>
                <c:pt idx="739">
                  <c:v>2027</c:v>
                </c:pt>
                <c:pt idx="740">
                  <c:v>2028</c:v>
                </c:pt>
                <c:pt idx="741">
                  <c:v>2028</c:v>
                </c:pt>
                <c:pt idx="742">
                  <c:v>2028</c:v>
                </c:pt>
                <c:pt idx="743">
                  <c:v>2028</c:v>
                </c:pt>
                <c:pt idx="744">
                  <c:v>2029</c:v>
                </c:pt>
                <c:pt idx="745">
                  <c:v>2029</c:v>
                </c:pt>
                <c:pt idx="746">
                  <c:v>2029</c:v>
                </c:pt>
                <c:pt idx="747">
                  <c:v>2029</c:v>
                </c:pt>
                <c:pt idx="748">
                  <c:v>2030</c:v>
                </c:pt>
                <c:pt idx="749">
                  <c:v>2030</c:v>
                </c:pt>
                <c:pt idx="750">
                  <c:v>2033</c:v>
                </c:pt>
                <c:pt idx="751">
                  <c:v>2034</c:v>
                </c:pt>
                <c:pt idx="752">
                  <c:v>2035</c:v>
                </c:pt>
                <c:pt idx="753">
                  <c:v>2036</c:v>
                </c:pt>
                <c:pt idx="754">
                  <c:v>2037</c:v>
                </c:pt>
                <c:pt idx="755">
                  <c:v>2038</c:v>
                </c:pt>
                <c:pt idx="756">
                  <c:v>2039</c:v>
                </c:pt>
                <c:pt idx="757">
                  <c:v>2040</c:v>
                </c:pt>
                <c:pt idx="758">
                  <c:v>2041</c:v>
                </c:pt>
                <c:pt idx="759">
                  <c:v>2042</c:v>
                </c:pt>
                <c:pt idx="760">
                  <c:v>2043</c:v>
                </c:pt>
                <c:pt idx="761">
                  <c:v>2044</c:v>
                </c:pt>
                <c:pt idx="762">
                  <c:v>2045</c:v>
                </c:pt>
                <c:pt idx="763">
                  <c:v>2046</c:v>
                </c:pt>
                <c:pt idx="764">
                  <c:v>2047</c:v>
                </c:pt>
                <c:pt idx="765">
                  <c:v>2048</c:v>
                </c:pt>
                <c:pt idx="766">
                  <c:v>2050</c:v>
                </c:pt>
                <c:pt idx="767">
                  <c:v>2052</c:v>
                </c:pt>
                <c:pt idx="768">
                  <c:v>2053</c:v>
                </c:pt>
                <c:pt idx="769">
                  <c:v>2054</c:v>
                </c:pt>
                <c:pt idx="770">
                  <c:v>2055</c:v>
                </c:pt>
                <c:pt idx="771">
                  <c:v>2056</c:v>
                </c:pt>
                <c:pt idx="772">
                  <c:v>2057</c:v>
                </c:pt>
                <c:pt idx="773">
                  <c:v>2058</c:v>
                </c:pt>
                <c:pt idx="774">
                  <c:v>2059</c:v>
                </c:pt>
                <c:pt idx="775">
                  <c:v>2060</c:v>
                </c:pt>
                <c:pt idx="776">
                  <c:v>2061</c:v>
                </c:pt>
                <c:pt idx="777">
                  <c:v>2062</c:v>
                </c:pt>
                <c:pt idx="778">
                  <c:v>2063</c:v>
                </c:pt>
                <c:pt idx="779">
                  <c:v>2064</c:v>
                </c:pt>
                <c:pt idx="780">
                  <c:v>2065</c:v>
                </c:pt>
                <c:pt idx="781">
                  <c:v>2066</c:v>
                </c:pt>
                <c:pt idx="782">
                  <c:v>2067</c:v>
                </c:pt>
                <c:pt idx="783">
                  <c:v>2070</c:v>
                </c:pt>
                <c:pt idx="784">
                  <c:v>2071</c:v>
                </c:pt>
                <c:pt idx="785">
                  <c:v>2072</c:v>
                </c:pt>
                <c:pt idx="786">
                  <c:v>2073</c:v>
                </c:pt>
                <c:pt idx="787">
                  <c:v>2074</c:v>
                </c:pt>
                <c:pt idx="788">
                  <c:v>2075</c:v>
                </c:pt>
                <c:pt idx="789">
                  <c:v>2076</c:v>
                </c:pt>
                <c:pt idx="790">
                  <c:v>2077</c:v>
                </c:pt>
                <c:pt idx="791">
                  <c:v>2078</c:v>
                </c:pt>
                <c:pt idx="792">
                  <c:v>2079</c:v>
                </c:pt>
                <c:pt idx="793">
                  <c:v>2080</c:v>
                </c:pt>
                <c:pt idx="794">
                  <c:v>2081</c:v>
                </c:pt>
                <c:pt idx="795">
                  <c:v>2082</c:v>
                </c:pt>
                <c:pt idx="796">
                  <c:v>2083</c:v>
                </c:pt>
                <c:pt idx="797">
                  <c:v>2084</c:v>
                </c:pt>
                <c:pt idx="798">
                  <c:v>2085</c:v>
                </c:pt>
                <c:pt idx="799">
                  <c:v>2086</c:v>
                </c:pt>
                <c:pt idx="800">
                  <c:v>2087</c:v>
                </c:pt>
                <c:pt idx="801">
                  <c:v>2088</c:v>
                </c:pt>
                <c:pt idx="802">
                  <c:v>2089</c:v>
                </c:pt>
                <c:pt idx="803">
                  <c:v>2090</c:v>
                </c:pt>
                <c:pt idx="804">
                  <c:v>2091</c:v>
                </c:pt>
                <c:pt idx="805">
                  <c:v>2092</c:v>
                </c:pt>
                <c:pt idx="806">
                  <c:v>2093</c:v>
                </c:pt>
                <c:pt idx="807">
                  <c:v>2094</c:v>
                </c:pt>
                <c:pt idx="808">
                  <c:v>2095</c:v>
                </c:pt>
                <c:pt idx="809">
                  <c:v>2096</c:v>
                </c:pt>
                <c:pt idx="810">
                  <c:v>2097</c:v>
                </c:pt>
                <c:pt idx="811">
                  <c:v>2099</c:v>
                </c:pt>
                <c:pt idx="812">
                  <c:v>2100</c:v>
                </c:pt>
                <c:pt idx="813">
                  <c:v>2101</c:v>
                </c:pt>
                <c:pt idx="814">
                  <c:v>2102</c:v>
                </c:pt>
                <c:pt idx="815">
                  <c:v>2103</c:v>
                </c:pt>
                <c:pt idx="816">
                  <c:v>2104</c:v>
                </c:pt>
                <c:pt idx="817">
                  <c:v>2105</c:v>
                </c:pt>
                <c:pt idx="818">
                  <c:v>2106</c:v>
                </c:pt>
                <c:pt idx="819">
                  <c:v>2107</c:v>
                </c:pt>
                <c:pt idx="820">
                  <c:v>2108</c:v>
                </c:pt>
                <c:pt idx="821">
                  <c:v>2109</c:v>
                </c:pt>
                <c:pt idx="822">
                  <c:v>2110</c:v>
                </c:pt>
                <c:pt idx="823">
                  <c:v>2111</c:v>
                </c:pt>
                <c:pt idx="824">
                  <c:v>2112</c:v>
                </c:pt>
                <c:pt idx="825">
                  <c:v>2113</c:v>
                </c:pt>
                <c:pt idx="826">
                  <c:v>2114</c:v>
                </c:pt>
                <c:pt idx="827">
                  <c:v>2115</c:v>
                </c:pt>
                <c:pt idx="828">
                  <c:v>2118</c:v>
                </c:pt>
                <c:pt idx="829">
                  <c:v>2119</c:v>
                </c:pt>
                <c:pt idx="830">
                  <c:v>2120</c:v>
                </c:pt>
                <c:pt idx="831">
                  <c:v>2121</c:v>
                </c:pt>
                <c:pt idx="832">
                  <c:v>2122</c:v>
                </c:pt>
                <c:pt idx="833">
                  <c:v>2123</c:v>
                </c:pt>
                <c:pt idx="834">
                  <c:v>2125</c:v>
                </c:pt>
                <c:pt idx="835">
                  <c:v>2126</c:v>
                </c:pt>
                <c:pt idx="836">
                  <c:v>2127</c:v>
                </c:pt>
                <c:pt idx="837">
                  <c:v>2128</c:v>
                </c:pt>
                <c:pt idx="838">
                  <c:v>2129</c:v>
                </c:pt>
                <c:pt idx="839">
                  <c:v>2130</c:v>
                </c:pt>
                <c:pt idx="840">
                  <c:v>2131</c:v>
                </c:pt>
                <c:pt idx="841">
                  <c:v>2132</c:v>
                </c:pt>
                <c:pt idx="842">
                  <c:v>2133</c:v>
                </c:pt>
                <c:pt idx="843">
                  <c:v>2134</c:v>
                </c:pt>
                <c:pt idx="844">
                  <c:v>2135</c:v>
                </c:pt>
                <c:pt idx="845">
                  <c:v>2136</c:v>
                </c:pt>
                <c:pt idx="846">
                  <c:v>2137</c:v>
                </c:pt>
                <c:pt idx="847">
                  <c:v>2138</c:v>
                </c:pt>
                <c:pt idx="848">
                  <c:v>2139</c:v>
                </c:pt>
                <c:pt idx="849">
                  <c:v>2140</c:v>
                </c:pt>
                <c:pt idx="850">
                  <c:v>2141</c:v>
                </c:pt>
                <c:pt idx="851">
                  <c:v>2142</c:v>
                </c:pt>
                <c:pt idx="852">
                  <c:v>2143</c:v>
                </c:pt>
                <c:pt idx="853">
                  <c:v>2144</c:v>
                </c:pt>
                <c:pt idx="854">
                  <c:v>2145</c:v>
                </c:pt>
                <c:pt idx="855">
                  <c:v>2146</c:v>
                </c:pt>
                <c:pt idx="856">
                  <c:v>2147</c:v>
                </c:pt>
                <c:pt idx="857">
                  <c:v>2148</c:v>
                </c:pt>
                <c:pt idx="858">
                  <c:v>2149</c:v>
                </c:pt>
                <c:pt idx="859">
                  <c:v>2150</c:v>
                </c:pt>
                <c:pt idx="860">
                  <c:v>2151</c:v>
                </c:pt>
                <c:pt idx="861">
                  <c:v>2152</c:v>
                </c:pt>
                <c:pt idx="862">
                  <c:v>2153</c:v>
                </c:pt>
                <c:pt idx="863">
                  <c:v>2154</c:v>
                </c:pt>
                <c:pt idx="864">
                  <c:v>2155</c:v>
                </c:pt>
                <c:pt idx="865">
                  <c:v>2156</c:v>
                </c:pt>
                <c:pt idx="866">
                  <c:v>2157</c:v>
                </c:pt>
                <c:pt idx="867">
                  <c:v>2158</c:v>
                </c:pt>
                <c:pt idx="868">
                  <c:v>2159</c:v>
                </c:pt>
                <c:pt idx="869">
                  <c:v>2160</c:v>
                </c:pt>
                <c:pt idx="870">
                  <c:v>2161</c:v>
                </c:pt>
                <c:pt idx="871">
                  <c:v>2162</c:v>
                </c:pt>
                <c:pt idx="872">
                  <c:v>2163</c:v>
                </c:pt>
                <c:pt idx="873">
                  <c:v>2164</c:v>
                </c:pt>
                <c:pt idx="874">
                  <c:v>2165</c:v>
                </c:pt>
                <c:pt idx="875">
                  <c:v>2166</c:v>
                </c:pt>
                <c:pt idx="876">
                  <c:v>2167</c:v>
                </c:pt>
                <c:pt idx="877">
                  <c:v>2168</c:v>
                </c:pt>
                <c:pt idx="878">
                  <c:v>2169</c:v>
                </c:pt>
                <c:pt idx="879">
                  <c:v>2170</c:v>
                </c:pt>
                <c:pt idx="880">
                  <c:v>2171</c:v>
                </c:pt>
                <c:pt idx="881">
                  <c:v>2172</c:v>
                </c:pt>
                <c:pt idx="882">
                  <c:v>2173</c:v>
                </c:pt>
                <c:pt idx="883">
                  <c:v>2174</c:v>
                </c:pt>
                <c:pt idx="884">
                  <c:v>2175</c:v>
                </c:pt>
                <c:pt idx="885">
                  <c:v>2176</c:v>
                </c:pt>
                <c:pt idx="886">
                  <c:v>2177</c:v>
                </c:pt>
                <c:pt idx="887">
                  <c:v>2178</c:v>
                </c:pt>
                <c:pt idx="888">
                  <c:v>2179</c:v>
                </c:pt>
                <c:pt idx="889">
                  <c:v>2180</c:v>
                </c:pt>
                <c:pt idx="890">
                  <c:v>2181</c:v>
                </c:pt>
                <c:pt idx="891">
                  <c:v>2182</c:v>
                </c:pt>
                <c:pt idx="892">
                  <c:v>2183</c:v>
                </c:pt>
                <c:pt idx="893">
                  <c:v>2184</c:v>
                </c:pt>
                <c:pt idx="894">
                  <c:v>2185</c:v>
                </c:pt>
                <c:pt idx="895">
                  <c:v>2186</c:v>
                </c:pt>
                <c:pt idx="896">
                  <c:v>2187</c:v>
                </c:pt>
                <c:pt idx="897">
                  <c:v>2188</c:v>
                </c:pt>
                <c:pt idx="898">
                  <c:v>2189</c:v>
                </c:pt>
                <c:pt idx="899">
                  <c:v>2191</c:v>
                </c:pt>
                <c:pt idx="900">
                  <c:v>2192</c:v>
                </c:pt>
                <c:pt idx="901">
                  <c:v>2193</c:v>
                </c:pt>
                <c:pt idx="902">
                  <c:v>2194</c:v>
                </c:pt>
                <c:pt idx="903">
                  <c:v>2195</c:v>
                </c:pt>
                <c:pt idx="904">
                  <c:v>2196</c:v>
                </c:pt>
                <c:pt idx="905">
                  <c:v>2197</c:v>
                </c:pt>
                <c:pt idx="906">
                  <c:v>2198</c:v>
                </c:pt>
                <c:pt idx="907">
                  <c:v>2199</c:v>
                </c:pt>
                <c:pt idx="908">
                  <c:v>2200</c:v>
                </c:pt>
                <c:pt idx="909">
                  <c:v>2201</c:v>
                </c:pt>
                <c:pt idx="910">
                  <c:v>2202</c:v>
                </c:pt>
                <c:pt idx="911">
                  <c:v>2203</c:v>
                </c:pt>
                <c:pt idx="912">
                  <c:v>2204</c:v>
                </c:pt>
                <c:pt idx="913">
                  <c:v>2205</c:v>
                </c:pt>
                <c:pt idx="914">
                  <c:v>2206</c:v>
                </c:pt>
                <c:pt idx="915">
                  <c:v>2207</c:v>
                </c:pt>
                <c:pt idx="916">
                  <c:v>2208</c:v>
                </c:pt>
                <c:pt idx="917">
                  <c:v>2209</c:v>
                </c:pt>
                <c:pt idx="918">
                  <c:v>2210</c:v>
                </c:pt>
                <c:pt idx="919">
                  <c:v>2211</c:v>
                </c:pt>
                <c:pt idx="920">
                  <c:v>2212</c:v>
                </c:pt>
                <c:pt idx="921">
                  <c:v>2213</c:v>
                </c:pt>
                <c:pt idx="922">
                  <c:v>2214</c:v>
                </c:pt>
                <c:pt idx="923">
                  <c:v>2215</c:v>
                </c:pt>
                <c:pt idx="924">
                  <c:v>2216</c:v>
                </c:pt>
                <c:pt idx="925">
                  <c:v>2217</c:v>
                </c:pt>
                <c:pt idx="926">
                  <c:v>2218</c:v>
                </c:pt>
                <c:pt idx="927">
                  <c:v>2219</c:v>
                </c:pt>
                <c:pt idx="928">
                  <c:v>2220</c:v>
                </c:pt>
                <c:pt idx="929">
                  <c:v>2221</c:v>
                </c:pt>
                <c:pt idx="930">
                  <c:v>2222</c:v>
                </c:pt>
                <c:pt idx="931">
                  <c:v>2223</c:v>
                </c:pt>
                <c:pt idx="932">
                  <c:v>2224</c:v>
                </c:pt>
                <c:pt idx="933">
                  <c:v>2225</c:v>
                </c:pt>
                <c:pt idx="934">
                  <c:v>2226</c:v>
                </c:pt>
                <c:pt idx="935">
                  <c:v>2227</c:v>
                </c:pt>
                <c:pt idx="936">
                  <c:v>2228</c:v>
                </c:pt>
                <c:pt idx="937">
                  <c:v>2229</c:v>
                </c:pt>
                <c:pt idx="938">
                  <c:v>2230</c:v>
                </c:pt>
                <c:pt idx="939">
                  <c:v>2231</c:v>
                </c:pt>
                <c:pt idx="940">
                  <c:v>2232</c:v>
                </c:pt>
                <c:pt idx="941">
                  <c:v>2233</c:v>
                </c:pt>
                <c:pt idx="942">
                  <c:v>2234</c:v>
                </c:pt>
                <c:pt idx="943">
                  <c:v>2235</c:v>
                </c:pt>
                <c:pt idx="944">
                  <c:v>2236</c:v>
                </c:pt>
                <c:pt idx="945">
                  <c:v>2237</c:v>
                </c:pt>
                <c:pt idx="946">
                  <c:v>2238</c:v>
                </c:pt>
                <c:pt idx="947">
                  <c:v>2240</c:v>
                </c:pt>
                <c:pt idx="948">
                  <c:v>2241</c:v>
                </c:pt>
                <c:pt idx="949">
                  <c:v>2242</c:v>
                </c:pt>
                <c:pt idx="950">
                  <c:v>2243</c:v>
                </c:pt>
                <c:pt idx="951">
                  <c:v>2244</c:v>
                </c:pt>
                <c:pt idx="952">
                  <c:v>2245</c:v>
                </c:pt>
                <c:pt idx="953">
                  <c:v>2246</c:v>
                </c:pt>
                <c:pt idx="954">
                  <c:v>2247</c:v>
                </c:pt>
                <c:pt idx="955">
                  <c:v>2248</c:v>
                </c:pt>
                <c:pt idx="956">
                  <c:v>2249</c:v>
                </c:pt>
                <c:pt idx="957">
                  <c:v>2250</c:v>
                </c:pt>
                <c:pt idx="958">
                  <c:v>2251</c:v>
                </c:pt>
                <c:pt idx="959">
                  <c:v>2253</c:v>
                </c:pt>
                <c:pt idx="960">
                  <c:v>2254</c:v>
                </c:pt>
                <c:pt idx="961">
                  <c:v>2255</c:v>
                </c:pt>
                <c:pt idx="962">
                  <c:v>2256</c:v>
                </c:pt>
                <c:pt idx="963">
                  <c:v>2257</c:v>
                </c:pt>
                <c:pt idx="964">
                  <c:v>2258</c:v>
                </c:pt>
                <c:pt idx="965">
                  <c:v>2259</c:v>
                </c:pt>
                <c:pt idx="966">
                  <c:v>2260</c:v>
                </c:pt>
                <c:pt idx="967">
                  <c:v>2261</c:v>
                </c:pt>
                <c:pt idx="968">
                  <c:v>2262</c:v>
                </c:pt>
                <c:pt idx="969">
                  <c:v>2263</c:v>
                </c:pt>
                <c:pt idx="970">
                  <c:v>2264</c:v>
                </c:pt>
                <c:pt idx="971">
                  <c:v>2265</c:v>
                </c:pt>
                <c:pt idx="972">
                  <c:v>2266</c:v>
                </c:pt>
                <c:pt idx="973">
                  <c:v>2267</c:v>
                </c:pt>
                <c:pt idx="974">
                  <c:v>2268</c:v>
                </c:pt>
                <c:pt idx="975">
                  <c:v>2269</c:v>
                </c:pt>
                <c:pt idx="976">
                  <c:v>2270</c:v>
                </c:pt>
                <c:pt idx="977">
                  <c:v>2271</c:v>
                </c:pt>
                <c:pt idx="978">
                  <c:v>2272</c:v>
                </c:pt>
                <c:pt idx="979">
                  <c:v>2273</c:v>
                </c:pt>
                <c:pt idx="980">
                  <c:v>2274</c:v>
                </c:pt>
                <c:pt idx="981">
                  <c:v>2275</c:v>
                </c:pt>
                <c:pt idx="982">
                  <c:v>2276</c:v>
                </c:pt>
                <c:pt idx="983">
                  <c:v>2277</c:v>
                </c:pt>
                <c:pt idx="984">
                  <c:v>2278</c:v>
                </c:pt>
                <c:pt idx="985">
                  <c:v>2279</c:v>
                </c:pt>
                <c:pt idx="986">
                  <c:v>2280</c:v>
                </c:pt>
                <c:pt idx="987">
                  <c:v>2281</c:v>
                </c:pt>
                <c:pt idx="988">
                  <c:v>2282</c:v>
                </c:pt>
                <c:pt idx="989">
                  <c:v>2283</c:v>
                </c:pt>
                <c:pt idx="990">
                  <c:v>2284</c:v>
                </c:pt>
                <c:pt idx="991">
                  <c:v>2285</c:v>
                </c:pt>
                <c:pt idx="992">
                  <c:v>2286</c:v>
                </c:pt>
                <c:pt idx="993">
                  <c:v>2287</c:v>
                </c:pt>
                <c:pt idx="994">
                  <c:v>2288</c:v>
                </c:pt>
                <c:pt idx="995">
                  <c:v>2289</c:v>
                </c:pt>
                <c:pt idx="996">
                  <c:v>2291</c:v>
                </c:pt>
                <c:pt idx="997">
                  <c:v>2292</c:v>
                </c:pt>
                <c:pt idx="998">
                  <c:v>2293</c:v>
                </c:pt>
                <c:pt idx="999">
                  <c:v>2294</c:v>
                </c:pt>
                <c:pt idx="1000">
                  <c:v>2295</c:v>
                </c:pt>
                <c:pt idx="1001">
                  <c:v>2296</c:v>
                </c:pt>
                <c:pt idx="1002">
                  <c:v>2297</c:v>
                </c:pt>
                <c:pt idx="1003">
                  <c:v>2298</c:v>
                </c:pt>
                <c:pt idx="1004">
                  <c:v>2299</c:v>
                </c:pt>
                <c:pt idx="1005">
                  <c:v>2300</c:v>
                </c:pt>
                <c:pt idx="1006">
                  <c:v>2301</c:v>
                </c:pt>
                <c:pt idx="1007">
                  <c:v>2302</c:v>
                </c:pt>
                <c:pt idx="1008">
                  <c:v>2303</c:v>
                </c:pt>
                <c:pt idx="1009">
                  <c:v>2304</c:v>
                </c:pt>
                <c:pt idx="1010">
                  <c:v>2305</c:v>
                </c:pt>
                <c:pt idx="1011">
                  <c:v>2306</c:v>
                </c:pt>
                <c:pt idx="1012">
                  <c:v>2307</c:v>
                </c:pt>
                <c:pt idx="1013">
                  <c:v>2308</c:v>
                </c:pt>
                <c:pt idx="1014">
                  <c:v>2309</c:v>
                </c:pt>
                <c:pt idx="1015">
                  <c:v>2310</c:v>
                </c:pt>
                <c:pt idx="1016">
                  <c:v>2311</c:v>
                </c:pt>
                <c:pt idx="1017">
                  <c:v>2312</c:v>
                </c:pt>
                <c:pt idx="1018">
                  <c:v>2313</c:v>
                </c:pt>
                <c:pt idx="1019">
                  <c:v>2314</c:v>
                </c:pt>
                <c:pt idx="1020">
                  <c:v>2315</c:v>
                </c:pt>
                <c:pt idx="1021">
                  <c:v>2316</c:v>
                </c:pt>
                <c:pt idx="1022">
                  <c:v>2317</c:v>
                </c:pt>
                <c:pt idx="1023">
                  <c:v>2318</c:v>
                </c:pt>
                <c:pt idx="1024">
                  <c:v>2319</c:v>
                </c:pt>
                <c:pt idx="1025">
                  <c:v>2320</c:v>
                </c:pt>
                <c:pt idx="1026">
                  <c:v>2321</c:v>
                </c:pt>
                <c:pt idx="1027">
                  <c:v>2322</c:v>
                </c:pt>
                <c:pt idx="1028">
                  <c:v>2323</c:v>
                </c:pt>
                <c:pt idx="1029">
                  <c:v>2324</c:v>
                </c:pt>
                <c:pt idx="1030">
                  <c:v>2325</c:v>
                </c:pt>
                <c:pt idx="1031">
                  <c:v>2326</c:v>
                </c:pt>
                <c:pt idx="1032">
                  <c:v>2327</c:v>
                </c:pt>
                <c:pt idx="1033">
                  <c:v>2328</c:v>
                </c:pt>
                <c:pt idx="1034">
                  <c:v>2329</c:v>
                </c:pt>
                <c:pt idx="1035">
                  <c:v>2330</c:v>
                </c:pt>
                <c:pt idx="1036">
                  <c:v>2331</c:v>
                </c:pt>
                <c:pt idx="1037">
                  <c:v>2332</c:v>
                </c:pt>
                <c:pt idx="1038">
                  <c:v>2333</c:v>
                </c:pt>
                <c:pt idx="1039">
                  <c:v>2334</c:v>
                </c:pt>
                <c:pt idx="1040">
                  <c:v>2335</c:v>
                </c:pt>
                <c:pt idx="1041">
                  <c:v>2336</c:v>
                </c:pt>
                <c:pt idx="1042">
                  <c:v>2337</c:v>
                </c:pt>
                <c:pt idx="1043">
                  <c:v>2338</c:v>
                </c:pt>
                <c:pt idx="1044">
                  <c:v>2339</c:v>
                </c:pt>
                <c:pt idx="1045">
                  <c:v>2340</c:v>
                </c:pt>
                <c:pt idx="1046">
                  <c:v>2341</c:v>
                </c:pt>
                <c:pt idx="1047">
                  <c:v>2343</c:v>
                </c:pt>
                <c:pt idx="1048">
                  <c:v>2344</c:v>
                </c:pt>
                <c:pt idx="1049">
                  <c:v>2345</c:v>
                </c:pt>
                <c:pt idx="1050">
                  <c:v>2346</c:v>
                </c:pt>
                <c:pt idx="1051">
                  <c:v>2347</c:v>
                </c:pt>
                <c:pt idx="1052">
                  <c:v>2348</c:v>
                </c:pt>
                <c:pt idx="1053">
                  <c:v>2349</c:v>
                </c:pt>
                <c:pt idx="1054">
                  <c:v>2350</c:v>
                </c:pt>
                <c:pt idx="1055">
                  <c:v>2351</c:v>
                </c:pt>
                <c:pt idx="1056">
                  <c:v>2352</c:v>
                </c:pt>
                <c:pt idx="1057">
                  <c:v>2353</c:v>
                </c:pt>
                <c:pt idx="1058">
                  <c:v>2354</c:v>
                </c:pt>
                <c:pt idx="1059">
                  <c:v>2355</c:v>
                </c:pt>
                <c:pt idx="1060">
                  <c:v>2356</c:v>
                </c:pt>
                <c:pt idx="1061">
                  <c:v>2357</c:v>
                </c:pt>
                <c:pt idx="1062">
                  <c:v>2358</c:v>
                </c:pt>
                <c:pt idx="1063">
                  <c:v>2359</c:v>
                </c:pt>
                <c:pt idx="1064">
                  <c:v>2360</c:v>
                </c:pt>
                <c:pt idx="1065">
                  <c:v>2361</c:v>
                </c:pt>
                <c:pt idx="1066">
                  <c:v>2362</c:v>
                </c:pt>
                <c:pt idx="1067">
                  <c:v>2363</c:v>
                </c:pt>
                <c:pt idx="1068">
                  <c:v>2364</c:v>
                </c:pt>
                <c:pt idx="1069">
                  <c:v>2365</c:v>
                </c:pt>
                <c:pt idx="1070">
                  <c:v>2366</c:v>
                </c:pt>
                <c:pt idx="1071">
                  <c:v>2367</c:v>
                </c:pt>
                <c:pt idx="1072">
                  <c:v>2369</c:v>
                </c:pt>
                <c:pt idx="1073">
                  <c:v>2370</c:v>
                </c:pt>
                <c:pt idx="1074">
                  <c:v>2371</c:v>
                </c:pt>
                <c:pt idx="1075">
                  <c:v>2372</c:v>
                </c:pt>
                <c:pt idx="1076">
                  <c:v>2373</c:v>
                </c:pt>
                <c:pt idx="1077">
                  <c:v>2374</c:v>
                </c:pt>
                <c:pt idx="1078">
                  <c:v>2375</c:v>
                </c:pt>
                <c:pt idx="1079">
                  <c:v>2376</c:v>
                </c:pt>
                <c:pt idx="1080">
                  <c:v>2377</c:v>
                </c:pt>
                <c:pt idx="1081">
                  <c:v>2378</c:v>
                </c:pt>
                <c:pt idx="1082">
                  <c:v>2379</c:v>
                </c:pt>
                <c:pt idx="1083">
                  <c:v>2380</c:v>
                </c:pt>
                <c:pt idx="1084">
                  <c:v>2381</c:v>
                </c:pt>
                <c:pt idx="1085">
                  <c:v>2382</c:v>
                </c:pt>
                <c:pt idx="1086">
                  <c:v>2383</c:v>
                </c:pt>
                <c:pt idx="1087">
                  <c:v>2384</c:v>
                </c:pt>
                <c:pt idx="1088">
                  <c:v>2385</c:v>
                </c:pt>
                <c:pt idx="1089">
                  <c:v>2386</c:v>
                </c:pt>
                <c:pt idx="1090">
                  <c:v>2387</c:v>
                </c:pt>
                <c:pt idx="1091">
                  <c:v>2388</c:v>
                </c:pt>
                <c:pt idx="1092">
                  <c:v>2389</c:v>
                </c:pt>
                <c:pt idx="1093">
                  <c:v>2390</c:v>
                </c:pt>
                <c:pt idx="1094">
                  <c:v>2391</c:v>
                </c:pt>
                <c:pt idx="1095">
                  <c:v>2392</c:v>
                </c:pt>
                <c:pt idx="1096">
                  <c:v>2393</c:v>
                </c:pt>
                <c:pt idx="1097">
                  <c:v>2394</c:v>
                </c:pt>
                <c:pt idx="1098">
                  <c:v>2395</c:v>
                </c:pt>
                <c:pt idx="1099">
                  <c:v>2396</c:v>
                </c:pt>
                <c:pt idx="1100">
                  <c:v>2397</c:v>
                </c:pt>
                <c:pt idx="1101">
                  <c:v>2398</c:v>
                </c:pt>
                <c:pt idx="1102">
                  <c:v>2400</c:v>
                </c:pt>
                <c:pt idx="1103">
                  <c:v>2401</c:v>
                </c:pt>
                <c:pt idx="1104">
                  <c:v>2402</c:v>
                </c:pt>
                <c:pt idx="1105">
                  <c:v>2403</c:v>
                </c:pt>
                <c:pt idx="1106">
                  <c:v>2404</c:v>
                </c:pt>
                <c:pt idx="1107">
                  <c:v>2405</c:v>
                </c:pt>
                <c:pt idx="1108">
                  <c:v>2406</c:v>
                </c:pt>
                <c:pt idx="1109">
                  <c:v>2407</c:v>
                </c:pt>
                <c:pt idx="1110">
                  <c:v>2408</c:v>
                </c:pt>
                <c:pt idx="1111">
                  <c:v>2409</c:v>
                </c:pt>
                <c:pt idx="1112">
                  <c:v>2410</c:v>
                </c:pt>
                <c:pt idx="1113">
                  <c:v>2513</c:v>
                </c:pt>
                <c:pt idx="1114">
                  <c:v>2523</c:v>
                </c:pt>
                <c:pt idx="1115">
                  <c:v>2525</c:v>
                </c:pt>
                <c:pt idx="1116">
                  <c:v>2525</c:v>
                </c:pt>
                <c:pt idx="1117">
                  <c:v>2525</c:v>
                </c:pt>
                <c:pt idx="1118">
                  <c:v>2525</c:v>
                </c:pt>
                <c:pt idx="1119">
                  <c:v>2532</c:v>
                </c:pt>
                <c:pt idx="1120">
                  <c:v>2549</c:v>
                </c:pt>
                <c:pt idx="1121">
                  <c:v>2569</c:v>
                </c:pt>
                <c:pt idx="1122">
                  <c:v>3002</c:v>
                </c:pt>
                <c:pt idx="1123">
                  <c:v>3002</c:v>
                </c:pt>
                <c:pt idx="1124">
                  <c:v>3002</c:v>
                </c:pt>
                <c:pt idx="1125">
                  <c:v>3002</c:v>
                </c:pt>
                <c:pt idx="1126">
                  <c:v>3003</c:v>
                </c:pt>
                <c:pt idx="1127">
                  <c:v>3003</c:v>
                </c:pt>
                <c:pt idx="1128">
                  <c:v>3003</c:v>
                </c:pt>
                <c:pt idx="1129">
                  <c:v>3003</c:v>
                </c:pt>
                <c:pt idx="1130">
                  <c:v>3005</c:v>
                </c:pt>
                <c:pt idx="1131">
                  <c:v>3005</c:v>
                </c:pt>
                <c:pt idx="1132">
                  <c:v>3005</c:v>
                </c:pt>
                <c:pt idx="1133">
                  <c:v>3005</c:v>
                </c:pt>
                <c:pt idx="1134">
                  <c:v>3006</c:v>
                </c:pt>
                <c:pt idx="1135">
                  <c:v>3006</c:v>
                </c:pt>
                <c:pt idx="1136">
                  <c:v>3006</c:v>
                </c:pt>
                <c:pt idx="1137">
                  <c:v>3006</c:v>
                </c:pt>
                <c:pt idx="1138">
                  <c:v>3007</c:v>
                </c:pt>
                <c:pt idx="1139">
                  <c:v>3007</c:v>
                </c:pt>
                <c:pt idx="1140">
                  <c:v>3007</c:v>
                </c:pt>
                <c:pt idx="1141">
                  <c:v>3007</c:v>
                </c:pt>
                <c:pt idx="1142">
                  <c:v>3008</c:v>
                </c:pt>
                <c:pt idx="1143">
                  <c:v>3008</c:v>
                </c:pt>
                <c:pt idx="1144">
                  <c:v>3008</c:v>
                </c:pt>
                <c:pt idx="1145">
                  <c:v>3008</c:v>
                </c:pt>
                <c:pt idx="1146">
                  <c:v>3009</c:v>
                </c:pt>
                <c:pt idx="1147">
                  <c:v>3009</c:v>
                </c:pt>
                <c:pt idx="1148">
                  <c:v>3009</c:v>
                </c:pt>
                <c:pt idx="1149">
                  <c:v>3009</c:v>
                </c:pt>
                <c:pt idx="1150">
                  <c:v>3010</c:v>
                </c:pt>
                <c:pt idx="1151">
                  <c:v>3010</c:v>
                </c:pt>
                <c:pt idx="1152">
                  <c:v>3010</c:v>
                </c:pt>
                <c:pt idx="1153">
                  <c:v>3010</c:v>
                </c:pt>
                <c:pt idx="1154">
                  <c:v>3011</c:v>
                </c:pt>
                <c:pt idx="1155">
                  <c:v>3011</c:v>
                </c:pt>
                <c:pt idx="1156">
                  <c:v>3011</c:v>
                </c:pt>
                <c:pt idx="1157">
                  <c:v>3011</c:v>
                </c:pt>
                <c:pt idx="1158">
                  <c:v>3012</c:v>
                </c:pt>
                <c:pt idx="1159">
                  <c:v>3012</c:v>
                </c:pt>
                <c:pt idx="1160">
                  <c:v>3012</c:v>
                </c:pt>
                <c:pt idx="1161">
                  <c:v>3012</c:v>
                </c:pt>
                <c:pt idx="1162">
                  <c:v>3013</c:v>
                </c:pt>
                <c:pt idx="1163">
                  <c:v>3013</c:v>
                </c:pt>
                <c:pt idx="1164">
                  <c:v>3013</c:v>
                </c:pt>
                <c:pt idx="1165">
                  <c:v>3013</c:v>
                </c:pt>
                <c:pt idx="1166">
                  <c:v>3014</c:v>
                </c:pt>
                <c:pt idx="1167">
                  <c:v>3014</c:v>
                </c:pt>
                <c:pt idx="1168">
                  <c:v>3014</c:v>
                </c:pt>
                <c:pt idx="1169">
                  <c:v>3014</c:v>
                </c:pt>
                <c:pt idx="1170">
                  <c:v>3015</c:v>
                </c:pt>
                <c:pt idx="1171">
                  <c:v>3015</c:v>
                </c:pt>
                <c:pt idx="1172">
                  <c:v>3015</c:v>
                </c:pt>
                <c:pt idx="1173">
                  <c:v>3015</c:v>
                </c:pt>
                <c:pt idx="1174">
                  <c:v>3016</c:v>
                </c:pt>
                <c:pt idx="1175">
                  <c:v>3016</c:v>
                </c:pt>
                <c:pt idx="1176">
                  <c:v>3016</c:v>
                </c:pt>
                <c:pt idx="1177">
                  <c:v>3016</c:v>
                </c:pt>
                <c:pt idx="1178">
                  <c:v>3017</c:v>
                </c:pt>
                <c:pt idx="1179">
                  <c:v>3017</c:v>
                </c:pt>
                <c:pt idx="1180">
                  <c:v>3017</c:v>
                </c:pt>
                <c:pt idx="1181">
                  <c:v>3017</c:v>
                </c:pt>
                <c:pt idx="1182">
                  <c:v>3018</c:v>
                </c:pt>
                <c:pt idx="1183">
                  <c:v>3018</c:v>
                </c:pt>
                <c:pt idx="1184">
                  <c:v>3018</c:v>
                </c:pt>
                <c:pt idx="1185">
                  <c:v>3018</c:v>
                </c:pt>
                <c:pt idx="1186">
                  <c:v>3019</c:v>
                </c:pt>
                <c:pt idx="1187">
                  <c:v>3019</c:v>
                </c:pt>
                <c:pt idx="1188">
                  <c:v>3019</c:v>
                </c:pt>
                <c:pt idx="1189">
                  <c:v>3019</c:v>
                </c:pt>
                <c:pt idx="1190">
                  <c:v>3020</c:v>
                </c:pt>
                <c:pt idx="1191">
                  <c:v>3020</c:v>
                </c:pt>
                <c:pt idx="1192">
                  <c:v>3020</c:v>
                </c:pt>
                <c:pt idx="1193">
                  <c:v>3020</c:v>
                </c:pt>
                <c:pt idx="1194">
                  <c:v>3021</c:v>
                </c:pt>
                <c:pt idx="1195">
                  <c:v>3021</c:v>
                </c:pt>
                <c:pt idx="1196">
                  <c:v>3021</c:v>
                </c:pt>
                <c:pt idx="1197">
                  <c:v>3021</c:v>
                </c:pt>
                <c:pt idx="1198">
                  <c:v>3022</c:v>
                </c:pt>
                <c:pt idx="1199">
                  <c:v>3022</c:v>
                </c:pt>
                <c:pt idx="1200">
                  <c:v>3022</c:v>
                </c:pt>
                <c:pt idx="1201">
                  <c:v>3022</c:v>
                </c:pt>
                <c:pt idx="1202">
                  <c:v>3023</c:v>
                </c:pt>
                <c:pt idx="1203">
                  <c:v>3023</c:v>
                </c:pt>
                <c:pt idx="1204">
                  <c:v>3023</c:v>
                </c:pt>
                <c:pt idx="1205">
                  <c:v>3023</c:v>
                </c:pt>
                <c:pt idx="1206">
                  <c:v>3024</c:v>
                </c:pt>
                <c:pt idx="1207">
                  <c:v>3024</c:v>
                </c:pt>
                <c:pt idx="1208">
                  <c:v>3024</c:v>
                </c:pt>
                <c:pt idx="1209">
                  <c:v>3024</c:v>
                </c:pt>
                <c:pt idx="1210">
                  <c:v>3025</c:v>
                </c:pt>
                <c:pt idx="1211">
                  <c:v>3025</c:v>
                </c:pt>
                <c:pt idx="1212">
                  <c:v>3025</c:v>
                </c:pt>
                <c:pt idx="1213">
                  <c:v>3025</c:v>
                </c:pt>
                <c:pt idx="1214">
                  <c:v>3026</c:v>
                </c:pt>
                <c:pt idx="1215">
                  <c:v>3026</c:v>
                </c:pt>
                <c:pt idx="1216">
                  <c:v>3026</c:v>
                </c:pt>
                <c:pt idx="1217">
                  <c:v>3026</c:v>
                </c:pt>
                <c:pt idx="1218">
                  <c:v>3027</c:v>
                </c:pt>
                <c:pt idx="1219">
                  <c:v>3027</c:v>
                </c:pt>
                <c:pt idx="1220">
                  <c:v>3027</c:v>
                </c:pt>
                <c:pt idx="1221">
                  <c:v>3027</c:v>
                </c:pt>
                <c:pt idx="1222">
                  <c:v>3028</c:v>
                </c:pt>
                <c:pt idx="1223">
                  <c:v>3028</c:v>
                </c:pt>
                <c:pt idx="1224">
                  <c:v>3028</c:v>
                </c:pt>
                <c:pt idx="1225">
                  <c:v>3028</c:v>
                </c:pt>
                <c:pt idx="1226">
                  <c:v>3029</c:v>
                </c:pt>
                <c:pt idx="1227">
                  <c:v>3029</c:v>
                </c:pt>
                <c:pt idx="1228">
                  <c:v>3029</c:v>
                </c:pt>
                <c:pt idx="1229">
                  <c:v>3029</c:v>
                </c:pt>
                <c:pt idx="1230">
                  <c:v>3030</c:v>
                </c:pt>
                <c:pt idx="1231">
                  <c:v>3030</c:v>
                </c:pt>
                <c:pt idx="1232">
                  <c:v>3030</c:v>
                </c:pt>
                <c:pt idx="1233">
                  <c:v>3030</c:v>
                </c:pt>
                <c:pt idx="1234">
                  <c:v>3031</c:v>
                </c:pt>
                <c:pt idx="1235">
                  <c:v>3031</c:v>
                </c:pt>
                <c:pt idx="1236">
                  <c:v>3031</c:v>
                </c:pt>
                <c:pt idx="1237">
                  <c:v>3031</c:v>
                </c:pt>
                <c:pt idx="1238">
                  <c:v>3032</c:v>
                </c:pt>
                <c:pt idx="1239">
                  <c:v>3032</c:v>
                </c:pt>
                <c:pt idx="1240">
                  <c:v>3032</c:v>
                </c:pt>
                <c:pt idx="1241">
                  <c:v>3032</c:v>
                </c:pt>
                <c:pt idx="1242">
                  <c:v>3033</c:v>
                </c:pt>
                <c:pt idx="1243">
                  <c:v>3033</c:v>
                </c:pt>
                <c:pt idx="1244">
                  <c:v>3033</c:v>
                </c:pt>
                <c:pt idx="1245">
                  <c:v>3033</c:v>
                </c:pt>
                <c:pt idx="1246">
                  <c:v>3034</c:v>
                </c:pt>
                <c:pt idx="1247">
                  <c:v>3034</c:v>
                </c:pt>
                <c:pt idx="1248">
                  <c:v>3034</c:v>
                </c:pt>
                <c:pt idx="1249">
                  <c:v>3034</c:v>
                </c:pt>
                <c:pt idx="1250">
                  <c:v>3035</c:v>
                </c:pt>
                <c:pt idx="1251">
                  <c:v>3035</c:v>
                </c:pt>
                <c:pt idx="1252">
                  <c:v>3035</c:v>
                </c:pt>
                <c:pt idx="1253">
                  <c:v>3035</c:v>
                </c:pt>
                <c:pt idx="1254">
                  <c:v>3036</c:v>
                </c:pt>
                <c:pt idx="1255">
                  <c:v>3036</c:v>
                </c:pt>
                <c:pt idx="1256">
                  <c:v>3036</c:v>
                </c:pt>
                <c:pt idx="1257">
                  <c:v>3036</c:v>
                </c:pt>
                <c:pt idx="1258">
                  <c:v>3037</c:v>
                </c:pt>
                <c:pt idx="1259">
                  <c:v>3037</c:v>
                </c:pt>
                <c:pt idx="1260">
                  <c:v>3037</c:v>
                </c:pt>
                <c:pt idx="1261">
                  <c:v>3037</c:v>
                </c:pt>
                <c:pt idx="1262">
                  <c:v>3038</c:v>
                </c:pt>
                <c:pt idx="1263">
                  <c:v>3038</c:v>
                </c:pt>
                <c:pt idx="1264">
                  <c:v>3038</c:v>
                </c:pt>
                <c:pt idx="1265">
                  <c:v>3038</c:v>
                </c:pt>
                <c:pt idx="1266">
                  <c:v>3039</c:v>
                </c:pt>
                <c:pt idx="1267">
                  <c:v>3039</c:v>
                </c:pt>
                <c:pt idx="1268">
                  <c:v>3039</c:v>
                </c:pt>
                <c:pt idx="1269">
                  <c:v>3039</c:v>
                </c:pt>
                <c:pt idx="1270">
                  <c:v>3040</c:v>
                </c:pt>
                <c:pt idx="1271">
                  <c:v>3040</c:v>
                </c:pt>
                <c:pt idx="1272">
                  <c:v>3040</c:v>
                </c:pt>
                <c:pt idx="1273">
                  <c:v>3040</c:v>
                </c:pt>
                <c:pt idx="1274">
                  <c:v>3041</c:v>
                </c:pt>
                <c:pt idx="1275">
                  <c:v>3041</c:v>
                </c:pt>
                <c:pt idx="1276">
                  <c:v>3041</c:v>
                </c:pt>
                <c:pt idx="1277">
                  <c:v>3041</c:v>
                </c:pt>
                <c:pt idx="1278">
                  <c:v>3042</c:v>
                </c:pt>
                <c:pt idx="1279">
                  <c:v>3042</c:v>
                </c:pt>
                <c:pt idx="1280">
                  <c:v>3042</c:v>
                </c:pt>
                <c:pt idx="1281">
                  <c:v>3042</c:v>
                </c:pt>
                <c:pt idx="1282">
                  <c:v>3043</c:v>
                </c:pt>
                <c:pt idx="1283">
                  <c:v>3043</c:v>
                </c:pt>
                <c:pt idx="1284">
                  <c:v>3043</c:v>
                </c:pt>
                <c:pt idx="1285">
                  <c:v>3043</c:v>
                </c:pt>
                <c:pt idx="1286">
                  <c:v>3044</c:v>
                </c:pt>
                <c:pt idx="1287">
                  <c:v>3044</c:v>
                </c:pt>
                <c:pt idx="1288">
                  <c:v>3044</c:v>
                </c:pt>
                <c:pt idx="1289">
                  <c:v>3044</c:v>
                </c:pt>
                <c:pt idx="1290">
                  <c:v>3045</c:v>
                </c:pt>
                <c:pt idx="1291">
                  <c:v>3045</c:v>
                </c:pt>
                <c:pt idx="1292">
                  <c:v>3045</c:v>
                </c:pt>
                <c:pt idx="1293">
                  <c:v>3045</c:v>
                </c:pt>
                <c:pt idx="1294">
                  <c:v>3046</c:v>
                </c:pt>
                <c:pt idx="1295">
                  <c:v>3046</c:v>
                </c:pt>
                <c:pt idx="1296">
                  <c:v>3046</c:v>
                </c:pt>
                <c:pt idx="1297">
                  <c:v>3046</c:v>
                </c:pt>
                <c:pt idx="1298">
                  <c:v>3047</c:v>
                </c:pt>
                <c:pt idx="1299">
                  <c:v>3047</c:v>
                </c:pt>
                <c:pt idx="1300">
                  <c:v>3047</c:v>
                </c:pt>
                <c:pt idx="1301">
                  <c:v>3047</c:v>
                </c:pt>
                <c:pt idx="1302">
                  <c:v>3048</c:v>
                </c:pt>
                <c:pt idx="1303">
                  <c:v>3048</c:v>
                </c:pt>
                <c:pt idx="1304">
                  <c:v>3048</c:v>
                </c:pt>
                <c:pt idx="1305">
                  <c:v>3048</c:v>
                </c:pt>
                <c:pt idx="1306">
                  <c:v>3049</c:v>
                </c:pt>
                <c:pt idx="1307">
                  <c:v>3049</c:v>
                </c:pt>
                <c:pt idx="1308">
                  <c:v>3049</c:v>
                </c:pt>
                <c:pt idx="1309">
                  <c:v>3049</c:v>
                </c:pt>
                <c:pt idx="1310">
                  <c:v>3050</c:v>
                </c:pt>
                <c:pt idx="1311">
                  <c:v>3050</c:v>
                </c:pt>
                <c:pt idx="1312">
                  <c:v>3050</c:v>
                </c:pt>
                <c:pt idx="1313">
                  <c:v>3050</c:v>
                </c:pt>
                <c:pt idx="1314">
                  <c:v>3051</c:v>
                </c:pt>
                <c:pt idx="1315">
                  <c:v>3051</c:v>
                </c:pt>
                <c:pt idx="1316">
                  <c:v>3051</c:v>
                </c:pt>
                <c:pt idx="1317">
                  <c:v>3051</c:v>
                </c:pt>
                <c:pt idx="1318">
                  <c:v>3052</c:v>
                </c:pt>
                <c:pt idx="1319">
                  <c:v>3052</c:v>
                </c:pt>
                <c:pt idx="1320">
                  <c:v>3052</c:v>
                </c:pt>
                <c:pt idx="1321">
                  <c:v>3052</c:v>
                </c:pt>
                <c:pt idx="1322">
                  <c:v>3053</c:v>
                </c:pt>
                <c:pt idx="1323">
                  <c:v>3053</c:v>
                </c:pt>
                <c:pt idx="1324">
                  <c:v>3053</c:v>
                </c:pt>
                <c:pt idx="1325">
                  <c:v>3053</c:v>
                </c:pt>
                <c:pt idx="1326">
                  <c:v>3054</c:v>
                </c:pt>
                <c:pt idx="1327">
                  <c:v>3054</c:v>
                </c:pt>
                <c:pt idx="1328">
                  <c:v>3054</c:v>
                </c:pt>
                <c:pt idx="1329">
                  <c:v>3054</c:v>
                </c:pt>
                <c:pt idx="1330">
                  <c:v>3055</c:v>
                </c:pt>
                <c:pt idx="1331">
                  <c:v>3055</c:v>
                </c:pt>
                <c:pt idx="1332">
                  <c:v>3055</c:v>
                </c:pt>
                <c:pt idx="1333">
                  <c:v>3055</c:v>
                </c:pt>
                <c:pt idx="1334">
                  <c:v>3056</c:v>
                </c:pt>
                <c:pt idx="1335">
                  <c:v>3056</c:v>
                </c:pt>
                <c:pt idx="1336">
                  <c:v>3056</c:v>
                </c:pt>
                <c:pt idx="1337">
                  <c:v>3056</c:v>
                </c:pt>
                <c:pt idx="1338">
                  <c:v>3057</c:v>
                </c:pt>
                <c:pt idx="1339">
                  <c:v>3057</c:v>
                </c:pt>
                <c:pt idx="1340">
                  <c:v>3057</c:v>
                </c:pt>
                <c:pt idx="1341">
                  <c:v>3057</c:v>
                </c:pt>
                <c:pt idx="1342">
                  <c:v>3058</c:v>
                </c:pt>
                <c:pt idx="1343">
                  <c:v>3058</c:v>
                </c:pt>
                <c:pt idx="1344">
                  <c:v>3058</c:v>
                </c:pt>
                <c:pt idx="1345">
                  <c:v>3058</c:v>
                </c:pt>
                <c:pt idx="1346">
                  <c:v>3059</c:v>
                </c:pt>
                <c:pt idx="1347">
                  <c:v>3059</c:v>
                </c:pt>
                <c:pt idx="1348">
                  <c:v>3059</c:v>
                </c:pt>
                <c:pt idx="1349">
                  <c:v>3059</c:v>
                </c:pt>
                <c:pt idx="1350">
                  <c:v>3060</c:v>
                </c:pt>
                <c:pt idx="1351">
                  <c:v>3060</c:v>
                </c:pt>
                <c:pt idx="1352">
                  <c:v>3060</c:v>
                </c:pt>
                <c:pt idx="1353">
                  <c:v>3060</c:v>
                </c:pt>
                <c:pt idx="1354">
                  <c:v>3061</c:v>
                </c:pt>
                <c:pt idx="1355">
                  <c:v>3061</c:v>
                </c:pt>
                <c:pt idx="1356">
                  <c:v>3061</c:v>
                </c:pt>
                <c:pt idx="1357">
                  <c:v>3061</c:v>
                </c:pt>
                <c:pt idx="1358">
                  <c:v>3062</c:v>
                </c:pt>
                <c:pt idx="1359">
                  <c:v>3062</c:v>
                </c:pt>
                <c:pt idx="1360">
                  <c:v>3062</c:v>
                </c:pt>
                <c:pt idx="1361">
                  <c:v>3062</c:v>
                </c:pt>
                <c:pt idx="1362">
                  <c:v>3063</c:v>
                </c:pt>
                <c:pt idx="1363">
                  <c:v>3063</c:v>
                </c:pt>
                <c:pt idx="1364">
                  <c:v>3063</c:v>
                </c:pt>
                <c:pt idx="1365">
                  <c:v>3063</c:v>
                </c:pt>
                <c:pt idx="1366">
                  <c:v>3064</c:v>
                </c:pt>
                <c:pt idx="1367">
                  <c:v>3064</c:v>
                </c:pt>
                <c:pt idx="1368">
                  <c:v>3064</c:v>
                </c:pt>
                <c:pt idx="1369">
                  <c:v>3064</c:v>
                </c:pt>
                <c:pt idx="1370">
                  <c:v>3065</c:v>
                </c:pt>
                <c:pt idx="1371">
                  <c:v>3065</c:v>
                </c:pt>
                <c:pt idx="1372">
                  <c:v>3065</c:v>
                </c:pt>
                <c:pt idx="1373">
                  <c:v>3065</c:v>
                </c:pt>
                <c:pt idx="1374">
                  <c:v>3066</c:v>
                </c:pt>
                <c:pt idx="1375">
                  <c:v>3066</c:v>
                </c:pt>
                <c:pt idx="1376">
                  <c:v>3066</c:v>
                </c:pt>
                <c:pt idx="1377">
                  <c:v>3066</c:v>
                </c:pt>
                <c:pt idx="1378">
                  <c:v>3067</c:v>
                </c:pt>
                <c:pt idx="1379">
                  <c:v>3067</c:v>
                </c:pt>
                <c:pt idx="1380">
                  <c:v>3067</c:v>
                </c:pt>
                <c:pt idx="1381">
                  <c:v>3067</c:v>
                </c:pt>
                <c:pt idx="1382">
                  <c:v>3068</c:v>
                </c:pt>
                <c:pt idx="1383">
                  <c:v>3068</c:v>
                </c:pt>
                <c:pt idx="1384">
                  <c:v>3068</c:v>
                </c:pt>
                <c:pt idx="1385">
                  <c:v>3068</c:v>
                </c:pt>
                <c:pt idx="1386">
                  <c:v>3069</c:v>
                </c:pt>
                <c:pt idx="1387">
                  <c:v>3069</c:v>
                </c:pt>
                <c:pt idx="1388">
                  <c:v>3069</c:v>
                </c:pt>
                <c:pt idx="1389">
                  <c:v>3069</c:v>
                </c:pt>
                <c:pt idx="1390">
                  <c:v>3070</c:v>
                </c:pt>
                <c:pt idx="1391">
                  <c:v>3070</c:v>
                </c:pt>
                <c:pt idx="1392">
                  <c:v>3070</c:v>
                </c:pt>
                <c:pt idx="1393">
                  <c:v>3070</c:v>
                </c:pt>
                <c:pt idx="1394">
                  <c:v>3071</c:v>
                </c:pt>
                <c:pt idx="1395">
                  <c:v>3071</c:v>
                </c:pt>
                <c:pt idx="1396">
                  <c:v>3071</c:v>
                </c:pt>
                <c:pt idx="1397">
                  <c:v>3071</c:v>
                </c:pt>
                <c:pt idx="1398">
                  <c:v>3072</c:v>
                </c:pt>
                <c:pt idx="1399">
                  <c:v>3072</c:v>
                </c:pt>
                <c:pt idx="1400">
                  <c:v>3072</c:v>
                </c:pt>
                <c:pt idx="1401">
                  <c:v>3072</c:v>
                </c:pt>
                <c:pt idx="1402">
                  <c:v>3073</c:v>
                </c:pt>
                <c:pt idx="1403">
                  <c:v>3073</c:v>
                </c:pt>
                <c:pt idx="1404">
                  <c:v>3073</c:v>
                </c:pt>
                <c:pt idx="1405">
                  <c:v>3073</c:v>
                </c:pt>
                <c:pt idx="1406">
                  <c:v>3074</c:v>
                </c:pt>
                <c:pt idx="1407">
                  <c:v>3074</c:v>
                </c:pt>
                <c:pt idx="1408">
                  <c:v>3074</c:v>
                </c:pt>
                <c:pt idx="1409">
                  <c:v>3074</c:v>
                </c:pt>
                <c:pt idx="1410">
                  <c:v>3075</c:v>
                </c:pt>
                <c:pt idx="1411">
                  <c:v>3075</c:v>
                </c:pt>
                <c:pt idx="1412">
                  <c:v>3075</c:v>
                </c:pt>
                <c:pt idx="1413">
                  <c:v>3075</c:v>
                </c:pt>
                <c:pt idx="1414">
                  <c:v>3076</c:v>
                </c:pt>
                <c:pt idx="1415">
                  <c:v>3076</c:v>
                </c:pt>
                <c:pt idx="1416">
                  <c:v>3076</c:v>
                </c:pt>
                <c:pt idx="1417">
                  <c:v>3076</c:v>
                </c:pt>
                <c:pt idx="1418">
                  <c:v>3077</c:v>
                </c:pt>
                <c:pt idx="1419">
                  <c:v>3077</c:v>
                </c:pt>
                <c:pt idx="1420">
                  <c:v>3077</c:v>
                </c:pt>
                <c:pt idx="1421">
                  <c:v>3077</c:v>
                </c:pt>
                <c:pt idx="1422">
                  <c:v>3078</c:v>
                </c:pt>
                <c:pt idx="1423">
                  <c:v>3078</c:v>
                </c:pt>
                <c:pt idx="1424">
                  <c:v>3078</c:v>
                </c:pt>
                <c:pt idx="1425">
                  <c:v>3078</c:v>
                </c:pt>
                <c:pt idx="1426">
                  <c:v>3079</c:v>
                </c:pt>
                <c:pt idx="1427">
                  <c:v>3079</c:v>
                </c:pt>
                <c:pt idx="1428">
                  <c:v>3079</c:v>
                </c:pt>
                <c:pt idx="1429">
                  <c:v>3079</c:v>
                </c:pt>
                <c:pt idx="1430">
                  <c:v>3080</c:v>
                </c:pt>
                <c:pt idx="1431">
                  <c:v>3080</c:v>
                </c:pt>
                <c:pt idx="1432">
                  <c:v>3080</c:v>
                </c:pt>
                <c:pt idx="1433">
                  <c:v>3080</c:v>
                </c:pt>
                <c:pt idx="1434">
                  <c:v>3081</c:v>
                </c:pt>
                <c:pt idx="1435">
                  <c:v>3081</c:v>
                </c:pt>
                <c:pt idx="1436">
                  <c:v>3081</c:v>
                </c:pt>
                <c:pt idx="1437">
                  <c:v>3081</c:v>
                </c:pt>
                <c:pt idx="1438">
                  <c:v>3082</c:v>
                </c:pt>
                <c:pt idx="1439">
                  <c:v>3082</c:v>
                </c:pt>
                <c:pt idx="1440">
                  <c:v>3082</c:v>
                </c:pt>
                <c:pt idx="1441">
                  <c:v>3082</c:v>
                </c:pt>
                <c:pt idx="1442">
                  <c:v>3083</c:v>
                </c:pt>
                <c:pt idx="1443">
                  <c:v>3083</c:v>
                </c:pt>
                <c:pt idx="1444">
                  <c:v>3083</c:v>
                </c:pt>
                <c:pt idx="1445">
                  <c:v>3083</c:v>
                </c:pt>
                <c:pt idx="1446">
                  <c:v>3084</c:v>
                </c:pt>
                <c:pt idx="1447">
                  <c:v>3084</c:v>
                </c:pt>
                <c:pt idx="1448">
                  <c:v>3084</c:v>
                </c:pt>
                <c:pt idx="1449">
                  <c:v>3084</c:v>
                </c:pt>
                <c:pt idx="1450">
                  <c:v>3085</c:v>
                </c:pt>
                <c:pt idx="1451">
                  <c:v>3085</c:v>
                </c:pt>
                <c:pt idx="1452">
                  <c:v>3085</c:v>
                </c:pt>
                <c:pt idx="1453">
                  <c:v>3085</c:v>
                </c:pt>
                <c:pt idx="1454">
                  <c:v>3086</c:v>
                </c:pt>
                <c:pt idx="1455">
                  <c:v>3086</c:v>
                </c:pt>
                <c:pt idx="1456">
                  <c:v>3086</c:v>
                </c:pt>
                <c:pt idx="1457">
                  <c:v>3086</c:v>
                </c:pt>
                <c:pt idx="1458">
                  <c:v>3087</c:v>
                </c:pt>
                <c:pt idx="1459">
                  <c:v>3087</c:v>
                </c:pt>
                <c:pt idx="1460">
                  <c:v>3087</c:v>
                </c:pt>
                <c:pt idx="1461">
                  <c:v>3087</c:v>
                </c:pt>
                <c:pt idx="1462">
                  <c:v>3088</c:v>
                </c:pt>
                <c:pt idx="1463">
                  <c:v>3088</c:v>
                </c:pt>
                <c:pt idx="1464">
                  <c:v>3088</c:v>
                </c:pt>
                <c:pt idx="1465">
                  <c:v>3088</c:v>
                </c:pt>
                <c:pt idx="1466">
                  <c:v>3089</c:v>
                </c:pt>
                <c:pt idx="1467">
                  <c:v>3089</c:v>
                </c:pt>
                <c:pt idx="1468">
                  <c:v>3089</c:v>
                </c:pt>
                <c:pt idx="1469">
                  <c:v>3089</c:v>
                </c:pt>
                <c:pt idx="1470">
                  <c:v>3090</c:v>
                </c:pt>
                <c:pt idx="1471">
                  <c:v>3090</c:v>
                </c:pt>
                <c:pt idx="1472">
                  <c:v>3090</c:v>
                </c:pt>
                <c:pt idx="1473">
                  <c:v>3090</c:v>
                </c:pt>
                <c:pt idx="1474">
                  <c:v>3091</c:v>
                </c:pt>
                <c:pt idx="1475">
                  <c:v>3091</c:v>
                </c:pt>
                <c:pt idx="1476">
                  <c:v>3091</c:v>
                </c:pt>
                <c:pt idx="1477">
                  <c:v>3091</c:v>
                </c:pt>
                <c:pt idx="1478">
                  <c:v>3092</c:v>
                </c:pt>
                <c:pt idx="1479">
                  <c:v>3092</c:v>
                </c:pt>
                <c:pt idx="1480">
                  <c:v>3092</c:v>
                </c:pt>
                <c:pt idx="1481">
                  <c:v>3092</c:v>
                </c:pt>
                <c:pt idx="1482">
                  <c:v>3093</c:v>
                </c:pt>
                <c:pt idx="1483">
                  <c:v>3093</c:v>
                </c:pt>
                <c:pt idx="1484">
                  <c:v>3093</c:v>
                </c:pt>
                <c:pt idx="1485">
                  <c:v>3093</c:v>
                </c:pt>
                <c:pt idx="1486">
                  <c:v>3094</c:v>
                </c:pt>
                <c:pt idx="1487">
                  <c:v>3094</c:v>
                </c:pt>
                <c:pt idx="1488">
                  <c:v>3094</c:v>
                </c:pt>
                <c:pt idx="1489">
                  <c:v>3094</c:v>
                </c:pt>
                <c:pt idx="1490">
                  <c:v>3095</c:v>
                </c:pt>
                <c:pt idx="1491">
                  <c:v>3095</c:v>
                </c:pt>
                <c:pt idx="1492">
                  <c:v>3095</c:v>
                </c:pt>
                <c:pt idx="1493">
                  <c:v>3095</c:v>
                </c:pt>
                <c:pt idx="1494">
                  <c:v>3096</c:v>
                </c:pt>
                <c:pt idx="1495">
                  <c:v>3096</c:v>
                </c:pt>
                <c:pt idx="1496">
                  <c:v>3096</c:v>
                </c:pt>
                <c:pt idx="1497">
                  <c:v>3096</c:v>
                </c:pt>
                <c:pt idx="1498">
                  <c:v>3097</c:v>
                </c:pt>
                <c:pt idx="1499">
                  <c:v>3097</c:v>
                </c:pt>
                <c:pt idx="1500">
                  <c:v>3097</c:v>
                </c:pt>
                <c:pt idx="1501">
                  <c:v>3097</c:v>
                </c:pt>
                <c:pt idx="1502">
                  <c:v>3098</c:v>
                </c:pt>
                <c:pt idx="1503">
                  <c:v>3098</c:v>
                </c:pt>
                <c:pt idx="1504">
                  <c:v>3098</c:v>
                </c:pt>
                <c:pt idx="1505">
                  <c:v>3098</c:v>
                </c:pt>
                <c:pt idx="1506">
                  <c:v>3099</c:v>
                </c:pt>
                <c:pt idx="1507">
                  <c:v>3099</c:v>
                </c:pt>
                <c:pt idx="1508">
                  <c:v>3099</c:v>
                </c:pt>
                <c:pt idx="1509">
                  <c:v>3099</c:v>
                </c:pt>
                <c:pt idx="1510">
                  <c:v>3100</c:v>
                </c:pt>
                <c:pt idx="1511">
                  <c:v>3100</c:v>
                </c:pt>
                <c:pt idx="1512">
                  <c:v>3101</c:v>
                </c:pt>
                <c:pt idx="1513">
                  <c:v>3101</c:v>
                </c:pt>
                <c:pt idx="1514">
                  <c:v>3102</c:v>
                </c:pt>
                <c:pt idx="1515">
                  <c:v>3102</c:v>
                </c:pt>
                <c:pt idx="1516">
                  <c:v>3103</c:v>
                </c:pt>
                <c:pt idx="1517">
                  <c:v>3103</c:v>
                </c:pt>
                <c:pt idx="1518">
                  <c:v>3104</c:v>
                </c:pt>
                <c:pt idx="1519">
                  <c:v>3104</c:v>
                </c:pt>
                <c:pt idx="1520">
                  <c:v>3105</c:v>
                </c:pt>
                <c:pt idx="1521">
                  <c:v>3105</c:v>
                </c:pt>
                <c:pt idx="1522">
                  <c:v>3106</c:v>
                </c:pt>
                <c:pt idx="1523">
                  <c:v>3106</c:v>
                </c:pt>
                <c:pt idx="1524">
                  <c:v>3107</c:v>
                </c:pt>
                <c:pt idx="1525">
                  <c:v>3107</c:v>
                </c:pt>
                <c:pt idx="1526">
                  <c:v>3108</c:v>
                </c:pt>
                <c:pt idx="1527">
                  <c:v>3108</c:v>
                </c:pt>
                <c:pt idx="1528">
                  <c:v>3109</c:v>
                </c:pt>
                <c:pt idx="1529">
                  <c:v>3109</c:v>
                </c:pt>
                <c:pt idx="1530">
                  <c:v>3110</c:v>
                </c:pt>
                <c:pt idx="1531">
                  <c:v>3110</c:v>
                </c:pt>
                <c:pt idx="1532">
                  <c:v>3111</c:v>
                </c:pt>
                <c:pt idx="1533">
                  <c:v>3111</c:v>
                </c:pt>
                <c:pt idx="1534">
                  <c:v>3112</c:v>
                </c:pt>
                <c:pt idx="1535">
                  <c:v>3112</c:v>
                </c:pt>
                <c:pt idx="1536">
                  <c:v>3113</c:v>
                </c:pt>
                <c:pt idx="1537">
                  <c:v>3113</c:v>
                </c:pt>
                <c:pt idx="1538">
                  <c:v>3114</c:v>
                </c:pt>
                <c:pt idx="1539">
                  <c:v>3114</c:v>
                </c:pt>
                <c:pt idx="1540">
                  <c:v>3115</c:v>
                </c:pt>
                <c:pt idx="1541">
                  <c:v>3115</c:v>
                </c:pt>
                <c:pt idx="1542">
                  <c:v>3116</c:v>
                </c:pt>
                <c:pt idx="1543">
                  <c:v>3116</c:v>
                </c:pt>
                <c:pt idx="1544">
                  <c:v>3117</c:v>
                </c:pt>
                <c:pt idx="1545">
                  <c:v>3117</c:v>
                </c:pt>
                <c:pt idx="1546">
                  <c:v>3118</c:v>
                </c:pt>
                <c:pt idx="1547">
                  <c:v>3118</c:v>
                </c:pt>
                <c:pt idx="1548">
                  <c:v>3119</c:v>
                </c:pt>
                <c:pt idx="1549">
                  <c:v>3119</c:v>
                </c:pt>
                <c:pt idx="1550">
                  <c:v>3120</c:v>
                </c:pt>
                <c:pt idx="1551">
                  <c:v>3120</c:v>
                </c:pt>
                <c:pt idx="1552">
                  <c:v>3121</c:v>
                </c:pt>
                <c:pt idx="1553">
                  <c:v>3121</c:v>
                </c:pt>
                <c:pt idx="1554">
                  <c:v>3122</c:v>
                </c:pt>
                <c:pt idx="1555">
                  <c:v>3122</c:v>
                </c:pt>
                <c:pt idx="1556">
                  <c:v>3123</c:v>
                </c:pt>
                <c:pt idx="1557">
                  <c:v>3123</c:v>
                </c:pt>
                <c:pt idx="1558">
                  <c:v>3124</c:v>
                </c:pt>
                <c:pt idx="1559">
                  <c:v>3124</c:v>
                </c:pt>
                <c:pt idx="1560">
                  <c:v>3125</c:v>
                </c:pt>
                <c:pt idx="1561">
                  <c:v>3125</c:v>
                </c:pt>
                <c:pt idx="1562">
                  <c:v>3126</c:v>
                </c:pt>
                <c:pt idx="1563">
                  <c:v>3126</c:v>
                </c:pt>
                <c:pt idx="1564">
                  <c:v>3127</c:v>
                </c:pt>
                <c:pt idx="1565">
                  <c:v>3127</c:v>
                </c:pt>
                <c:pt idx="1566">
                  <c:v>3128</c:v>
                </c:pt>
                <c:pt idx="1567">
                  <c:v>3128</c:v>
                </c:pt>
                <c:pt idx="1568">
                  <c:v>3129</c:v>
                </c:pt>
                <c:pt idx="1569">
                  <c:v>3129</c:v>
                </c:pt>
                <c:pt idx="1570">
                  <c:v>3130</c:v>
                </c:pt>
                <c:pt idx="1571">
                  <c:v>3130</c:v>
                </c:pt>
                <c:pt idx="1572">
                  <c:v>3131</c:v>
                </c:pt>
                <c:pt idx="1573">
                  <c:v>3131</c:v>
                </c:pt>
                <c:pt idx="1574">
                  <c:v>3132</c:v>
                </c:pt>
                <c:pt idx="1575">
                  <c:v>3132</c:v>
                </c:pt>
                <c:pt idx="1576">
                  <c:v>3133</c:v>
                </c:pt>
                <c:pt idx="1577">
                  <c:v>3133</c:v>
                </c:pt>
                <c:pt idx="1578">
                  <c:v>3134</c:v>
                </c:pt>
                <c:pt idx="1579">
                  <c:v>3134</c:v>
                </c:pt>
                <c:pt idx="1580">
                  <c:v>3135</c:v>
                </c:pt>
                <c:pt idx="1581">
                  <c:v>3135</c:v>
                </c:pt>
                <c:pt idx="1582">
                  <c:v>3137</c:v>
                </c:pt>
                <c:pt idx="1583">
                  <c:v>3137</c:v>
                </c:pt>
                <c:pt idx="1584">
                  <c:v>3138</c:v>
                </c:pt>
                <c:pt idx="1585">
                  <c:v>3138</c:v>
                </c:pt>
                <c:pt idx="1586">
                  <c:v>3139</c:v>
                </c:pt>
                <c:pt idx="1587">
                  <c:v>3139</c:v>
                </c:pt>
                <c:pt idx="1588">
                  <c:v>3140</c:v>
                </c:pt>
                <c:pt idx="1589">
                  <c:v>3140</c:v>
                </c:pt>
                <c:pt idx="1590">
                  <c:v>3141</c:v>
                </c:pt>
                <c:pt idx="1591">
                  <c:v>3141</c:v>
                </c:pt>
                <c:pt idx="1592">
                  <c:v>3142</c:v>
                </c:pt>
                <c:pt idx="1593">
                  <c:v>3142</c:v>
                </c:pt>
                <c:pt idx="1594">
                  <c:v>3144</c:v>
                </c:pt>
                <c:pt idx="1595">
                  <c:v>3144</c:v>
                </c:pt>
                <c:pt idx="1596">
                  <c:v>3145</c:v>
                </c:pt>
                <c:pt idx="1597">
                  <c:v>3145</c:v>
                </c:pt>
                <c:pt idx="1598">
                  <c:v>3146</c:v>
                </c:pt>
                <c:pt idx="1599">
                  <c:v>3146</c:v>
                </c:pt>
                <c:pt idx="1600">
                  <c:v>3147</c:v>
                </c:pt>
                <c:pt idx="1601">
                  <c:v>3147</c:v>
                </c:pt>
                <c:pt idx="1602">
                  <c:v>3148</c:v>
                </c:pt>
                <c:pt idx="1603">
                  <c:v>3148</c:v>
                </c:pt>
                <c:pt idx="1604">
                  <c:v>3149</c:v>
                </c:pt>
                <c:pt idx="1605">
                  <c:v>3149</c:v>
                </c:pt>
                <c:pt idx="1606">
                  <c:v>3150</c:v>
                </c:pt>
                <c:pt idx="1607">
                  <c:v>3150</c:v>
                </c:pt>
                <c:pt idx="1608">
                  <c:v>3151</c:v>
                </c:pt>
                <c:pt idx="1609">
                  <c:v>3151</c:v>
                </c:pt>
                <c:pt idx="1610">
                  <c:v>3152</c:v>
                </c:pt>
                <c:pt idx="1611">
                  <c:v>3152</c:v>
                </c:pt>
                <c:pt idx="1612">
                  <c:v>3154</c:v>
                </c:pt>
                <c:pt idx="1613">
                  <c:v>3154</c:v>
                </c:pt>
                <c:pt idx="1614">
                  <c:v>3155</c:v>
                </c:pt>
                <c:pt idx="1615">
                  <c:v>3155</c:v>
                </c:pt>
                <c:pt idx="1616">
                  <c:v>3156</c:v>
                </c:pt>
                <c:pt idx="1617">
                  <c:v>3156</c:v>
                </c:pt>
                <c:pt idx="1618">
                  <c:v>3157</c:v>
                </c:pt>
                <c:pt idx="1619">
                  <c:v>3157</c:v>
                </c:pt>
                <c:pt idx="1620">
                  <c:v>3158</c:v>
                </c:pt>
                <c:pt idx="1621">
                  <c:v>3158</c:v>
                </c:pt>
                <c:pt idx="1622">
                  <c:v>3159</c:v>
                </c:pt>
                <c:pt idx="1623">
                  <c:v>3159</c:v>
                </c:pt>
                <c:pt idx="1624">
                  <c:v>3160</c:v>
                </c:pt>
                <c:pt idx="1625">
                  <c:v>3160</c:v>
                </c:pt>
                <c:pt idx="1626">
                  <c:v>3161</c:v>
                </c:pt>
                <c:pt idx="1627">
                  <c:v>3161</c:v>
                </c:pt>
                <c:pt idx="1628">
                  <c:v>3162</c:v>
                </c:pt>
                <c:pt idx="1629">
                  <c:v>3162</c:v>
                </c:pt>
                <c:pt idx="1630">
                  <c:v>3163</c:v>
                </c:pt>
                <c:pt idx="1631">
                  <c:v>3163</c:v>
                </c:pt>
                <c:pt idx="1632">
                  <c:v>3164</c:v>
                </c:pt>
                <c:pt idx="1633">
                  <c:v>3164</c:v>
                </c:pt>
                <c:pt idx="1634">
                  <c:v>3165</c:v>
                </c:pt>
                <c:pt idx="1635">
                  <c:v>3165</c:v>
                </c:pt>
                <c:pt idx="1636">
                  <c:v>3166</c:v>
                </c:pt>
                <c:pt idx="1637">
                  <c:v>3166</c:v>
                </c:pt>
                <c:pt idx="1638">
                  <c:v>3167</c:v>
                </c:pt>
                <c:pt idx="1639">
                  <c:v>3167</c:v>
                </c:pt>
                <c:pt idx="1640">
                  <c:v>3168</c:v>
                </c:pt>
                <c:pt idx="1641">
                  <c:v>3168</c:v>
                </c:pt>
                <c:pt idx="1642">
                  <c:v>3169</c:v>
                </c:pt>
                <c:pt idx="1643">
                  <c:v>3169</c:v>
                </c:pt>
                <c:pt idx="1644">
                  <c:v>3170</c:v>
                </c:pt>
                <c:pt idx="1645">
                  <c:v>3170</c:v>
                </c:pt>
                <c:pt idx="1646">
                  <c:v>3171</c:v>
                </c:pt>
                <c:pt idx="1647">
                  <c:v>3171</c:v>
                </c:pt>
                <c:pt idx="1648">
                  <c:v>3172</c:v>
                </c:pt>
                <c:pt idx="1649">
                  <c:v>3172</c:v>
                </c:pt>
                <c:pt idx="1650">
                  <c:v>3173</c:v>
                </c:pt>
                <c:pt idx="1651">
                  <c:v>3173</c:v>
                </c:pt>
                <c:pt idx="1652">
                  <c:v>3174</c:v>
                </c:pt>
                <c:pt idx="1653">
                  <c:v>3174</c:v>
                </c:pt>
                <c:pt idx="1654">
                  <c:v>3175</c:v>
                </c:pt>
                <c:pt idx="1655">
                  <c:v>3175</c:v>
                </c:pt>
                <c:pt idx="1656">
                  <c:v>3176</c:v>
                </c:pt>
                <c:pt idx="1657">
                  <c:v>3176</c:v>
                </c:pt>
                <c:pt idx="1658">
                  <c:v>3177</c:v>
                </c:pt>
                <c:pt idx="1659">
                  <c:v>3177</c:v>
                </c:pt>
                <c:pt idx="1660">
                  <c:v>3178</c:v>
                </c:pt>
                <c:pt idx="1661">
                  <c:v>3178</c:v>
                </c:pt>
                <c:pt idx="1662">
                  <c:v>3179</c:v>
                </c:pt>
                <c:pt idx="1663">
                  <c:v>3179</c:v>
                </c:pt>
                <c:pt idx="1664">
                  <c:v>3180</c:v>
                </c:pt>
                <c:pt idx="1665">
                  <c:v>3180</c:v>
                </c:pt>
                <c:pt idx="1666">
                  <c:v>3181</c:v>
                </c:pt>
                <c:pt idx="1667">
                  <c:v>3181</c:v>
                </c:pt>
                <c:pt idx="1668">
                  <c:v>3182</c:v>
                </c:pt>
                <c:pt idx="1669">
                  <c:v>3182</c:v>
                </c:pt>
                <c:pt idx="1670">
                  <c:v>3183</c:v>
                </c:pt>
                <c:pt idx="1671">
                  <c:v>3183</c:v>
                </c:pt>
                <c:pt idx="1672">
                  <c:v>3184</c:v>
                </c:pt>
                <c:pt idx="1673">
                  <c:v>3184</c:v>
                </c:pt>
                <c:pt idx="1674">
                  <c:v>3185</c:v>
                </c:pt>
                <c:pt idx="1675">
                  <c:v>3185</c:v>
                </c:pt>
                <c:pt idx="1676">
                  <c:v>3186</c:v>
                </c:pt>
                <c:pt idx="1677">
                  <c:v>3186</c:v>
                </c:pt>
                <c:pt idx="1678">
                  <c:v>3187</c:v>
                </c:pt>
                <c:pt idx="1679">
                  <c:v>3187</c:v>
                </c:pt>
                <c:pt idx="1680">
                  <c:v>3188</c:v>
                </c:pt>
                <c:pt idx="1681">
                  <c:v>3188</c:v>
                </c:pt>
                <c:pt idx="1682">
                  <c:v>3189</c:v>
                </c:pt>
                <c:pt idx="1683">
                  <c:v>3189</c:v>
                </c:pt>
                <c:pt idx="1684">
                  <c:v>3190</c:v>
                </c:pt>
                <c:pt idx="1685">
                  <c:v>3190</c:v>
                </c:pt>
                <c:pt idx="1686">
                  <c:v>3191</c:v>
                </c:pt>
                <c:pt idx="1687">
                  <c:v>3191</c:v>
                </c:pt>
                <c:pt idx="1688">
                  <c:v>3192</c:v>
                </c:pt>
                <c:pt idx="1689">
                  <c:v>3192</c:v>
                </c:pt>
                <c:pt idx="1690">
                  <c:v>3193</c:v>
                </c:pt>
                <c:pt idx="1691">
                  <c:v>3193</c:v>
                </c:pt>
                <c:pt idx="1692">
                  <c:v>3194</c:v>
                </c:pt>
                <c:pt idx="1693">
                  <c:v>3194</c:v>
                </c:pt>
                <c:pt idx="1694">
                  <c:v>3195</c:v>
                </c:pt>
                <c:pt idx="1695">
                  <c:v>3195</c:v>
                </c:pt>
                <c:pt idx="1696">
                  <c:v>3196</c:v>
                </c:pt>
                <c:pt idx="1697">
                  <c:v>3196</c:v>
                </c:pt>
                <c:pt idx="1698">
                  <c:v>3197</c:v>
                </c:pt>
                <c:pt idx="1699">
                  <c:v>3197</c:v>
                </c:pt>
                <c:pt idx="1700">
                  <c:v>3198</c:v>
                </c:pt>
                <c:pt idx="1701">
                  <c:v>3198</c:v>
                </c:pt>
                <c:pt idx="1702">
                  <c:v>3199</c:v>
                </c:pt>
                <c:pt idx="1703">
                  <c:v>3199</c:v>
                </c:pt>
                <c:pt idx="1704">
                  <c:v>3200</c:v>
                </c:pt>
                <c:pt idx="1705">
                  <c:v>3200</c:v>
                </c:pt>
                <c:pt idx="1706">
                  <c:v>3201</c:v>
                </c:pt>
                <c:pt idx="1707">
                  <c:v>3201</c:v>
                </c:pt>
                <c:pt idx="1708">
                  <c:v>3202</c:v>
                </c:pt>
                <c:pt idx="1709">
                  <c:v>3202</c:v>
                </c:pt>
                <c:pt idx="1710">
                  <c:v>3203</c:v>
                </c:pt>
                <c:pt idx="1711">
                  <c:v>3203</c:v>
                </c:pt>
                <c:pt idx="1712">
                  <c:v>3204</c:v>
                </c:pt>
                <c:pt idx="1713">
                  <c:v>3204</c:v>
                </c:pt>
                <c:pt idx="1714">
                  <c:v>3205</c:v>
                </c:pt>
                <c:pt idx="1715">
                  <c:v>3205</c:v>
                </c:pt>
                <c:pt idx="1716">
                  <c:v>3206</c:v>
                </c:pt>
                <c:pt idx="1717">
                  <c:v>3206</c:v>
                </c:pt>
                <c:pt idx="1718">
                  <c:v>3207</c:v>
                </c:pt>
                <c:pt idx="1719">
                  <c:v>3207</c:v>
                </c:pt>
                <c:pt idx="1720">
                  <c:v>3209</c:v>
                </c:pt>
                <c:pt idx="1721">
                  <c:v>3209</c:v>
                </c:pt>
                <c:pt idx="1722">
                  <c:v>3210</c:v>
                </c:pt>
                <c:pt idx="1723">
                  <c:v>3210</c:v>
                </c:pt>
                <c:pt idx="1724">
                  <c:v>3211</c:v>
                </c:pt>
                <c:pt idx="1725">
                  <c:v>3211</c:v>
                </c:pt>
                <c:pt idx="1726">
                  <c:v>3212</c:v>
                </c:pt>
                <c:pt idx="1727">
                  <c:v>3212</c:v>
                </c:pt>
                <c:pt idx="1728">
                  <c:v>3213</c:v>
                </c:pt>
                <c:pt idx="1729">
                  <c:v>3213</c:v>
                </c:pt>
                <c:pt idx="1730">
                  <c:v>3214</c:v>
                </c:pt>
                <c:pt idx="1731">
                  <c:v>3214</c:v>
                </c:pt>
                <c:pt idx="1732">
                  <c:v>3215</c:v>
                </c:pt>
                <c:pt idx="1733">
                  <c:v>3215</c:v>
                </c:pt>
                <c:pt idx="1734">
                  <c:v>3216</c:v>
                </c:pt>
                <c:pt idx="1735">
                  <c:v>3216</c:v>
                </c:pt>
                <c:pt idx="1736">
                  <c:v>3217</c:v>
                </c:pt>
                <c:pt idx="1737">
                  <c:v>3217</c:v>
                </c:pt>
                <c:pt idx="1738">
                  <c:v>3218</c:v>
                </c:pt>
                <c:pt idx="1739">
                  <c:v>3218</c:v>
                </c:pt>
                <c:pt idx="1740">
                  <c:v>3219</c:v>
                </c:pt>
                <c:pt idx="1741">
                  <c:v>3219</c:v>
                </c:pt>
                <c:pt idx="1742">
                  <c:v>3220</c:v>
                </c:pt>
                <c:pt idx="1743">
                  <c:v>3220</c:v>
                </c:pt>
                <c:pt idx="1744">
                  <c:v>3221</c:v>
                </c:pt>
                <c:pt idx="1745">
                  <c:v>3221</c:v>
                </c:pt>
                <c:pt idx="1746">
                  <c:v>3222</c:v>
                </c:pt>
                <c:pt idx="1747">
                  <c:v>3222</c:v>
                </c:pt>
                <c:pt idx="1748">
                  <c:v>3223</c:v>
                </c:pt>
                <c:pt idx="1749">
                  <c:v>3223</c:v>
                </c:pt>
                <c:pt idx="1750">
                  <c:v>3225</c:v>
                </c:pt>
                <c:pt idx="1751">
                  <c:v>3225</c:v>
                </c:pt>
                <c:pt idx="1752">
                  <c:v>3226</c:v>
                </c:pt>
                <c:pt idx="1753">
                  <c:v>3226</c:v>
                </c:pt>
                <c:pt idx="1754">
                  <c:v>3227</c:v>
                </c:pt>
                <c:pt idx="1755">
                  <c:v>3227</c:v>
                </c:pt>
                <c:pt idx="1756">
                  <c:v>3228</c:v>
                </c:pt>
                <c:pt idx="1757">
                  <c:v>3228</c:v>
                </c:pt>
                <c:pt idx="1758">
                  <c:v>3229</c:v>
                </c:pt>
                <c:pt idx="1759">
                  <c:v>3229</c:v>
                </c:pt>
                <c:pt idx="1760">
                  <c:v>3230</c:v>
                </c:pt>
                <c:pt idx="1761">
                  <c:v>3230</c:v>
                </c:pt>
                <c:pt idx="1762">
                  <c:v>3231</c:v>
                </c:pt>
                <c:pt idx="1763">
                  <c:v>3231</c:v>
                </c:pt>
                <c:pt idx="1764">
                  <c:v>3232</c:v>
                </c:pt>
                <c:pt idx="1765">
                  <c:v>3232</c:v>
                </c:pt>
                <c:pt idx="1766">
                  <c:v>3233</c:v>
                </c:pt>
                <c:pt idx="1767">
                  <c:v>3233</c:v>
                </c:pt>
                <c:pt idx="1768">
                  <c:v>3235</c:v>
                </c:pt>
                <c:pt idx="1769">
                  <c:v>3235</c:v>
                </c:pt>
                <c:pt idx="1770">
                  <c:v>3236</c:v>
                </c:pt>
                <c:pt idx="1771">
                  <c:v>3236</c:v>
                </c:pt>
                <c:pt idx="1772">
                  <c:v>3237</c:v>
                </c:pt>
                <c:pt idx="1773">
                  <c:v>3237</c:v>
                </c:pt>
                <c:pt idx="1774">
                  <c:v>3238</c:v>
                </c:pt>
                <c:pt idx="1775">
                  <c:v>3238</c:v>
                </c:pt>
                <c:pt idx="1776">
                  <c:v>3239</c:v>
                </c:pt>
                <c:pt idx="1777">
                  <c:v>3239</c:v>
                </c:pt>
                <c:pt idx="1778">
                  <c:v>3240</c:v>
                </c:pt>
                <c:pt idx="1779">
                  <c:v>3240</c:v>
                </c:pt>
                <c:pt idx="1780">
                  <c:v>3241</c:v>
                </c:pt>
                <c:pt idx="1781">
                  <c:v>3241</c:v>
                </c:pt>
                <c:pt idx="1782">
                  <c:v>3242</c:v>
                </c:pt>
                <c:pt idx="1783">
                  <c:v>3242</c:v>
                </c:pt>
                <c:pt idx="1784">
                  <c:v>3243</c:v>
                </c:pt>
                <c:pt idx="1785">
                  <c:v>3243</c:v>
                </c:pt>
                <c:pt idx="1786">
                  <c:v>3244</c:v>
                </c:pt>
                <c:pt idx="1787">
                  <c:v>3244</c:v>
                </c:pt>
                <c:pt idx="1788">
                  <c:v>3245</c:v>
                </c:pt>
                <c:pt idx="1789">
                  <c:v>3245</c:v>
                </c:pt>
                <c:pt idx="1790">
                  <c:v>3246</c:v>
                </c:pt>
                <c:pt idx="1791">
                  <c:v>3246</c:v>
                </c:pt>
                <c:pt idx="1792">
                  <c:v>3247</c:v>
                </c:pt>
                <c:pt idx="1793">
                  <c:v>3247</c:v>
                </c:pt>
                <c:pt idx="1794">
                  <c:v>3248</c:v>
                </c:pt>
                <c:pt idx="1795">
                  <c:v>3248</c:v>
                </c:pt>
                <c:pt idx="1796">
                  <c:v>3249</c:v>
                </c:pt>
                <c:pt idx="1797">
                  <c:v>3249</c:v>
                </c:pt>
                <c:pt idx="1798">
                  <c:v>3250</c:v>
                </c:pt>
                <c:pt idx="1799">
                  <c:v>3250</c:v>
                </c:pt>
                <c:pt idx="1800">
                  <c:v>3251</c:v>
                </c:pt>
                <c:pt idx="1801">
                  <c:v>3251</c:v>
                </c:pt>
                <c:pt idx="1802">
                  <c:v>3252</c:v>
                </c:pt>
                <c:pt idx="1803">
                  <c:v>3252</c:v>
                </c:pt>
                <c:pt idx="1804">
                  <c:v>3253</c:v>
                </c:pt>
                <c:pt idx="1805">
                  <c:v>3253</c:v>
                </c:pt>
                <c:pt idx="1806">
                  <c:v>3254</c:v>
                </c:pt>
                <c:pt idx="1807">
                  <c:v>3254</c:v>
                </c:pt>
                <c:pt idx="1808">
                  <c:v>3255</c:v>
                </c:pt>
                <c:pt idx="1809">
                  <c:v>3255</c:v>
                </c:pt>
                <c:pt idx="1810">
                  <c:v>3256</c:v>
                </c:pt>
                <c:pt idx="1811">
                  <c:v>3256</c:v>
                </c:pt>
                <c:pt idx="1812">
                  <c:v>3257</c:v>
                </c:pt>
                <c:pt idx="1813">
                  <c:v>3257</c:v>
                </c:pt>
                <c:pt idx="1814">
                  <c:v>3258</c:v>
                </c:pt>
                <c:pt idx="1815">
                  <c:v>3258</c:v>
                </c:pt>
                <c:pt idx="1816">
                  <c:v>3259</c:v>
                </c:pt>
                <c:pt idx="1817">
                  <c:v>3259</c:v>
                </c:pt>
                <c:pt idx="1818">
                  <c:v>3260</c:v>
                </c:pt>
                <c:pt idx="1819">
                  <c:v>3260</c:v>
                </c:pt>
                <c:pt idx="1820">
                  <c:v>3261</c:v>
                </c:pt>
                <c:pt idx="1821">
                  <c:v>3261</c:v>
                </c:pt>
                <c:pt idx="1822">
                  <c:v>3262</c:v>
                </c:pt>
                <c:pt idx="1823">
                  <c:v>3262</c:v>
                </c:pt>
                <c:pt idx="1824">
                  <c:v>3263</c:v>
                </c:pt>
                <c:pt idx="1825">
                  <c:v>3263</c:v>
                </c:pt>
                <c:pt idx="1826">
                  <c:v>3264</c:v>
                </c:pt>
                <c:pt idx="1827">
                  <c:v>3264</c:v>
                </c:pt>
                <c:pt idx="1828">
                  <c:v>3265</c:v>
                </c:pt>
                <c:pt idx="1829">
                  <c:v>3265</c:v>
                </c:pt>
                <c:pt idx="1830">
                  <c:v>3266</c:v>
                </c:pt>
                <c:pt idx="1831">
                  <c:v>3266</c:v>
                </c:pt>
                <c:pt idx="1832">
                  <c:v>3267</c:v>
                </c:pt>
                <c:pt idx="1833">
                  <c:v>3267</c:v>
                </c:pt>
                <c:pt idx="1834">
                  <c:v>3268</c:v>
                </c:pt>
                <c:pt idx="1835">
                  <c:v>3268</c:v>
                </c:pt>
                <c:pt idx="1836">
                  <c:v>3269</c:v>
                </c:pt>
                <c:pt idx="1837">
                  <c:v>3269</c:v>
                </c:pt>
                <c:pt idx="1838">
                  <c:v>3270</c:v>
                </c:pt>
                <c:pt idx="1839">
                  <c:v>3270</c:v>
                </c:pt>
                <c:pt idx="1840">
                  <c:v>3271</c:v>
                </c:pt>
                <c:pt idx="1841">
                  <c:v>3271</c:v>
                </c:pt>
                <c:pt idx="1842">
                  <c:v>3272</c:v>
                </c:pt>
                <c:pt idx="1843">
                  <c:v>3272</c:v>
                </c:pt>
                <c:pt idx="1844">
                  <c:v>3273</c:v>
                </c:pt>
                <c:pt idx="1845">
                  <c:v>3273</c:v>
                </c:pt>
                <c:pt idx="1846">
                  <c:v>3274</c:v>
                </c:pt>
                <c:pt idx="1847">
                  <c:v>3274</c:v>
                </c:pt>
                <c:pt idx="1848">
                  <c:v>3275</c:v>
                </c:pt>
                <c:pt idx="1849">
                  <c:v>3275</c:v>
                </c:pt>
                <c:pt idx="1850">
                  <c:v>3276</c:v>
                </c:pt>
                <c:pt idx="1851">
                  <c:v>3276</c:v>
                </c:pt>
                <c:pt idx="1852">
                  <c:v>3277</c:v>
                </c:pt>
                <c:pt idx="1853">
                  <c:v>3277</c:v>
                </c:pt>
                <c:pt idx="1854">
                  <c:v>3278</c:v>
                </c:pt>
                <c:pt idx="1855">
                  <c:v>3278</c:v>
                </c:pt>
                <c:pt idx="1856">
                  <c:v>3279</c:v>
                </c:pt>
                <c:pt idx="1857">
                  <c:v>3279</c:v>
                </c:pt>
                <c:pt idx="1858">
                  <c:v>3280</c:v>
                </c:pt>
                <c:pt idx="1859">
                  <c:v>3280</c:v>
                </c:pt>
                <c:pt idx="1860">
                  <c:v>3281</c:v>
                </c:pt>
                <c:pt idx="1861">
                  <c:v>3281</c:v>
                </c:pt>
                <c:pt idx="1862">
                  <c:v>3282</c:v>
                </c:pt>
                <c:pt idx="1863">
                  <c:v>3282</c:v>
                </c:pt>
                <c:pt idx="1864">
                  <c:v>3283</c:v>
                </c:pt>
                <c:pt idx="1865">
                  <c:v>3283</c:v>
                </c:pt>
                <c:pt idx="1866">
                  <c:v>3284</c:v>
                </c:pt>
                <c:pt idx="1867">
                  <c:v>3284</c:v>
                </c:pt>
                <c:pt idx="1868">
                  <c:v>3285</c:v>
                </c:pt>
                <c:pt idx="1869">
                  <c:v>3285</c:v>
                </c:pt>
                <c:pt idx="1870">
                  <c:v>3286</c:v>
                </c:pt>
                <c:pt idx="1871">
                  <c:v>3286</c:v>
                </c:pt>
                <c:pt idx="1872">
                  <c:v>3287</c:v>
                </c:pt>
                <c:pt idx="1873">
                  <c:v>3287</c:v>
                </c:pt>
                <c:pt idx="1874">
                  <c:v>3288</c:v>
                </c:pt>
                <c:pt idx="1875">
                  <c:v>3288</c:v>
                </c:pt>
                <c:pt idx="1876">
                  <c:v>3289</c:v>
                </c:pt>
                <c:pt idx="1877">
                  <c:v>3289</c:v>
                </c:pt>
                <c:pt idx="1878">
                  <c:v>3290</c:v>
                </c:pt>
                <c:pt idx="1879">
                  <c:v>3290</c:v>
                </c:pt>
                <c:pt idx="1880">
                  <c:v>3291</c:v>
                </c:pt>
                <c:pt idx="1881">
                  <c:v>3291</c:v>
                </c:pt>
                <c:pt idx="1882">
                  <c:v>3292</c:v>
                </c:pt>
                <c:pt idx="1883">
                  <c:v>3292</c:v>
                </c:pt>
                <c:pt idx="1884">
                  <c:v>3293</c:v>
                </c:pt>
                <c:pt idx="1885">
                  <c:v>3293</c:v>
                </c:pt>
                <c:pt idx="1886">
                  <c:v>3294</c:v>
                </c:pt>
                <c:pt idx="1887">
                  <c:v>3294</c:v>
                </c:pt>
                <c:pt idx="1888">
                  <c:v>3295</c:v>
                </c:pt>
                <c:pt idx="1889">
                  <c:v>3295</c:v>
                </c:pt>
                <c:pt idx="1890">
                  <c:v>3296</c:v>
                </c:pt>
                <c:pt idx="1891">
                  <c:v>3296</c:v>
                </c:pt>
                <c:pt idx="1892">
                  <c:v>3297</c:v>
                </c:pt>
                <c:pt idx="1893">
                  <c:v>3297</c:v>
                </c:pt>
                <c:pt idx="1894">
                  <c:v>3298</c:v>
                </c:pt>
                <c:pt idx="1895">
                  <c:v>3298</c:v>
                </c:pt>
                <c:pt idx="1896">
                  <c:v>3299</c:v>
                </c:pt>
                <c:pt idx="1897">
                  <c:v>3299</c:v>
                </c:pt>
                <c:pt idx="1898">
                  <c:v>3300</c:v>
                </c:pt>
                <c:pt idx="1899">
                  <c:v>3300</c:v>
                </c:pt>
                <c:pt idx="1900">
                  <c:v>3301</c:v>
                </c:pt>
                <c:pt idx="1901">
                  <c:v>3301</c:v>
                </c:pt>
                <c:pt idx="1902">
                  <c:v>3302</c:v>
                </c:pt>
                <c:pt idx="1903">
                  <c:v>3302</c:v>
                </c:pt>
                <c:pt idx="1904">
                  <c:v>3303</c:v>
                </c:pt>
                <c:pt idx="1905">
                  <c:v>3303</c:v>
                </c:pt>
                <c:pt idx="1906">
                  <c:v>3304</c:v>
                </c:pt>
                <c:pt idx="1907">
                  <c:v>3304</c:v>
                </c:pt>
                <c:pt idx="1908">
                  <c:v>3305</c:v>
                </c:pt>
                <c:pt idx="1909">
                  <c:v>3305</c:v>
                </c:pt>
                <c:pt idx="1910">
                  <c:v>3306</c:v>
                </c:pt>
                <c:pt idx="1911">
                  <c:v>3306</c:v>
                </c:pt>
                <c:pt idx="1912">
                  <c:v>3307</c:v>
                </c:pt>
                <c:pt idx="1913">
                  <c:v>3307</c:v>
                </c:pt>
                <c:pt idx="1914">
                  <c:v>3308</c:v>
                </c:pt>
                <c:pt idx="1915">
                  <c:v>3308</c:v>
                </c:pt>
                <c:pt idx="1916">
                  <c:v>3309</c:v>
                </c:pt>
                <c:pt idx="1917">
                  <c:v>3309</c:v>
                </c:pt>
                <c:pt idx="1918">
                  <c:v>3310</c:v>
                </c:pt>
                <c:pt idx="1919">
                  <c:v>3310</c:v>
                </c:pt>
                <c:pt idx="1920">
                  <c:v>3311</c:v>
                </c:pt>
                <c:pt idx="1921">
                  <c:v>3311</c:v>
                </c:pt>
                <c:pt idx="1922">
                  <c:v>3312</c:v>
                </c:pt>
                <c:pt idx="1923">
                  <c:v>3312</c:v>
                </c:pt>
                <c:pt idx="1924">
                  <c:v>3313</c:v>
                </c:pt>
                <c:pt idx="1925">
                  <c:v>3313</c:v>
                </c:pt>
                <c:pt idx="1926">
                  <c:v>3314</c:v>
                </c:pt>
                <c:pt idx="1927">
                  <c:v>3314</c:v>
                </c:pt>
                <c:pt idx="1928">
                  <c:v>3315</c:v>
                </c:pt>
                <c:pt idx="1929">
                  <c:v>3315</c:v>
                </c:pt>
                <c:pt idx="1930">
                  <c:v>3316</c:v>
                </c:pt>
                <c:pt idx="1931">
                  <c:v>3316</c:v>
                </c:pt>
                <c:pt idx="1932">
                  <c:v>3317</c:v>
                </c:pt>
                <c:pt idx="1933">
                  <c:v>3317</c:v>
                </c:pt>
                <c:pt idx="1934">
                  <c:v>3318</c:v>
                </c:pt>
                <c:pt idx="1935">
                  <c:v>3318</c:v>
                </c:pt>
                <c:pt idx="1936">
                  <c:v>3319</c:v>
                </c:pt>
                <c:pt idx="1937">
                  <c:v>3319</c:v>
                </c:pt>
                <c:pt idx="1938">
                  <c:v>3320</c:v>
                </c:pt>
                <c:pt idx="1939">
                  <c:v>3320</c:v>
                </c:pt>
                <c:pt idx="1940">
                  <c:v>3321</c:v>
                </c:pt>
                <c:pt idx="1941">
                  <c:v>3321</c:v>
                </c:pt>
                <c:pt idx="1942">
                  <c:v>3322</c:v>
                </c:pt>
                <c:pt idx="1943">
                  <c:v>3322</c:v>
                </c:pt>
                <c:pt idx="1944">
                  <c:v>3323</c:v>
                </c:pt>
                <c:pt idx="1945">
                  <c:v>3323</c:v>
                </c:pt>
                <c:pt idx="1946">
                  <c:v>3324</c:v>
                </c:pt>
                <c:pt idx="1947">
                  <c:v>3324</c:v>
                </c:pt>
                <c:pt idx="1948">
                  <c:v>3325</c:v>
                </c:pt>
                <c:pt idx="1949">
                  <c:v>3325</c:v>
                </c:pt>
                <c:pt idx="1950">
                  <c:v>3326</c:v>
                </c:pt>
                <c:pt idx="1951">
                  <c:v>3326</c:v>
                </c:pt>
                <c:pt idx="1952">
                  <c:v>3327</c:v>
                </c:pt>
                <c:pt idx="1953">
                  <c:v>3327</c:v>
                </c:pt>
                <c:pt idx="1954">
                  <c:v>3328</c:v>
                </c:pt>
                <c:pt idx="1955">
                  <c:v>3328</c:v>
                </c:pt>
                <c:pt idx="1956">
                  <c:v>3329</c:v>
                </c:pt>
                <c:pt idx="1957">
                  <c:v>3329</c:v>
                </c:pt>
                <c:pt idx="1958">
                  <c:v>3330</c:v>
                </c:pt>
                <c:pt idx="1959">
                  <c:v>3330</c:v>
                </c:pt>
                <c:pt idx="1960">
                  <c:v>3331</c:v>
                </c:pt>
                <c:pt idx="1961">
                  <c:v>3331</c:v>
                </c:pt>
                <c:pt idx="1962">
                  <c:v>3332</c:v>
                </c:pt>
                <c:pt idx="1963">
                  <c:v>3332</c:v>
                </c:pt>
                <c:pt idx="1964">
                  <c:v>3333</c:v>
                </c:pt>
                <c:pt idx="1965">
                  <c:v>3333</c:v>
                </c:pt>
                <c:pt idx="1966">
                  <c:v>3334</c:v>
                </c:pt>
                <c:pt idx="1967">
                  <c:v>3334</c:v>
                </c:pt>
                <c:pt idx="1968">
                  <c:v>3335</c:v>
                </c:pt>
                <c:pt idx="1969">
                  <c:v>3335</c:v>
                </c:pt>
                <c:pt idx="1970">
                  <c:v>3336</c:v>
                </c:pt>
                <c:pt idx="1971">
                  <c:v>3336</c:v>
                </c:pt>
                <c:pt idx="1972">
                  <c:v>3337</c:v>
                </c:pt>
                <c:pt idx="1973">
                  <c:v>3337</c:v>
                </c:pt>
                <c:pt idx="1974">
                  <c:v>3338</c:v>
                </c:pt>
                <c:pt idx="1975">
                  <c:v>3338</c:v>
                </c:pt>
                <c:pt idx="1976">
                  <c:v>3339</c:v>
                </c:pt>
                <c:pt idx="1977">
                  <c:v>3339</c:v>
                </c:pt>
                <c:pt idx="1978">
                  <c:v>3340</c:v>
                </c:pt>
                <c:pt idx="1979">
                  <c:v>3340</c:v>
                </c:pt>
                <c:pt idx="1980">
                  <c:v>3341</c:v>
                </c:pt>
                <c:pt idx="1981">
                  <c:v>3341</c:v>
                </c:pt>
                <c:pt idx="1982">
                  <c:v>3342</c:v>
                </c:pt>
                <c:pt idx="1983">
                  <c:v>3342</c:v>
                </c:pt>
                <c:pt idx="1984">
                  <c:v>3343</c:v>
                </c:pt>
                <c:pt idx="1985">
                  <c:v>3343</c:v>
                </c:pt>
                <c:pt idx="1986">
                  <c:v>3344</c:v>
                </c:pt>
                <c:pt idx="1987">
                  <c:v>3344</c:v>
                </c:pt>
                <c:pt idx="1988">
                  <c:v>3345</c:v>
                </c:pt>
                <c:pt idx="1989">
                  <c:v>3345</c:v>
                </c:pt>
                <c:pt idx="1990">
                  <c:v>3346</c:v>
                </c:pt>
                <c:pt idx="1991">
                  <c:v>3346</c:v>
                </c:pt>
                <c:pt idx="1992">
                  <c:v>3347</c:v>
                </c:pt>
                <c:pt idx="1993">
                  <c:v>3347</c:v>
                </c:pt>
                <c:pt idx="1994">
                  <c:v>3348</c:v>
                </c:pt>
                <c:pt idx="1995">
                  <c:v>3348</c:v>
                </c:pt>
                <c:pt idx="1996">
                  <c:v>3349</c:v>
                </c:pt>
                <c:pt idx="1997">
                  <c:v>3349</c:v>
                </c:pt>
                <c:pt idx="1998">
                  <c:v>3350</c:v>
                </c:pt>
                <c:pt idx="1999">
                  <c:v>3350</c:v>
                </c:pt>
                <c:pt idx="2000">
                  <c:v>3351</c:v>
                </c:pt>
                <c:pt idx="2001">
                  <c:v>3351</c:v>
                </c:pt>
                <c:pt idx="2002">
                  <c:v>3352</c:v>
                </c:pt>
                <c:pt idx="2003">
                  <c:v>3352</c:v>
                </c:pt>
                <c:pt idx="2004">
                  <c:v>3353</c:v>
                </c:pt>
                <c:pt idx="2005">
                  <c:v>3353</c:v>
                </c:pt>
                <c:pt idx="2006">
                  <c:v>3354</c:v>
                </c:pt>
                <c:pt idx="2007">
                  <c:v>3354</c:v>
                </c:pt>
                <c:pt idx="2008">
                  <c:v>3355</c:v>
                </c:pt>
                <c:pt idx="2009">
                  <c:v>3355</c:v>
                </c:pt>
                <c:pt idx="2010">
                  <c:v>3356</c:v>
                </c:pt>
                <c:pt idx="2011">
                  <c:v>3356</c:v>
                </c:pt>
                <c:pt idx="2012">
                  <c:v>3357</c:v>
                </c:pt>
                <c:pt idx="2013">
                  <c:v>3357</c:v>
                </c:pt>
                <c:pt idx="2014">
                  <c:v>3358</c:v>
                </c:pt>
                <c:pt idx="2015">
                  <c:v>3358</c:v>
                </c:pt>
                <c:pt idx="2016">
                  <c:v>3359</c:v>
                </c:pt>
                <c:pt idx="2017">
                  <c:v>3359</c:v>
                </c:pt>
                <c:pt idx="2018">
                  <c:v>3360</c:v>
                </c:pt>
                <c:pt idx="2019">
                  <c:v>3360</c:v>
                </c:pt>
                <c:pt idx="2020">
                  <c:v>3361</c:v>
                </c:pt>
                <c:pt idx="2021">
                  <c:v>3361</c:v>
                </c:pt>
                <c:pt idx="2022">
                  <c:v>3362</c:v>
                </c:pt>
                <c:pt idx="2023">
                  <c:v>3362</c:v>
                </c:pt>
                <c:pt idx="2024">
                  <c:v>3363</c:v>
                </c:pt>
                <c:pt idx="2025">
                  <c:v>3363</c:v>
                </c:pt>
                <c:pt idx="2026">
                  <c:v>3364</c:v>
                </c:pt>
                <c:pt idx="2027">
                  <c:v>3364</c:v>
                </c:pt>
                <c:pt idx="2028">
                  <c:v>3365</c:v>
                </c:pt>
                <c:pt idx="2029">
                  <c:v>3365</c:v>
                </c:pt>
                <c:pt idx="2030">
                  <c:v>3366</c:v>
                </c:pt>
                <c:pt idx="2031">
                  <c:v>3366</c:v>
                </c:pt>
                <c:pt idx="2032">
                  <c:v>3367</c:v>
                </c:pt>
                <c:pt idx="2033">
                  <c:v>3367</c:v>
                </c:pt>
                <c:pt idx="2034">
                  <c:v>3368</c:v>
                </c:pt>
                <c:pt idx="2035">
                  <c:v>3368</c:v>
                </c:pt>
                <c:pt idx="2036">
                  <c:v>3369</c:v>
                </c:pt>
                <c:pt idx="2037">
                  <c:v>3369</c:v>
                </c:pt>
                <c:pt idx="2038">
                  <c:v>3370</c:v>
                </c:pt>
                <c:pt idx="2039">
                  <c:v>3370</c:v>
                </c:pt>
                <c:pt idx="2040">
                  <c:v>3371</c:v>
                </c:pt>
                <c:pt idx="2041">
                  <c:v>3371</c:v>
                </c:pt>
                <c:pt idx="2042">
                  <c:v>3372</c:v>
                </c:pt>
                <c:pt idx="2043">
                  <c:v>3372</c:v>
                </c:pt>
                <c:pt idx="2044">
                  <c:v>3373</c:v>
                </c:pt>
                <c:pt idx="2045">
                  <c:v>3373</c:v>
                </c:pt>
                <c:pt idx="2046">
                  <c:v>3374</c:v>
                </c:pt>
                <c:pt idx="2047">
                  <c:v>3374</c:v>
                </c:pt>
                <c:pt idx="2048">
                  <c:v>3375</c:v>
                </c:pt>
                <c:pt idx="2049">
                  <c:v>3375</c:v>
                </c:pt>
                <c:pt idx="2050">
                  <c:v>3376</c:v>
                </c:pt>
                <c:pt idx="2051">
                  <c:v>3376</c:v>
                </c:pt>
                <c:pt idx="2052">
                  <c:v>3377</c:v>
                </c:pt>
                <c:pt idx="2053">
                  <c:v>3377</c:v>
                </c:pt>
                <c:pt idx="2054">
                  <c:v>3378</c:v>
                </c:pt>
                <c:pt idx="2055">
                  <c:v>3378</c:v>
                </c:pt>
                <c:pt idx="2056">
                  <c:v>3379</c:v>
                </c:pt>
                <c:pt idx="2057">
                  <c:v>3379</c:v>
                </c:pt>
                <c:pt idx="2058">
                  <c:v>3380</c:v>
                </c:pt>
                <c:pt idx="2059">
                  <c:v>3380</c:v>
                </c:pt>
                <c:pt idx="2060">
                  <c:v>3381</c:v>
                </c:pt>
                <c:pt idx="2061">
                  <c:v>3381</c:v>
                </c:pt>
                <c:pt idx="2062">
                  <c:v>3382</c:v>
                </c:pt>
                <c:pt idx="2063">
                  <c:v>3382</c:v>
                </c:pt>
                <c:pt idx="2064">
                  <c:v>3384</c:v>
                </c:pt>
                <c:pt idx="2065">
                  <c:v>3384</c:v>
                </c:pt>
                <c:pt idx="2066">
                  <c:v>3385</c:v>
                </c:pt>
                <c:pt idx="2067">
                  <c:v>3385</c:v>
                </c:pt>
                <c:pt idx="2068">
                  <c:v>3386</c:v>
                </c:pt>
                <c:pt idx="2069">
                  <c:v>3386</c:v>
                </c:pt>
                <c:pt idx="2070">
                  <c:v>3387</c:v>
                </c:pt>
                <c:pt idx="2071">
                  <c:v>3387</c:v>
                </c:pt>
                <c:pt idx="2072">
                  <c:v>3388</c:v>
                </c:pt>
                <c:pt idx="2073">
                  <c:v>3388</c:v>
                </c:pt>
                <c:pt idx="2074">
                  <c:v>3389</c:v>
                </c:pt>
                <c:pt idx="2075">
                  <c:v>3389</c:v>
                </c:pt>
                <c:pt idx="2076">
                  <c:v>3390</c:v>
                </c:pt>
                <c:pt idx="2077">
                  <c:v>3390</c:v>
                </c:pt>
                <c:pt idx="2078">
                  <c:v>3391</c:v>
                </c:pt>
                <c:pt idx="2079">
                  <c:v>3391</c:v>
                </c:pt>
                <c:pt idx="2080">
                  <c:v>3392</c:v>
                </c:pt>
                <c:pt idx="2081">
                  <c:v>3392</c:v>
                </c:pt>
                <c:pt idx="2082">
                  <c:v>3393</c:v>
                </c:pt>
                <c:pt idx="2083">
                  <c:v>3393</c:v>
                </c:pt>
                <c:pt idx="2084">
                  <c:v>3394</c:v>
                </c:pt>
                <c:pt idx="2085">
                  <c:v>3394</c:v>
                </c:pt>
                <c:pt idx="2086">
                  <c:v>3395</c:v>
                </c:pt>
                <c:pt idx="2087">
                  <c:v>3395</c:v>
                </c:pt>
                <c:pt idx="2088">
                  <c:v>3396</c:v>
                </c:pt>
                <c:pt idx="2089">
                  <c:v>3396</c:v>
                </c:pt>
                <c:pt idx="2090">
                  <c:v>3397</c:v>
                </c:pt>
                <c:pt idx="2091">
                  <c:v>3397</c:v>
                </c:pt>
                <c:pt idx="2092">
                  <c:v>3398</c:v>
                </c:pt>
                <c:pt idx="2093">
                  <c:v>3398</c:v>
                </c:pt>
                <c:pt idx="2094">
                  <c:v>3399</c:v>
                </c:pt>
                <c:pt idx="2095">
                  <c:v>3399</c:v>
                </c:pt>
                <c:pt idx="2096">
                  <c:v>3400</c:v>
                </c:pt>
                <c:pt idx="2097">
                  <c:v>3400</c:v>
                </c:pt>
                <c:pt idx="2098">
                  <c:v>3401</c:v>
                </c:pt>
                <c:pt idx="2099">
                  <c:v>3401</c:v>
                </c:pt>
                <c:pt idx="2100">
                  <c:v>3402</c:v>
                </c:pt>
                <c:pt idx="2101">
                  <c:v>3402</c:v>
                </c:pt>
                <c:pt idx="2102">
                  <c:v>3403</c:v>
                </c:pt>
                <c:pt idx="2103">
                  <c:v>3403</c:v>
                </c:pt>
                <c:pt idx="2104">
                  <c:v>3404</c:v>
                </c:pt>
                <c:pt idx="2105">
                  <c:v>3404</c:v>
                </c:pt>
                <c:pt idx="2106">
                  <c:v>3405</c:v>
                </c:pt>
                <c:pt idx="2107">
                  <c:v>3405</c:v>
                </c:pt>
                <c:pt idx="2108">
                  <c:v>3504</c:v>
                </c:pt>
                <c:pt idx="2109">
                  <c:v>3504</c:v>
                </c:pt>
                <c:pt idx="2110">
                  <c:v>3504</c:v>
                </c:pt>
                <c:pt idx="2111">
                  <c:v>3504</c:v>
                </c:pt>
                <c:pt idx="2112">
                  <c:v>3636</c:v>
                </c:pt>
                <c:pt idx="2113">
                  <c:v>3636</c:v>
                </c:pt>
                <c:pt idx="2114">
                  <c:v>3643</c:v>
                </c:pt>
                <c:pt idx="2115">
                  <c:v>3643</c:v>
                </c:pt>
                <c:pt idx="2116">
                  <c:v>3653</c:v>
                </c:pt>
                <c:pt idx="2117">
                  <c:v>3653</c:v>
                </c:pt>
                <c:pt idx="2118">
                  <c:v>3708</c:v>
                </c:pt>
                <c:pt idx="2119">
                  <c:v>3708</c:v>
                </c:pt>
                <c:pt idx="2120">
                  <c:v>3724</c:v>
                </c:pt>
                <c:pt idx="2121">
                  <c:v>3724</c:v>
                </c:pt>
                <c:pt idx="2122">
                  <c:v>3734</c:v>
                </c:pt>
                <c:pt idx="2123">
                  <c:v>3734</c:v>
                </c:pt>
              </c:numCache>
            </c:numRef>
          </c:xVal>
          <c:yVal>
            <c:numRef>
              <c:f>Computing!$BG$4:$BG$2127</c:f>
              <c:numCache>
                <c:formatCode>0.00</c:formatCode>
                <c:ptCount val="2124"/>
                <c:pt idx="744">
                  <c:v>2.3E-2</c:v>
                </c:pt>
                <c:pt idx="745">
                  <c:v>8.1499999999999989E-2</c:v>
                </c:pt>
                <c:pt idx="746">
                  <c:v>-2.0500000000000001E-2</c:v>
                </c:pt>
                <c:pt idx="747">
                  <c:v>2.35E-2</c:v>
                </c:pt>
                <c:pt idx="952">
                  <c:v>1.3100000000000001E-2</c:v>
                </c:pt>
                <c:pt idx="971">
                  <c:v>3.0766666666666668E-2</c:v>
                </c:pt>
                <c:pt idx="1656">
                  <c:v>7.7499999999999999E-2</c:v>
                </c:pt>
                <c:pt idx="1657">
                  <c:v>7.6999999999999999E-2</c:v>
                </c:pt>
                <c:pt idx="1664">
                  <c:v>0.1235</c:v>
                </c:pt>
                <c:pt idx="1665">
                  <c:v>0</c:v>
                </c:pt>
                <c:pt idx="1680">
                  <c:v>9.7000000000000003E-2</c:v>
                </c:pt>
                <c:pt idx="1681">
                  <c:v>0.11649999999999999</c:v>
                </c:pt>
                <c:pt idx="1686">
                  <c:v>0.1215</c:v>
                </c:pt>
                <c:pt idx="1687">
                  <c:v>0.127</c:v>
                </c:pt>
                <c:pt idx="1712">
                  <c:v>7.85E-2</c:v>
                </c:pt>
                <c:pt idx="1713">
                  <c:v>9.8000000000000004E-2</c:v>
                </c:pt>
                <c:pt idx="1732">
                  <c:v>7.0500000000000007E-2</c:v>
                </c:pt>
                <c:pt idx="1733">
                  <c:v>0.02</c:v>
                </c:pt>
                <c:pt idx="1790">
                  <c:v>4.9500000000000002E-2</c:v>
                </c:pt>
                <c:pt idx="1791">
                  <c:v>5.1999999999999998E-2</c:v>
                </c:pt>
                <c:pt idx="1928">
                  <c:v>7.2000000000000008E-2</c:v>
                </c:pt>
                <c:pt idx="1929">
                  <c:v>4.4999999999999998E-2</c:v>
                </c:pt>
                <c:pt idx="1938">
                  <c:v>2.6000000000000002E-2</c:v>
                </c:pt>
                <c:pt idx="1939">
                  <c:v>2.75E-2</c:v>
                </c:pt>
                <c:pt idx="1952">
                  <c:v>7.1500000000000008E-2</c:v>
                </c:pt>
                <c:pt idx="1953">
                  <c:v>9.35E-2</c:v>
                </c:pt>
                <c:pt idx="1956">
                  <c:v>4.4999999999999998E-2</c:v>
                </c:pt>
                <c:pt idx="1957">
                  <c:v>3.0499999999999999E-2</c:v>
                </c:pt>
                <c:pt idx="1958">
                  <c:v>5.3499999999999999E-2</c:v>
                </c:pt>
                <c:pt idx="1959">
                  <c:v>4.8500000000000001E-2</c:v>
                </c:pt>
                <c:pt idx="1970">
                  <c:v>1.6E-2</c:v>
                </c:pt>
                <c:pt idx="1971">
                  <c:v>5.2499999999999998E-2</c:v>
                </c:pt>
                <c:pt idx="1972">
                  <c:v>4.9000000000000002E-2</c:v>
                </c:pt>
                <c:pt idx="1973">
                  <c:v>3.85E-2</c:v>
                </c:pt>
                <c:pt idx="1974">
                  <c:v>5.5499999999999994E-2</c:v>
                </c:pt>
                <c:pt idx="1975">
                  <c:v>2.5000000000000001E-2</c:v>
                </c:pt>
                <c:pt idx="1984">
                  <c:v>1.8499999999999999E-2</c:v>
                </c:pt>
                <c:pt idx="1985">
                  <c:v>1.6E-2</c:v>
                </c:pt>
                <c:pt idx="1996">
                  <c:v>2.7999999999999997E-2</c:v>
                </c:pt>
                <c:pt idx="1997">
                  <c:v>4.7E-2</c:v>
                </c:pt>
                <c:pt idx="2002">
                  <c:v>5.3999999999999999E-2</c:v>
                </c:pt>
                <c:pt idx="2003">
                  <c:v>3.4000000000000002E-2</c:v>
                </c:pt>
                <c:pt idx="2012">
                  <c:v>3.85E-2</c:v>
                </c:pt>
                <c:pt idx="2013">
                  <c:v>6.9999999999999993E-3</c:v>
                </c:pt>
                <c:pt idx="2014">
                  <c:v>6.4999999999999997E-3</c:v>
                </c:pt>
                <c:pt idx="2015">
                  <c:v>1.2999999999999999E-2</c:v>
                </c:pt>
                <c:pt idx="2022">
                  <c:v>0.08</c:v>
                </c:pt>
                <c:pt idx="2023">
                  <c:v>7.5999999999999998E-2</c:v>
                </c:pt>
                <c:pt idx="2026">
                  <c:v>3.6000000000000004E-2</c:v>
                </c:pt>
                <c:pt idx="2027">
                  <c:v>1.2500000000000001E-2</c:v>
                </c:pt>
                <c:pt idx="2032">
                  <c:v>-7.4999999999999997E-3</c:v>
                </c:pt>
                <c:pt idx="2033">
                  <c:v>-3.2500000000000001E-2</c:v>
                </c:pt>
                <c:pt idx="2034">
                  <c:v>2.8000000000000001E-2</c:v>
                </c:pt>
                <c:pt idx="2035">
                  <c:v>3.0499999999999999E-2</c:v>
                </c:pt>
                <c:pt idx="2038">
                  <c:v>1.8499999999999999E-2</c:v>
                </c:pt>
                <c:pt idx="2039">
                  <c:v>0.02</c:v>
                </c:pt>
                <c:pt idx="2042">
                  <c:v>1.4999999999999996E-3</c:v>
                </c:pt>
                <c:pt idx="2043">
                  <c:v>3.2000000000000001E-2</c:v>
                </c:pt>
                <c:pt idx="2048">
                  <c:v>6.0000000000000001E-3</c:v>
                </c:pt>
                <c:pt idx="2049">
                  <c:v>2.0999999999999998E-2</c:v>
                </c:pt>
                <c:pt idx="2050">
                  <c:v>9.4999999999999998E-3</c:v>
                </c:pt>
                <c:pt idx="2051">
                  <c:v>-2.5000000000000001E-3</c:v>
                </c:pt>
                <c:pt idx="2060">
                  <c:v>3.15E-2</c:v>
                </c:pt>
                <c:pt idx="2061">
                  <c:v>0.05</c:v>
                </c:pt>
                <c:pt idx="2070">
                  <c:v>8.0500000000000002E-2</c:v>
                </c:pt>
                <c:pt idx="2071">
                  <c:v>7.0500000000000007E-2</c:v>
                </c:pt>
              </c:numCache>
            </c:numRef>
          </c:yVal>
        </c:ser>
        <c:axId val="58566144"/>
        <c:axId val="58737024"/>
      </c:scatterChart>
      <c:valAx>
        <c:axId val="58566144"/>
        <c:scaling>
          <c:orientation val="minMax"/>
          <c:max val="1344"/>
          <c:min val="100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Magnet N.</a:t>
                </a:r>
              </a:p>
            </c:rich>
          </c:tx>
          <c:layout>
            <c:manualLayout>
              <c:xMode val="edge"/>
              <c:yMode val="edge"/>
              <c:x val="0.48707342295760092"/>
              <c:y val="0.9406779661016951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737024"/>
        <c:crosses val="autoZero"/>
        <c:crossBetween val="midCat"/>
      </c:valAx>
      <c:valAx>
        <c:axId val="5873702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Coil Dim. at 100MPa (mm)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36610169491525441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566144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86246122026887306"/>
          <c:y val="1.1864406779661022E-2"/>
          <c:w val="0.12306101344364016"/>
          <c:h val="0.1084745762711865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Coil dim. avg. Sector 7-8</a:t>
            </a:r>
          </a:p>
        </c:rich>
      </c:tx>
      <c:layout>
        <c:manualLayout>
          <c:xMode val="edge"/>
          <c:yMode val="edge"/>
          <c:x val="0.4022750775594624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593588417786964E-2"/>
          <c:y val="0.12881355932203389"/>
          <c:w val="0.88934850051706282"/>
          <c:h val="0.79322033898305089"/>
        </c:manualLayout>
      </c:layout>
      <c:scatterChart>
        <c:scatterStyle val="lineMarker"/>
        <c:ser>
          <c:idx val="0"/>
          <c:order val="0"/>
          <c:tx>
            <c:strRef>
              <c:f>Computing!$R$3</c:f>
              <c:strCache>
                <c:ptCount val="1"/>
                <c:pt idx="0">
                  <c:v>AVG I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Computing!$Q$1270:$Q$1731</c:f>
              <c:numCache>
                <c:formatCode>0</c:formatCode>
                <c:ptCount val="462"/>
                <c:pt idx="0">
                  <c:v>925</c:v>
                </c:pt>
                <c:pt idx="1">
                  <c:v>925</c:v>
                </c:pt>
                <c:pt idx="2">
                  <c:v>925</c:v>
                </c:pt>
                <c:pt idx="3">
                  <c:v>925</c:v>
                </c:pt>
                <c:pt idx="4">
                  <c:v>926</c:v>
                </c:pt>
                <c:pt idx="5">
                  <c:v>926</c:v>
                </c:pt>
                <c:pt idx="6">
                  <c:v>926</c:v>
                </c:pt>
                <c:pt idx="7">
                  <c:v>926</c:v>
                </c:pt>
                <c:pt idx="8">
                  <c:v>927</c:v>
                </c:pt>
                <c:pt idx="9">
                  <c:v>927</c:v>
                </c:pt>
                <c:pt idx="10">
                  <c:v>927</c:v>
                </c:pt>
                <c:pt idx="11">
                  <c:v>927</c:v>
                </c:pt>
                <c:pt idx="12">
                  <c:v>928</c:v>
                </c:pt>
                <c:pt idx="13">
                  <c:v>928</c:v>
                </c:pt>
                <c:pt idx="14">
                  <c:v>928</c:v>
                </c:pt>
                <c:pt idx="15">
                  <c:v>928</c:v>
                </c:pt>
                <c:pt idx="16">
                  <c:v>929</c:v>
                </c:pt>
                <c:pt idx="17">
                  <c:v>929</c:v>
                </c:pt>
                <c:pt idx="18">
                  <c:v>929</c:v>
                </c:pt>
                <c:pt idx="19">
                  <c:v>929</c:v>
                </c:pt>
                <c:pt idx="20">
                  <c:v>930</c:v>
                </c:pt>
                <c:pt idx="21">
                  <c:v>930</c:v>
                </c:pt>
                <c:pt idx="22">
                  <c:v>930</c:v>
                </c:pt>
                <c:pt idx="23">
                  <c:v>930</c:v>
                </c:pt>
                <c:pt idx="24">
                  <c:v>931</c:v>
                </c:pt>
                <c:pt idx="25">
                  <c:v>931</c:v>
                </c:pt>
                <c:pt idx="26">
                  <c:v>931</c:v>
                </c:pt>
                <c:pt idx="27">
                  <c:v>931</c:v>
                </c:pt>
                <c:pt idx="28">
                  <c:v>932</c:v>
                </c:pt>
                <c:pt idx="29">
                  <c:v>932</c:v>
                </c:pt>
                <c:pt idx="30">
                  <c:v>932</c:v>
                </c:pt>
                <c:pt idx="31">
                  <c:v>932</c:v>
                </c:pt>
                <c:pt idx="32">
                  <c:v>933</c:v>
                </c:pt>
                <c:pt idx="33">
                  <c:v>934</c:v>
                </c:pt>
                <c:pt idx="34">
                  <c:v>934</c:v>
                </c:pt>
                <c:pt idx="35">
                  <c:v>934</c:v>
                </c:pt>
                <c:pt idx="36">
                  <c:v>934</c:v>
                </c:pt>
                <c:pt idx="37">
                  <c:v>935</c:v>
                </c:pt>
                <c:pt idx="38">
                  <c:v>936</c:v>
                </c:pt>
                <c:pt idx="39">
                  <c:v>936</c:v>
                </c:pt>
                <c:pt idx="40">
                  <c:v>936</c:v>
                </c:pt>
                <c:pt idx="41">
                  <c:v>936</c:v>
                </c:pt>
                <c:pt idx="42">
                  <c:v>937</c:v>
                </c:pt>
                <c:pt idx="43">
                  <c:v>937</c:v>
                </c:pt>
                <c:pt idx="44">
                  <c:v>937</c:v>
                </c:pt>
                <c:pt idx="45">
                  <c:v>937</c:v>
                </c:pt>
                <c:pt idx="46">
                  <c:v>938</c:v>
                </c:pt>
                <c:pt idx="47">
                  <c:v>938</c:v>
                </c:pt>
                <c:pt idx="48">
                  <c:v>938</c:v>
                </c:pt>
                <c:pt idx="49">
                  <c:v>938</c:v>
                </c:pt>
                <c:pt idx="50">
                  <c:v>939</c:v>
                </c:pt>
                <c:pt idx="51">
                  <c:v>939</c:v>
                </c:pt>
                <c:pt idx="52">
                  <c:v>939</c:v>
                </c:pt>
                <c:pt idx="53">
                  <c:v>939</c:v>
                </c:pt>
                <c:pt idx="54">
                  <c:v>940</c:v>
                </c:pt>
                <c:pt idx="55">
                  <c:v>940</c:v>
                </c:pt>
                <c:pt idx="56">
                  <c:v>940</c:v>
                </c:pt>
                <c:pt idx="57">
                  <c:v>940</c:v>
                </c:pt>
                <c:pt idx="58">
                  <c:v>942</c:v>
                </c:pt>
                <c:pt idx="59">
                  <c:v>942</c:v>
                </c:pt>
                <c:pt idx="60">
                  <c:v>942</c:v>
                </c:pt>
                <c:pt idx="61">
                  <c:v>942</c:v>
                </c:pt>
                <c:pt idx="62">
                  <c:v>943</c:v>
                </c:pt>
                <c:pt idx="63">
                  <c:v>943</c:v>
                </c:pt>
                <c:pt idx="64">
                  <c:v>943</c:v>
                </c:pt>
                <c:pt idx="65">
                  <c:v>943</c:v>
                </c:pt>
                <c:pt idx="66">
                  <c:v>944</c:v>
                </c:pt>
                <c:pt idx="67">
                  <c:v>944</c:v>
                </c:pt>
                <c:pt idx="68">
                  <c:v>944</c:v>
                </c:pt>
                <c:pt idx="69">
                  <c:v>944</c:v>
                </c:pt>
                <c:pt idx="70">
                  <c:v>945</c:v>
                </c:pt>
                <c:pt idx="71">
                  <c:v>945</c:v>
                </c:pt>
                <c:pt idx="72">
                  <c:v>946</c:v>
                </c:pt>
                <c:pt idx="73">
                  <c:v>946</c:v>
                </c:pt>
                <c:pt idx="74">
                  <c:v>946</c:v>
                </c:pt>
                <c:pt idx="75">
                  <c:v>946</c:v>
                </c:pt>
                <c:pt idx="76">
                  <c:v>947</c:v>
                </c:pt>
                <c:pt idx="77">
                  <c:v>947</c:v>
                </c:pt>
                <c:pt idx="78">
                  <c:v>947</c:v>
                </c:pt>
                <c:pt idx="79">
                  <c:v>947</c:v>
                </c:pt>
                <c:pt idx="80">
                  <c:v>949</c:v>
                </c:pt>
                <c:pt idx="81">
                  <c:v>949</c:v>
                </c:pt>
                <c:pt idx="82">
                  <c:v>949</c:v>
                </c:pt>
                <c:pt idx="83">
                  <c:v>949</c:v>
                </c:pt>
                <c:pt idx="84">
                  <c:v>950</c:v>
                </c:pt>
                <c:pt idx="85">
                  <c:v>950</c:v>
                </c:pt>
                <c:pt idx="86">
                  <c:v>950</c:v>
                </c:pt>
                <c:pt idx="87">
                  <c:v>950</c:v>
                </c:pt>
                <c:pt idx="88">
                  <c:v>951</c:v>
                </c:pt>
                <c:pt idx="89">
                  <c:v>951</c:v>
                </c:pt>
                <c:pt idx="90">
                  <c:v>951</c:v>
                </c:pt>
                <c:pt idx="91">
                  <c:v>951</c:v>
                </c:pt>
                <c:pt idx="92">
                  <c:v>952</c:v>
                </c:pt>
                <c:pt idx="93">
                  <c:v>952</c:v>
                </c:pt>
                <c:pt idx="94">
                  <c:v>952</c:v>
                </c:pt>
                <c:pt idx="95">
                  <c:v>952</c:v>
                </c:pt>
                <c:pt idx="96">
                  <c:v>953</c:v>
                </c:pt>
                <c:pt idx="97">
                  <c:v>953</c:v>
                </c:pt>
                <c:pt idx="98">
                  <c:v>953</c:v>
                </c:pt>
                <c:pt idx="99">
                  <c:v>953</c:v>
                </c:pt>
                <c:pt idx="100">
                  <c:v>955</c:v>
                </c:pt>
                <c:pt idx="101">
                  <c:v>955</c:v>
                </c:pt>
                <c:pt idx="102">
                  <c:v>955</c:v>
                </c:pt>
                <c:pt idx="103">
                  <c:v>955</c:v>
                </c:pt>
                <c:pt idx="104">
                  <c:v>956</c:v>
                </c:pt>
                <c:pt idx="105">
                  <c:v>957</c:v>
                </c:pt>
                <c:pt idx="106">
                  <c:v>957</c:v>
                </c:pt>
                <c:pt idx="107">
                  <c:v>957</c:v>
                </c:pt>
                <c:pt idx="108">
                  <c:v>957</c:v>
                </c:pt>
                <c:pt idx="109">
                  <c:v>959</c:v>
                </c:pt>
                <c:pt idx="110">
                  <c:v>959</c:v>
                </c:pt>
                <c:pt idx="111">
                  <c:v>959</c:v>
                </c:pt>
                <c:pt idx="112">
                  <c:v>959</c:v>
                </c:pt>
                <c:pt idx="113">
                  <c:v>960</c:v>
                </c:pt>
                <c:pt idx="114">
                  <c:v>960</c:v>
                </c:pt>
                <c:pt idx="115">
                  <c:v>960</c:v>
                </c:pt>
                <c:pt idx="116">
                  <c:v>960</c:v>
                </c:pt>
                <c:pt idx="117">
                  <c:v>961</c:v>
                </c:pt>
                <c:pt idx="118">
                  <c:v>961</c:v>
                </c:pt>
                <c:pt idx="119">
                  <c:v>961</c:v>
                </c:pt>
                <c:pt idx="120">
                  <c:v>961</c:v>
                </c:pt>
                <c:pt idx="121">
                  <c:v>962</c:v>
                </c:pt>
                <c:pt idx="122">
                  <c:v>962</c:v>
                </c:pt>
                <c:pt idx="123">
                  <c:v>962</c:v>
                </c:pt>
                <c:pt idx="124">
                  <c:v>962</c:v>
                </c:pt>
                <c:pt idx="125">
                  <c:v>963</c:v>
                </c:pt>
                <c:pt idx="126">
                  <c:v>963</c:v>
                </c:pt>
                <c:pt idx="127">
                  <c:v>963</c:v>
                </c:pt>
                <c:pt idx="128">
                  <c:v>963</c:v>
                </c:pt>
                <c:pt idx="129">
                  <c:v>964</c:v>
                </c:pt>
                <c:pt idx="130">
                  <c:v>964</c:v>
                </c:pt>
                <c:pt idx="131">
                  <c:v>964</c:v>
                </c:pt>
                <c:pt idx="132">
                  <c:v>964</c:v>
                </c:pt>
                <c:pt idx="133">
                  <c:v>965</c:v>
                </c:pt>
                <c:pt idx="134">
                  <c:v>965</c:v>
                </c:pt>
                <c:pt idx="135">
                  <c:v>965</c:v>
                </c:pt>
                <c:pt idx="136">
                  <c:v>965</c:v>
                </c:pt>
                <c:pt idx="137">
                  <c:v>966</c:v>
                </c:pt>
                <c:pt idx="138">
                  <c:v>966</c:v>
                </c:pt>
                <c:pt idx="139">
                  <c:v>966</c:v>
                </c:pt>
                <c:pt idx="140">
                  <c:v>966</c:v>
                </c:pt>
                <c:pt idx="141">
                  <c:v>967</c:v>
                </c:pt>
                <c:pt idx="142">
                  <c:v>967</c:v>
                </c:pt>
                <c:pt idx="143">
                  <c:v>967</c:v>
                </c:pt>
                <c:pt idx="144">
                  <c:v>967</c:v>
                </c:pt>
                <c:pt idx="145">
                  <c:v>969</c:v>
                </c:pt>
                <c:pt idx="146">
                  <c:v>969</c:v>
                </c:pt>
                <c:pt idx="147">
                  <c:v>969</c:v>
                </c:pt>
                <c:pt idx="148">
                  <c:v>969</c:v>
                </c:pt>
                <c:pt idx="149">
                  <c:v>970</c:v>
                </c:pt>
                <c:pt idx="150">
                  <c:v>970</c:v>
                </c:pt>
                <c:pt idx="151">
                  <c:v>970</c:v>
                </c:pt>
                <c:pt idx="152">
                  <c:v>970</c:v>
                </c:pt>
                <c:pt idx="153">
                  <c:v>971</c:v>
                </c:pt>
                <c:pt idx="154">
                  <c:v>971</c:v>
                </c:pt>
                <c:pt idx="155">
                  <c:v>971</c:v>
                </c:pt>
                <c:pt idx="156">
                  <c:v>971</c:v>
                </c:pt>
                <c:pt idx="157">
                  <c:v>972</c:v>
                </c:pt>
                <c:pt idx="158">
                  <c:v>973</c:v>
                </c:pt>
                <c:pt idx="159">
                  <c:v>973</c:v>
                </c:pt>
                <c:pt idx="160">
                  <c:v>973</c:v>
                </c:pt>
                <c:pt idx="161">
                  <c:v>973</c:v>
                </c:pt>
                <c:pt idx="162">
                  <c:v>974</c:v>
                </c:pt>
                <c:pt idx="163">
                  <c:v>974</c:v>
                </c:pt>
                <c:pt idx="164">
                  <c:v>974</c:v>
                </c:pt>
                <c:pt idx="165">
                  <c:v>974</c:v>
                </c:pt>
                <c:pt idx="166">
                  <c:v>975</c:v>
                </c:pt>
                <c:pt idx="167">
                  <c:v>975</c:v>
                </c:pt>
                <c:pt idx="168">
                  <c:v>975</c:v>
                </c:pt>
                <c:pt idx="169">
                  <c:v>975</c:v>
                </c:pt>
                <c:pt idx="170">
                  <c:v>977</c:v>
                </c:pt>
                <c:pt idx="171">
                  <c:v>978</c:v>
                </c:pt>
                <c:pt idx="172">
                  <c:v>978</c:v>
                </c:pt>
                <c:pt idx="173">
                  <c:v>978</c:v>
                </c:pt>
                <c:pt idx="174">
                  <c:v>978</c:v>
                </c:pt>
                <c:pt idx="175">
                  <c:v>979</c:v>
                </c:pt>
                <c:pt idx="176">
                  <c:v>979</c:v>
                </c:pt>
                <c:pt idx="177">
                  <c:v>979</c:v>
                </c:pt>
                <c:pt idx="178">
                  <c:v>979</c:v>
                </c:pt>
                <c:pt idx="179">
                  <c:v>980</c:v>
                </c:pt>
                <c:pt idx="180">
                  <c:v>980</c:v>
                </c:pt>
                <c:pt idx="181">
                  <c:v>980</c:v>
                </c:pt>
                <c:pt idx="182">
                  <c:v>980</c:v>
                </c:pt>
                <c:pt idx="183">
                  <c:v>981</c:v>
                </c:pt>
                <c:pt idx="184">
                  <c:v>982</c:v>
                </c:pt>
                <c:pt idx="185">
                  <c:v>983</c:v>
                </c:pt>
                <c:pt idx="186">
                  <c:v>984</c:v>
                </c:pt>
                <c:pt idx="187">
                  <c:v>984</c:v>
                </c:pt>
                <c:pt idx="188">
                  <c:v>984</c:v>
                </c:pt>
                <c:pt idx="189">
                  <c:v>984</c:v>
                </c:pt>
                <c:pt idx="190">
                  <c:v>985</c:v>
                </c:pt>
                <c:pt idx="191">
                  <c:v>985</c:v>
                </c:pt>
                <c:pt idx="192">
                  <c:v>985</c:v>
                </c:pt>
                <c:pt idx="193">
                  <c:v>985</c:v>
                </c:pt>
                <c:pt idx="194">
                  <c:v>986</c:v>
                </c:pt>
                <c:pt idx="195">
                  <c:v>986</c:v>
                </c:pt>
                <c:pt idx="196">
                  <c:v>986</c:v>
                </c:pt>
                <c:pt idx="197">
                  <c:v>986</c:v>
                </c:pt>
                <c:pt idx="198">
                  <c:v>987</c:v>
                </c:pt>
                <c:pt idx="199">
                  <c:v>987</c:v>
                </c:pt>
                <c:pt idx="200">
                  <c:v>988</c:v>
                </c:pt>
                <c:pt idx="201">
                  <c:v>988</c:v>
                </c:pt>
                <c:pt idx="202">
                  <c:v>988</c:v>
                </c:pt>
                <c:pt idx="203">
                  <c:v>988</c:v>
                </c:pt>
                <c:pt idx="204">
                  <c:v>989</c:v>
                </c:pt>
                <c:pt idx="205">
                  <c:v>989</c:v>
                </c:pt>
                <c:pt idx="206">
                  <c:v>989</c:v>
                </c:pt>
                <c:pt idx="207">
                  <c:v>989</c:v>
                </c:pt>
                <c:pt idx="208">
                  <c:v>990</c:v>
                </c:pt>
                <c:pt idx="209">
                  <c:v>990</c:v>
                </c:pt>
                <c:pt idx="210">
                  <c:v>990</c:v>
                </c:pt>
                <c:pt idx="211">
                  <c:v>990</c:v>
                </c:pt>
                <c:pt idx="212">
                  <c:v>991</c:v>
                </c:pt>
                <c:pt idx="213">
                  <c:v>991</c:v>
                </c:pt>
                <c:pt idx="214">
                  <c:v>991</c:v>
                </c:pt>
                <c:pt idx="215">
                  <c:v>991</c:v>
                </c:pt>
                <c:pt idx="216">
                  <c:v>992</c:v>
                </c:pt>
                <c:pt idx="217">
                  <c:v>992</c:v>
                </c:pt>
                <c:pt idx="218">
                  <c:v>992</c:v>
                </c:pt>
                <c:pt idx="219">
                  <c:v>992</c:v>
                </c:pt>
                <c:pt idx="220">
                  <c:v>993</c:v>
                </c:pt>
                <c:pt idx="221">
                  <c:v>993</c:v>
                </c:pt>
                <c:pt idx="222">
                  <c:v>993</c:v>
                </c:pt>
                <c:pt idx="223">
                  <c:v>993</c:v>
                </c:pt>
                <c:pt idx="224">
                  <c:v>994</c:v>
                </c:pt>
                <c:pt idx="225">
                  <c:v>996</c:v>
                </c:pt>
                <c:pt idx="226">
                  <c:v>996</c:v>
                </c:pt>
                <c:pt idx="227">
                  <c:v>996</c:v>
                </c:pt>
                <c:pt idx="228">
                  <c:v>996</c:v>
                </c:pt>
                <c:pt idx="229">
                  <c:v>997</c:v>
                </c:pt>
                <c:pt idx="230">
                  <c:v>997</c:v>
                </c:pt>
                <c:pt idx="231">
                  <c:v>997</c:v>
                </c:pt>
                <c:pt idx="232">
                  <c:v>997</c:v>
                </c:pt>
                <c:pt idx="233">
                  <c:v>998</c:v>
                </c:pt>
                <c:pt idx="234">
                  <c:v>999</c:v>
                </c:pt>
                <c:pt idx="235">
                  <c:v>1000</c:v>
                </c:pt>
                <c:pt idx="236">
                  <c:v>1000</c:v>
                </c:pt>
                <c:pt idx="237">
                  <c:v>1000</c:v>
                </c:pt>
                <c:pt idx="238">
                  <c:v>1000</c:v>
                </c:pt>
                <c:pt idx="239">
                  <c:v>1001</c:v>
                </c:pt>
                <c:pt idx="240">
                  <c:v>1001</c:v>
                </c:pt>
                <c:pt idx="241">
                  <c:v>1001</c:v>
                </c:pt>
                <c:pt idx="242">
                  <c:v>1001</c:v>
                </c:pt>
                <c:pt idx="243">
                  <c:v>1002</c:v>
                </c:pt>
                <c:pt idx="244">
                  <c:v>1002</c:v>
                </c:pt>
                <c:pt idx="245">
                  <c:v>1002</c:v>
                </c:pt>
                <c:pt idx="246">
                  <c:v>1002</c:v>
                </c:pt>
                <c:pt idx="247">
                  <c:v>1003</c:v>
                </c:pt>
                <c:pt idx="248">
                  <c:v>1004</c:v>
                </c:pt>
                <c:pt idx="249">
                  <c:v>1004</c:v>
                </c:pt>
                <c:pt idx="250">
                  <c:v>1004</c:v>
                </c:pt>
                <c:pt idx="251">
                  <c:v>1004</c:v>
                </c:pt>
                <c:pt idx="252">
                  <c:v>1005</c:v>
                </c:pt>
                <c:pt idx="253">
                  <c:v>1005</c:v>
                </c:pt>
                <c:pt idx="254">
                  <c:v>1005</c:v>
                </c:pt>
                <c:pt idx="255">
                  <c:v>1005</c:v>
                </c:pt>
                <c:pt idx="256">
                  <c:v>1006</c:v>
                </c:pt>
                <c:pt idx="257">
                  <c:v>1008</c:v>
                </c:pt>
                <c:pt idx="258">
                  <c:v>1008</c:v>
                </c:pt>
                <c:pt idx="259">
                  <c:v>1008</c:v>
                </c:pt>
                <c:pt idx="260">
                  <c:v>1008</c:v>
                </c:pt>
                <c:pt idx="261">
                  <c:v>1009</c:v>
                </c:pt>
                <c:pt idx="262">
                  <c:v>1010</c:v>
                </c:pt>
                <c:pt idx="263">
                  <c:v>1010</c:v>
                </c:pt>
                <c:pt idx="264">
                  <c:v>1010</c:v>
                </c:pt>
                <c:pt idx="265">
                  <c:v>1010</c:v>
                </c:pt>
                <c:pt idx="266">
                  <c:v>1011</c:v>
                </c:pt>
                <c:pt idx="267">
                  <c:v>1011</c:v>
                </c:pt>
                <c:pt idx="268">
                  <c:v>1011</c:v>
                </c:pt>
                <c:pt idx="269">
                  <c:v>1011</c:v>
                </c:pt>
                <c:pt idx="270">
                  <c:v>1012</c:v>
                </c:pt>
                <c:pt idx="271">
                  <c:v>1013</c:v>
                </c:pt>
                <c:pt idx="272">
                  <c:v>1014</c:v>
                </c:pt>
                <c:pt idx="273">
                  <c:v>1014</c:v>
                </c:pt>
                <c:pt idx="274">
                  <c:v>1014</c:v>
                </c:pt>
                <c:pt idx="275">
                  <c:v>1014</c:v>
                </c:pt>
                <c:pt idx="276">
                  <c:v>1015</c:v>
                </c:pt>
                <c:pt idx="277">
                  <c:v>1015</c:v>
                </c:pt>
                <c:pt idx="278">
                  <c:v>1015</c:v>
                </c:pt>
                <c:pt idx="279">
                  <c:v>1015</c:v>
                </c:pt>
                <c:pt idx="280">
                  <c:v>1016</c:v>
                </c:pt>
                <c:pt idx="281">
                  <c:v>1016</c:v>
                </c:pt>
                <c:pt idx="282">
                  <c:v>1016</c:v>
                </c:pt>
                <c:pt idx="283">
                  <c:v>1016</c:v>
                </c:pt>
                <c:pt idx="284">
                  <c:v>1017</c:v>
                </c:pt>
                <c:pt idx="285">
                  <c:v>1018</c:v>
                </c:pt>
                <c:pt idx="286">
                  <c:v>1018</c:v>
                </c:pt>
                <c:pt idx="287">
                  <c:v>1018</c:v>
                </c:pt>
                <c:pt idx="288">
                  <c:v>1018</c:v>
                </c:pt>
                <c:pt idx="289">
                  <c:v>1019</c:v>
                </c:pt>
                <c:pt idx="290">
                  <c:v>1020</c:v>
                </c:pt>
                <c:pt idx="291">
                  <c:v>1020</c:v>
                </c:pt>
                <c:pt idx="292">
                  <c:v>1020</c:v>
                </c:pt>
                <c:pt idx="293">
                  <c:v>1020</c:v>
                </c:pt>
                <c:pt idx="294">
                  <c:v>1021</c:v>
                </c:pt>
                <c:pt idx="295">
                  <c:v>1022</c:v>
                </c:pt>
                <c:pt idx="296">
                  <c:v>1022</c:v>
                </c:pt>
                <c:pt idx="297">
                  <c:v>1022</c:v>
                </c:pt>
                <c:pt idx="298">
                  <c:v>1022</c:v>
                </c:pt>
                <c:pt idx="299">
                  <c:v>1023</c:v>
                </c:pt>
                <c:pt idx="300">
                  <c:v>1023</c:v>
                </c:pt>
                <c:pt idx="301">
                  <c:v>1023</c:v>
                </c:pt>
                <c:pt idx="302">
                  <c:v>1023</c:v>
                </c:pt>
                <c:pt idx="303">
                  <c:v>1024</c:v>
                </c:pt>
                <c:pt idx="304">
                  <c:v>1024</c:v>
                </c:pt>
                <c:pt idx="305">
                  <c:v>1024</c:v>
                </c:pt>
                <c:pt idx="306">
                  <c:v>1024</c:v>
                </c:pt>
                <c:pt idx="307">
                  <c:v>1025</c:v>
                </c:pt>
                <c:pt idx="308">
                  <c:v>1025</c:v>
                </c:pt>
                <c:pt idx="309">
                  <c:v>1025</c:v>
                </c:pt>
                <c:pt idx="310">
                  <c:v>1025</c:v>
                </c:pt>
                <c:pt idx="311">
                  <c:v>1026</c:v>
                </c:pt>
                <c:pt idx="312">
                  <c:v>1026</c:v>
                </c:pt>
                <c:pt idx="313">
                  <c:v>1026</c:v>
                </c:pt>
                <c:pt idx="314">
                  <c:v>1026</c:v>
                </c:pt>
                <c:pt idx="315">
                  <c:v>1027</c:v>
                </c:pt>
                <c:pt idx="316">
                  <c:v>1027</c:v>
                </c:pt>
                <c:pt idx="317">
                  <c:v>1027</c:v>
                </c:pt>
                <c:pt idx="318">
                  <c:v>1027</c:v>
                </c:pt>
                <c:pt idx="319">
                  <c:v>1028</c:v>
                </c:pt>
                <c:pt idx="320">
                  <c:v>1028</c:v>
                </c:pt>
                <c:pt idx="321">
                  <c:v>1029</c:v>
                </c:pt>
                <c:pt idx="322">
                  <c:v>1029</c:v>
                </c:pt>
                <c:pt idx="323">
                  <c:v>1029</c:v>
                </c:pt>
                <c:pt idx="324">
                  <c:v>1029</c:v>
                </c:pt>
                <c:pt idx="325">
                  <c:v>1030</c:v>
                </c:pt>
                <c:pt idx="326">
                  <c:v>1030</c:v>
                </c:pt>
                <c:pt idx="327">
                  <c:v>1030</c:v>
                </c:pt>
                <c:pt idx="328">
                  <c:v>1030</c:v>
                </c:pt>
                <c:pt idx="329">
                  <c:v>1031</c:v>
                </c:pt>
                <c:pt idx="330">
                  <c:v>1032</c:v>
                </c:pt>
                <c:pt idx="331">
                  <c:v>1032</c:v>
                </c:pt>
                <c:pt idx="332">
                  <c:v>1032</c:v>
                </c:pt>
                <c:pt idx="333">
                  <c:v>1032</c:v>
                </c:pt>
                <c:pt idx="334">
                  <c:v>1033</c:v>
                </c:pt>
                <c:pt idx="335">
                  <c:v>1034</c:v>
                </c:pt>
                <c:pt idx="336">
                  <c:v>1035</c:v>
                </c:pt>
                <c:pt idx="337">
                  <c:v>1036</c:v>
                </c:pt>
                <c:pt idx="338">
                  <c:v>1037</c:v>
                </c:pt>
                <c:pt idx="339">
                  <c:v>1038</c:v>
                </c:pt>
                <c:pt idx="340">
                  <c:v>1039</c:v>
                </c:pt>
                <c:pt idx="341">
                  <c:v>1039</c:v>
                </c:pt>
                <c:pt idx="342">
                  <c:v>1039</c:v>
                </c:pt>
                <c:pt idx="343">
                  <c:v>1039</c:v>
                </c:pt>
                <c:pt idx="344">
                  <c:v>1040</c:v>
                </c:pt>
                <c:pt idx="345">
                  <c:v>1040</c:v>
                </c:pt>
                <c:pt idx="346">
                  <c:v>1041</c:v>
                </c:pt>
                <c:pt idx="347">
                  <c:v>1043</c:v>
                </c:pt>
                <c:pt idx="348">
                  <c:v>1044</c:v>
                </c:pt>
                <c:pt idx="349">
                  <c:v>1044</c:v>
                </c:pt>
                <c:pt idx="350">
                  <c:v>1044</c:v>
                </c:pt>
                <c:pt idx="351">
                  <c:v>1044</c:v>
                </c:pt>
                <c:pt idx="352">
                  <c:v>1045</c:v>
                </c:pt>
                <c:pt idx="353">
                  <c:v>1045</c:v>
                </c:pt>
                <c:pt idx="354">
                  <c:v>1045</c:v>
                </c:pt>
                <c:pt idx="355">
                  <c:v>1045</c:v>
                </c:pt>
                <c:pt idx="356">
                  <c:v>1046</c:v>
                </c:pt>
                <c:pt idx="357">
                  <c:v>1046</c:v>
                </c:pt>
                <c:pt idx="358">
                  <c:v>1046</c:v>
                </c:pt>
                <c:pt idx="359">
                  <c:v>1046</c:v>
                </c:pt>
                <c:pt idx="360">
                  <c:v>1047</c:v>
                </c:pt>
                <c:pt idx="361">
                  <c:v>1047</c:v>
                </c:pt>
                <c:pt idx="362">
                  <c:v>1047</c:v>
                </c:pt>
                <c:pt idx="363">
                  <c:v>1047</c:v>
                </c:pt>
                <c:pt idx="364">
                  <c:v>1048</c:v>
                </c:pt>
                <c:pt idx="365">
                  <c:v>1048</c:v>
                </c:pt>
                <c:pt idx="366">
                  <c:v>1049</c:v>
                </c:pt>
                <c:pt idx="367">
                  <c:v>1049</c:v>
                </c:pt>
                <c:pt idx="368">
                  <c:v>1049</c:v>
                </c:pt>
                <c:pt idx="369">
                  <c:v>1049</c:v>
                </c:pt>
                <c:pt idx="370">
                  <c:v>1050</c:v>
                </c:pt>
                <c:pt idx="371">
                  <c:v>1050</c:v>
                </c:pt>
                <c:pt idx="372">
                  <c:v>1050</c:v>
                </c:pt>
                <c:pt idx="373">
                  <c:v>1050</c:v>
                </c:pt>
                <c:pt idx="374">
                  <c:v>1051</c:v>
                </c:pt>
                <c:pt idx="375">
                  <c:v>1051</c:v>
                </c:pt>
                <c:pt idx="376">
                  <c:v>1051</c:v>
                </c:pt>
                <c:pt idx="377">
                  <c:v>1051</c:v>
                </c:pt>
                <c:pt idx="378">
                  <c:v>1052</c:v>
                </c:pt>
                <c:pt idx="379">
                  <c:v>1052</c:v>
                </c:pt>
                <c:pt idx="380">
                  <c:v>1052</c:v>
                </c:pt>
                <c:pt idx="381">
                  <c:v>1052</c:v>
                </c:pt>
                <c:pt idx="382">
                  <c:v>1053</c:v>
                </c:pt>
                <c:pt idx="383">
                  <c:v>1055</c:v>
                </c:pt>
                <c:pt idx="384">
                  <c:v>1056</c:v>
                </c:pt>
                <c:pt idx="385">
                  <c:v>1056</c:v>
                </c:pt>
                <c:pt idx="386">
                  <c:v>1056</c:v>
                </c:pt>
                <c:pt idx="387">
                  <c:v>1056</c:v>
                </c:pt>
                <c:pt idx="388">
                  <c:v>1057</c:v>
                </c:pt>
                <c:pt idx="389">
                  <c:v>1057</c:v>
                </c:pt>
                <c:pt idx="390">
                  <c:v>1057</c:v>
                </c:pt>
                <c:pt idx="391">
                  <c:v>1057</c:v>
                </c:pt>
                <c:pt idx="392">
                  <c:v>1058</c:v>
                </c:pt>
                <c:pt idx="393">
                  <c:v>1058</c:v>
                </c:pt>
                <c:pt idx="394">
                  <c:v>1058</c:v>
                </c:pt>
                <c:pt idx="395">
                  <c:v>1058</c:v>
                </c:pt>
                <c:pt idx="396">
                  <c:v>1059</c:v>
                </c:pt>
                <c:pt idx="397">
                  <c:v>1059</c:v>
                </c:pt>
                <c:pt idx="398">
                  <c:v>1059</c:v>
                </c:pt>
                <c:pt idx="399">
                  <c:v>1059</c:v>
                </c:pt>
                <c:pt idx="400">
                  <c:v>1061</c:v>
                </c:pt>
                <c:pt idx="401">
                  <c:v>1061</c:v>
                </c:pt>
                <c:pt idx="402">
                  <c:v>1061</c:v>
                </c:pt>
                <c:pt idx="403">
                  <c:v>1061</c:v>
                </c:pt>
                <c:pt idx="404">
                  <c:v>1063</c:v>
                </c:pt>
                <c:pt idx="405">
                  <c:v>1064</c:v>
                </c:pt>
                <c:pt idx="406">
                  <c:v>1064</c:v>
                </c:pt>
                <c:pt idx="407">
                  <c:v>1064</c:v>
                </c:pt>
                <c:pt idx="408">
                  <c:v>1064</c:v>
                </c:pt>
                <c:pt idx="409">
                  <c:v>1065</c:v>
                </c:pt>
                <c:pt idx="410">
                  <c:v>1065</c:v>
                </c:pt>
                <c:pt idx="411">
                  <c:v>1065</c:v>
                </c:pt>
                <c:pt idx="412">
                  <c:v>1065</c:v>
                </c:pt>
                <c:pt idx="413">
                  <c:v>1066</c:v>
                </c:pt>
                <c:pt idx="414">
                  <c:v>1066</c:v>
                </c:pt>
                <c:pt idx="415">
                  <c:v>1066</c:v>
                </c:pt>
                <c:pt idx="416">
                  <c:v>1066</c:v>
                </c:pt>
                <c:pt idx="417">
                  <c:v>1067</c:v>
                </c:pt>
                <c:pt idx="418">
                  <c:v>1067</c:v>
                </c:pt>
                <c:pt idx="419">
                  <c:v>1067</c:v>
                </c:pt>
                <c:pt idx="420">
                  <c:v>1067</c:v>
                </c:pt>
                <c:pt idx="421">
                  <c:v>1068</c:v>
                </c:pt>
                <c:pt idx="422">
                  <c:v>1068</c:v>
                </c:pt>
                <c:pt idx="423">
                  <c:v>1068</c:v>
                </c:pt>
                <c:pt idx="424">
                  <c:v>1068</c:v>
                </c:pt>
                <c:pt idx="425">
                  <c:v>1069</c:v>
                </c:pt>
                <c:pt idx="426">
                  <c:v>1069</c:v>
                </c:pt>
                <c:pt idx="427">
                  <c:v>1069</c:v>
                </c:pt>
                <c:pt idx="428">
                  <c:v>1069</c:v>
                </c:pt>
                <c:pt idx="429">
                  <c:v>1070</c:v>
                </c:pt>
                <c:pt idx="430">
                  <c:v>1070</c:v>
                </c:pt>
                <c:pt idx="431">
                  <c:v>1070</c:v>
                </c:pt>
                <c:pt idx="432">
                  <c:v>1070</c:v>
                </c:pt>
                <c:pt idx="433">
                  <c:v>1071</c:v>
                </c:pt>
                <c:pt idx="434">
                  <c:v>1071</c:v>
                </c:pt>
                <c:pt idx="435">
                  <c:v>1071</c:v>
                </c:pt>
                <c:pt idx="436">
                  <c:v>1071</c:v>
                </c:pt>
                <c:pt idx="437">
                  <c:v>1072</c:v>
                </c:pt>
                <c:pt idx="438">
                  <c:v>1072</c:v>
                </c:pt>
                <c:pt idx="439">
                  <c:v>1073</c:v>
                </c:pt>
                <c:pt idx="440">
                  <c:v>1073</c:v>
                </c:pt>
                <c:pt idx="441">
                  <c:v>1073</c:v>
                </c:pt>
                <c:pt idx="442">
                  <c:v>1073</c:v>
                </c:pt>
                <c:pt idx="443">
                  <c:v>1074</c:v>
                </c:pt>
                <c:pt idx="444">
                  <c:v>1074</c:v>
                </c:pt>
                <c:pt idx="445">
                  <c:v>1074</c:v>
                </c:pt>
                <c:pt idx="446">
                  <c:v>1075</c:v>
                </c:pt>
                <c:pt idx="447">
                  <c:v>1075</c:v>
                </c:pt>
                <c:pt idx="448">
                  <c:v>1075</c:v>
                </c:pt>
                <c:pt idx="449">
                  <c:v>1075</c:v>
                </c:pt>
                <c:pt idx="450">
                  <c:v>1076</c:v>
                </c:pt>
                <c:pt idx="451">
                  <c:v>1076</c:v>
                </c:pt>
                <c:pt idx="452">
                  <c:v>1076</c:v>
                </c:pt>
                <c:pt idx="453">
                  <c:v>1076</c:v>
                </c:pt>
                <c:pt idx="454">
                  <c:v>1077</c:v>
                </c:pt>
                <c:pt idx="455">
                  <c:v>1077</c:v>
                </c:pt>
                <c:pt idx="456">
                  <c:v>1077</c:v>
                </c:pt>
                <c:pt idx="457">
                  <c:v>1077</c:v>
                </c:pt>
                <c:pt idx="458">
                  <c:v>1078</c:v>
                </c:pt>
                <c:pt idx="459">
                  <c:v>1078</c:v>
                </c:pt>
                <c:pt idx="460">
                  <c:v>1078</c:v>
                </c:pt>
                <c:pt idx="461">
                  <c:v>1078</c:v>
                </c:pt>
              </c:numCache>
            </c:numRef>
          </c:xVal>
          <c:yVal>
            <c:numRef>
              <c:f>Computing!$R$1270:$R$1731</c:f>
              <c:numCache>
                <c:formatCode>0.00</c:formatCode>
                <c:ptCount val="462"/>
                <c:pt idx="0">
                  <c:v>8.0500000000000002E-2</c:v>
                </c:pt>
                <c:pt idx="1">
                  <c:v>0.10400000000000001</c:v>
                </c:pt>
                <c:pt idx="2">
                  <c:v>0.1</c:v>
                </c:pt>
                <c:pt idx="3">
                  <c:v>0.1095</c:v>
                </c:pt>
                <c:pt idx="4">
                  <c:v>0.13750000000000001</c:v>
                </c:pt>
                <c:pt idx="5">
                  <c:v>0.10900000000000001</c:v>
                </c:pt>
                <c:pt idx="6">
                  <c:v>7.350000000000001E-2</c:v>
                </c:pt>
                <c:pt idx="7">
                  <c:v>0.10350000000000001</c:v>
                </c:pt>
                <c:pt idx="8">
                  <c:v>8.6999999999999994E-2</c:v>
                </c:pt>
                <c:pt idx="9">
                  <c:v>0.11599999999999999</c:v>
                </c:pt>
                <c:pt idx="10">
                  <c:v>0.113</c:v>
                </c:pt>
                <c:pt idx="11">
                  <c:v>0.14449999999999999</c:v>
                </c:pt>
                <c:pt idx="12">
                  <c:v>4.5499999999999999E-2</c:v>
                </c:pt>
                <c:pt idx="13">
                  <c:v>3.4500000000000003E-2</c:v>
                </c:pt>
                <c:pt idx="14">
                  <c:v>5.6000000000000001E-2</c:v>
                </c:pt>
                <c:pt idx="15">
                  <c:v>9.35E-2</c:v>
                </c:pt>
                <c:pt idx="16">
                  <c:v>0.11</c:v>
                </c:pt>
                <c:pt idx="17">
                  <c:v>9.6000000000000002E-2</c:v>
                </c:pt>
                <c:pt idx="18">
                  <c:v>5.45E-2</c:v>
                </c:pt>
                <c:pt idx="19">
                  <c:v>3.5000000000000005E-3</c:v>
                </c:pt>
                <c:pt idx="20">
                  <c:v>4.5999999999999999E-2</c:v>
                </c:pt>
                <c:pt idx="21">
                  <c:v>0.1225</c:v>
                </c:pt>
                <c:pt idx="22">
                  <c:v>8.2500000000000004E-2</c:v>
                </c:pt>
                <c:pt idx="23">
                  <c:v>6.649999999999999E-2</c:v>
                </c:pt>
                <c:pt idx="24">
                  <c:v>0.111</c:v>
                </c:pt>
                <c:pt idx="25">
                  <c:v>0.10600000000000001</c:v>
                </c:pt>
                <c:pt idx="26">
                  <c:v>9.1999999999999998E-2</c:v>
                </c:pt>
                <c:pt idx="27">
                  <c:v>7.3999999999999996E-2</c:v>
                </c:pt>
                <c:pt idx="28">
                  <c:v>0.18</c:v>
                </c:pt>
                <c:pt idx="29">
                  <c:v>0.13250000000000001</c:v>
                </c:pt>
                <c:pt idx="30">
                  <c:v>0.16500000000000001</c:v>
                </c:pt>
                <c:pt idx="31">
                  <c:v>0.10200000000000001</c:v>
                </c:pt>
                <c:pt idx="32">
                  <c:v>0.25850000000000001</c:v>
                </c:pt>
                <c:pt idx="33">
                  <c:v>3.4500000000000003E-2</c:v>
                </c:pt>
                <c:pt idx="34">
                  <c:v>-2.5000000000000001E-3</c:v>
                </c:pt>
                <c:pt idx="35">
                  <c:v>9.499999999999998E-3</c:v>
                </c:pt>
                <c:pt idx="36">
                  <c:v>7.9999999999999984E-3</c:v>
                </c:pt>
                <c:pt idx="37">
                  <c:v>0.1885</c:v>
                </c:pt>
                <c:pt idx="38">
                  <c:v>0.11849999999999999</c:v>
                </c:pt>
                <c:pt idx="39">
                  <c:v>0.16899999999999998</c:v>
                </c:pt>
                <c:pt idx="40">
                  <c:v>0.2175</c:v>
                </c:pt>
                <c:pt idx="41">
                  <c:v>0.14499999999999999</c:v>
                </c:pt>
                <c:pt idx="42">
                  <c:v>0.14849999999999999</c:v>
                </c:pt>
                <c:pt idx="43">
                  <c:v>8.6000000000000007E-2</c:v>
                </c:pt>
                <c:pt idx="44">
                  <c:v>0.16949999999999998</c:v>
                </c:pt>
                <c:pt idx="45">
                  <c:v>7.6499999999999999E-2</c:v>
                </c:pt>
                <c:pt idx="46">
                  <c:v>0.159</c:v>
                </c:pt>
                <c:pt idx="47">
                  <c:v>0.14150000000000001</c:v>
                </c:pt>
                <c:pt idx="48">
                  <c:v>0.11649999999999999</c:v>
                </c:pt>
                <c:pt idx="49">
                  <c:v>0.123</c:v>
                </c:pt>
                <c:pt idx="50">
                  <c:v>0.16300000000000001</c:v>
                </c:pt>
                <c:pt idx="51">
                  <c:v>0.17949999999999999</c:v>
                </c:pt>
                <c:pt idx="52">
                  <c:v>0.20200000000000001</c:v>
                </c:pt>
                <c:pt idx="53">
                  <c:v>0.1895</c:v>
                </c:pt>
                <c:pt idx="54">
                  <c:v>-5.0500000000000003E-2</c:v>
                </c:pt>
                <c:pt idx="55">
                  <c:v>-2.0500000000000001E-2</c:v>
                </c:pt>
                <c:pt idx="56">
                  <c:v>-1.1500000000000002E-2</c:v>
                </c:pt>
                <c:pt idx="57">
                  <c:v>-1.15E-2</c:v>
                </c:pt>
                <c:pt idx="58">
                  <c:v>0.1205</c:v>
                </c:pt>
                <c:pt idx="59">
                  <c:v>4.7500000000000001E-2</c:v>
                </c:pt>
                <c:pt idx="60">
                  <c:v>0.11799999999999999</c:v>
                </c:pt>
                <c:pt idx="61">
                  <c:v>9.5500000000000002E-2</c:v>
                </c:pt>
                <c:pt idx="62">
                  <c:v>0.114</c:v>
                </c:pt>
                <c:pt idx="63">
                  <c:v>0.13650000000000001</c:v>
                </c:pt>
                <c:pt idx="64">
                  <c:v>0.14499999999999999</c:v>
                </c:pt>
                <c:pt idx="65">
                  <c:v>0.111</c:v>
                </c:pt>
                <c:pt idx="66">
                  <c:v>2.2499999999999999E-2</c:v>
                </c:pt>
                <c:pt idx="67">
                  <c:v>4.2999999999999997E-2</c:v>
                </c:pt>
                <c:pt idx="68">
                  <c:v>5.45E-2</c:v>
                </c:pt>
                <c:pt idx="69">
                  <c:v>4.5499999999999999E-2</c:v>
                </c:pt>
                <c:pt idx="70">
                  <c:v>0.10849999999999999</c:v>
                </c:pt>
                <c:pt idx="71">
                  <c:v>0.128</c:v>
                </c:pt>
                <c:pt idx="72">
                  <c:v>4.4500000000000005E-2</c:v>
                </c:pt>
                <c:pt idx="73">
                  <c:v>0.08</c:v>
                </c:pt>
                <c:pt idx="74">
                  <c:v>3.5000000000000003E-2</c:v>
                </c:pt>
                <c:pt idx="75">
                  <c:v>5.1000000000000004E-2</c:v>
                </c:pt>
                <c:pt idx="76">
                  <c:v>0.21050000000000002</c:v>
                </c:pt>
                <c:pt idx="77">
                  <c:v>0.21199999999999999</c:v>
                </c:pt>
                <c:pt idx="78">
                  <c:v>0.2175</c:v>
                </c:pt>
                <c:pt idx="79">
                  <c:v>0.127</c:v>
                </c:pt>
                <c:pt idx="80">
                  <c:v>0.05</c:v>
                </c:pt>
                <c:pt idx="81">
                  <c:v>8.6499999999999994E-2</c:v>
                </c:pt>
                <c:pt idx="82">
                  <c:v>8.6000000000000007E-2</c:v>
                </c:pt>
                <c:pt idx="83">
                  <c:v>0.10700000000000001</c:v>
                </c:pt>
                <c:pt idx="84">
                  <c:v>8.9499999999999996E-2</c:v>
                </c:pt>
                <c:pt idx="85">
                  <c:v>0.10300000000000001</c:v>
                </c:pt>
                <c:pt idx="86">
                  <c:v>8.7499999999999994E-2</c:v>
                </c:pt>
                <c:pt idx="87">
                  <c:v>8.9499999999999996E-2</c:v>
                </c:pt>
                <c:pt idx="88">
                  <c:v>7.0500000000000007E-2</c:v>
                </c:pt>
                <c:pt idx="89">
                  <c:v>7.6499999999999999E-2</c:v>
                </c:pt>
                <c:pt idx="90">
                  <c:v>8.7999999999999995E-2</c:v>
                </c:pt>
                <c:pt idx="91">
                  <c:v>6.0499999999999998E-2</c:v>
                </c:pt>
                <c:pt idx="92">
                  <c:v>0.1135</c:v>
                </c:pt>
                <c:pt idx="93">
                  <c:v>7.9500000000000001E-2</c:v>
                </c:pt>
                <c:pt idx="94">
                  <c:v>7.5999999999999998E-2</c:v>
                </c:pt>
                <c:pt idx="95">
                  <c:v>8.7499999999999994E-2</c:v>
                </c:pt>
                <c:pt idx="96">
                  <c:v>0.18</c:v>
                </c:pt>
                <c:pt idx="97">
                  <c:v>0.14499999999999999</c:v>
                </c:pt>
                <c:pt idx="98">
                  <c:v>0.156</c:v>
                </c:pt>
                <c:pt idx="99">
                  <c:v>0.16200000000000001</c:v>
                </c:pt>
                <c:pt idx="100">
                  <c:v>7.8E-2</c:v>
                </c:pt>
                <c:pt idx="101">
                  <c:v>4.0500000000000001E-2</c:v>
                </c:pt>
                <c:pt idx="102">
                  <c:v>6.4500000000000002E-2</c:v>
                </c:pt>
                <c:pt idx="103">
                  <c:v>0.115</c:v>
                </c:pt>
                <c:pt idx="104">
                  <c:v>0.1125</c:v>
                </c:pt>
                <c:pt idx="105">
                  <c:v>0.14699999999999999</c:v>
                </c:pt>
                <c:pt idx="106">
                  <c:v>0.122</c:v>
                </c:pt>
                <c:pt idx="107">
                  <c:v>0.14300000000000002</c:v>
                </c:pt>
                <c:pt idx="108">
                  <c:v>0.17349999999999999</c:v>
                </c:pt>
                <c:pt idx="109">
                  <c:v>0.1125</c:v>
                </c:pt>
                <c:pt idx="110">
                  <c:v>0.13350000000000001</c:v>
                </c:pt>
                <c:pt idx="111">
                  <c:v>0.13350000000000001</c:v>
                </c:pt>
                <c:pt idx="112">
                  <c:v>9.8500000000000004E-2</c:v>
                </c:pt>
                <c:pt idx="113">
                  <c:v>9.0999999999999998E-2</c:v>
                </c:pt>
                <c:pt idx="114">
                  <c:v>0.23149999999999998</c:v>
                </c:pt>
                <c:pt idx="115">
                  <c:v>0.1595</c:v>
                </c:pt>
                <c:pt idx="116">
                  <c:v>0.13950000000000001</c:v>
                </c:pt>
                <c:pt idx="117">
                  <c:v>8.3000000000000004E-2</c:v>
                </c:pt>
                <c:pt idx="118">
                  <c:v>3.85E-2</c:v>
                </c:pt>
                <c:pt idx="119">
                  <c:v>6.0999999999999999E-2</c:v>
                </c:pt>
                <c:pt idx="120">
                  <c:v>7.0000000000000007E-2</c:v>
                </c:pt>
                <c:pt idx="121">
                  <c:v>0.11549999999999999</c:v>
                </c:pt>
                <c:pt idx="122">
                  <c:v>6.6500000000000004E-2</c:v>
                </c:pt>
                <c:pt idx="123">
                  <c:v>0.11</c:v>
                </c:pt>
                <c:pt idx="124">
                  <c:v>4.5999999999999999E-2</c:v>
                </c:pt>
                <c:pt idx="125">
                  <c:v>5.1999999999999998E-2</c:v>
                </c:pt>
                <c:pt idx="126">
                  <c:v>4.4999999999999998E-2</c:v>
                </c:pt>
                <c:pt idx="127">
                  <c:v>4.2999999999999997E-2</c:v>
                </c:pt>
                <c:pt idx="128">
                  <c:v>6.4000000000000001E-2</c:v>
                </c:pt>
                <c:pt idx="129">
                  <c:v>-3.5000000000000001E-3</c:v>
                </c:pt>
                <c:pt idx="130">
                  <c:v>4.0499999999999994E-2</c:v>
                </c:pt>
                <c:pt idx="131">
                  <c:v>1.2E-2</c:v>
                </c:pt>
                <c:pt idx="132">
                  <c:v>0.08</c:v>
                </c:pt>
                <c:pt idx="133">
                  <c:v>0.18</c:v>
                </c:pt>
                <c:pt idx="134">
                  <c:v>0.17149999999999999</c:v>
                </c:pt>
                <c:pt idx="135">
                  <c:v>0.13899999999999998</c:v>
                </c:pt>
                <c:pt idx="136">
                  <c:v>0.1615</c:v>
                </c:pt>
                <c:pt idx="137">
                  <c:v>0</c:v>
                </c:pt>
                <c:pt idx="138">
                  <c:v>0</c:v>
                </c:pt>
                <c:pt idx="139">
                  <c:v>7.1999999999999995E-2</c:v>
                </c:pt>
                <c:pt idx="140">
                  <c:v>9.5500000000000002E-2</c:v>
                </c:pt>
                <c:pt idx="141">
                  <c:v>5.4999999999999997E-3</c:v>
                </c:pt>
                <c:pt idx="142">
                  <c:v>7.9500000000000001E-2</c:v>
                </c:pt>
                <c:pt idx="143">
                  <c:v>3.2000000000000001E-2</c:v>
                </c:pt>
                <c:pt idx="144">
                  <c:v>7.7499999999999999E-2</c:v>
                </c:pt>
                <c:pt idx="145">
                  <c:v>0.245</c:v>
                </c:pt>
                <c:pt idx="146">
                  <c:v>0.24099999999999999</c:v>
                </c:pt>
                <c:pt idx="147">
                  <c:v>0.23250000000000001</c:v>
                </c:pt>
                <c:pt idx="148">
                  <c:v>0.24099999999999999</c:v>
                </c:pt>
                <c:pt idx="149">
                  <c:v>9.9000000000000005E-2</c:v>
                </c:pt>
                <c:pt idx="150">
                  <c:v>2.35E-2</c:v>
                </c:pt>
                <c:pt idx="151">
                  <c:v>4.2999999999999997E-2</c:v>
                </c:pt>
                <c:pt idx="152">
                  <c:v>0.05</c:v>
                </c:pt>
                <c:pt idx="153">
                  <c:v>5.1000000000000004E-2</c:v>
                </c:pt>
                <c:pt idx="154">
                  <c:v>5.7999999999999996E-2</c:v>
                </c:pt>
                <c:pt idx="155">
                  <c:v>5.3999999999999999E-2</c:v>
                </c:pt>
                <c:pt idx="156">
                  <c:v>5.3999999999999999E-2</c:v>
                </c:pt>
                <c:pt idx="157">
                  <c:v>0.1615</c:v>
                </c:pt>
                <c:pt idx="158">
                  <c:v>0.1145</c:v>
                </c:pt>
                <c:pt idx="159">
                  <c:v>0.115</c:v>
                </c:pt>
                <c:pt idx="160">
                  <c:v>5.2499999999999998E-2</c:v>
                </c:pt>
                <c:pt idx="161">
                  <c:v>0.11849999999999999</c:v>
                </c:pt>
                <c:pt idx="162">
                  <c:v>0.13900000000000001</c:v>
                </c:pt>
                <c:pt idx="163">
                  <c:v>0.13150000000000001</c:v>
                </c:pt>
                <c:pt idx="164">
                  <c:v>0.14749999999999999</c:v>
                </c:pt>
                <c:pt idx="165">
                  <c:v>0.1285</c:v>
                </c:pt>
                <c:pt idx="166">
                  <c:v>0.151</c:v>
                </c:pt>
                <c:pt idx="167">
                  <c:v>0.19350000000000001</c:v>
                </c:pt>
                <c:pt idx="168">
                  <c:v>8.9499999999999996E-2</c:v>
                </c:pt>
                <c:pt idx="169">
                  <c:v>0.188</c:v>
                </c:pt>
                <c:pt idx="170">
                  <c:v>0.113</c:v>
                </c:pt>
                <c:pt idx="171">
                  <c:v>0</c:v>
                </c:pt>
                <c:pt idx="172">
                  <c:v>0.123</c:v>
                </c:pt>
                <c:pt idx="173">
                  <c:v>0.25</c:v>
                </c:pt>
                <c:pt idx="174">
                  <c:v>0.20749999999999999</c:v>
                </c:pt>
                <c:pt idx="175">
                  <c:v>0.156</c:v>
                </c:pt>
                <c:pt idx="176">
                  <c:v>0.10400000000000001</c:v>
                </c:pt>
                <c:pt idx="177">
                  <c:v>0.1305</c:v>
                </c:pt>
                <c:pt idx="178">
                  <c:v>0.10700000000000001</c:v>
                </c:pt>
                <c:pt idx="179">
                  <c:v>5.6000000000000001E-2</c:v>
                </c:pt>
                <c:pt idx="180">
                  <c:v>2.6499999999999999E-2</c:v>
                </c:pt>
                <c:pt idx="181">
                  <c:v>-2.0500000000000001E-2</c:v>
                </c:pt>
                <c:pt idx="182">
                  <c:v>3.1E-2</c:v>
                </c:pt>
                <c:pt idx="183">
                  <c:v>0.12</c:v>
                </c:pt>
                <c:pt idx="184">
                  <c:v>0.17799999999999999</c:v>
                </c:pt>
                <c:pt idx="185">
                  <c:v>5.8500000000000003E-2</c:v>
                </c:pt>
                <c:pt idx="186">
                  <c:v>9.8000000000000004E-2</c:v>
                </c:pt>
                <c:pt idx="187">
                  <c:v>2.0999999999999998E-2</c:v>
                </c:pt>
                <c:pt idx="188">
                  <c:v>3.4500000000000003E-2</c:v>
                </c:pt>
                <c:pt idx="189">
                  <c:v>0.13400000000000001</c:v>
                </c:pt>
                <c:pt idx="190">
                  <c:v>8.8999999999999996E-2</c:v>
                </c:pt>
                <c:pt idx="191">
                  <c:v>6.2E-2</c:v>
                </c:pt>
                <c:pt idx="192">
                  <c:v>5.9999999999999984E-3</c:v>
                </c:pt>
                <c:pt idx="193">
                  <c:v>5.5E-2</c:v>
                </c:pt>
                <c:pt idx="194">
                  <c:v>0.14300000000000002</c:v>
                </c:pt>
                <c:pt idx="195">
                  <c:v>0.158</c:v>
                </c:pt>
                <c:pt idx="196">
                  <c:v>0.16400000000000001</c:v>
                </c:pt>
                <c:pt idx="197">
                  <c:v>0.15949999999999998</c:v>
                </c:pt>
                <c:pt idx="198">
                  <c:v>0.16</c:v>
                </c:pt>
                <c:pt idx="199">
                  <c:v>0.16250000000000001</c:v>
                </c:pt>
                <c:pt idx="200">
                  <c:v>0.09</c:v>
                </c:pt>
                <c:pt idx="201">
                  <c:v>7.0500000000000007E-2</c:v>
                </c:pt>
                <c:pt idx="202">
                  <c:v>9.1499999999999998E-2</c:v>
                </c:pt>
                <c:pt idx="203">
                  <c:v>4.9000000000000002E-2</c:v>
                </c:pt>
                <c:pt idx="204">
                  <c:v>0.14899999999999999</c:v>
                </c:pt>
                <c:pt idx="205">
                  <c:v>0.14649999999999999</c:v>
                </c:pt>
                <c:pt idx="206">
                  <c:v>0.14249999999999999</c:v>
                </c:pt>
                <c:pt idx="207">
                  <c:v>0.1535</c:v>
                </c:pt>
                <c:pt idx="208">
                  <c:v>9.2499999999999999E-2</c:v>
                </c:pt>
                <c:pt idx="209">
                  <c:v>7.9000000000000001E-2</c:v>
                </c:pt>
                <c:pt idx="210">
                  <c:v>0.11800000000000001</c:v>
                </c:pt>
                <c:pt idx="211">
                  <c:v>0.10300000000000001</c:v>
                </c:pt>
                <c:pt idx="212">
                  <c:v>0.126</c:v>
                </c:pt>
                <c:pt idx="213">
                  <c:v>0.16300000000000001</c:v>
                </c:pt>
                <c:pt idx="214">
                  <c:v>0.1085</c:v>
                </c:pt>
                <c:pt idx="215">
                  <c:v>0.1205</c:v>
                </c:pt>
                <c:pt idx="216">
                  <c:v>0.14400000000000002</c:v>
                </c:pt>
                <c:pt idx="217">
                  <c:v>0.13750000000000001</c:v>
                </c:pt>
                <c:pt idx="218">
                  <c:v>0.1545</c:v>
                </c:pt>
                <c:pt idx="219">
                  <c:v>0.1245</c:v>
                </c:pt>
                <c:pt idx="220">
                  <c:v>0.10050000000000001</c:v>
                </c:pt>
                <c:pt idx="221">
                  <c:v>9.0999999999999998E-2</c:v>
                </c:pt>
                <c:pt idx="222">
                  <c:v>8.6999999999999994E-2</c:v>
                </c:pt>
                <c:pt idx="223">
                  <c:v>8.0500000000000002E-2</c:v>
                </c:pt>
                <c:pt idx="224">
                  <c:v>7.9500000000000001E-2</c:v>
                </c:pt>
                <c:pt idx="225">
                  <c:v>7.0999999999999994E-2</c:v>
                </c:pt>
                <c:pt idx="226">
                  <c:v>2.35E-2</c:v>
                </c:pt>
                <c:pt idx="227">
                  <c:v>7.9500000000000015E-2</c:v>
                </c:pt>
                <c:pt idx="228">
                  <c:v>-1.7500000000000002E-2</c:v>
                </c:pt>
                <c:pt idx="229">
                  <c:v>0.1245</c:v>
                </c:pt>
                <c:pt idx="230">
                  <c:v>8.8499999999999995E-2</c:v>
                </c:pt>
                <c:pt idx="231">
                  <c:v>8.3499999999999991E-2</c:v>
                </c:pt>
                <c:pt idx="232">
                  <c:v>4.4499999999999998E-2</c:v>
                </c:pt>
                <c:pt idx="233">
                  <c:v>8.3500000000000005E-2</c:v>
                </c:pt>
                <c:pt idx="234">
                  <c:v>0.23250000000000001</c:v>
                </c:pt>
                <c:pt idx="235">
                  <c:v>-9.6500000000000002E-2</c:v>
                </c:pt>
                <c:pt idx="236">
                  <c:v>-2.6999999999999996E-2</c:v>
                </c:pt>
                <c:pt idx="237">
                  <c:v>-2.6499999999999999E-2</c:v>
                </c:pt>
                <c:pt idx="238">
                  <c:v>-2.4E-2</c:v>
                </c:pt>
                <c:pt idx="239">
                  <c:v>0.10199999999999999</c:v>
                </c:pt>
                <c:pt idx="240">
                  <c:v>0.11550000000000001</c:v>
                </c:pt>
                <c:pt idx="241">
                  <c:v>9.6000000000000002E-2</c:v>
                </c:pt>
                <c:pt idx="242">
                  <c:v>0.11700000000000001</c:v>
                </c:pt>
                <c:pt idx="243">
                  <c:v>6.5500000000000003E-2</c:v>
                </c:pt>
                <c:pt idx="244">
                  <c:v>9.35E-2</c:v>
                </c:pt>
                <c:pt idx="245">
                  <c:v>0.11850000000000001</c:v>
                </c:pt>
                <c:pt idx="246">
                  <c:v>0.129</c:v>
                </c:pt>
                <c:pt idx="247">
                  <c:v>0.1835</c:v>
                </c:pt>
                <c:pt idx="248">
                  <c:v>0.123</c:v>
                </c:pt>
                <c:pt idx="249">
                  <c:v>0.08</c:v>
                </c:pt>
                <c:pt idx="250">
                  <c:v>0.10150000000000001</c:v>
                </c:pt>
                <c:pt idx="251">
                  <c:v>0.111</c:v>
                </c:pt>
                <c:pt idx="252">
                  <c:v>0.14450000000000002</c:v>
                </c:pt>
                <c:pt idx="253">
                  <c:v>0.111</c:v>
                </c:pt>
                <c:pt idx="254">
                  <c:v>0.17699999999999999</c:v>
                </c:pt>
                <c:pt idx="255">
                  <c:v>0.154</c:v>
                </c:pt>
                <c:pt idx="256">
                  <c:v>0.10150000000000001</c:v>
                </c:pt>
                <c:pt idx="257">
                  <c:v>0.11749999999999999</c:v>
                </c:pt>
                <c:pt idx="258">
                  <c:v>0.15550000000000003</c:v>
                </c:pt>
                <c:pt idx="259">
                  <c:v>0.15799999999999997</c:v>
                </c:pt>
                <c:pt idx="260">
                  <c:v>0.1205</c:v>
                </c:pt>
                <c:pt idx="261">
                  <c:v>0.11550000000000001</c:v>
                </c:pt>
                <c:pt idx="262">
                  <c:v>3.85E-2</c:v>
                </c:pt>
                <c:pt idx="263">
                  <c:v>0.14650000000000002</c:v>
                </c:pt>
                <c:pt idx="264">
                  <c:v>8.2000000000000003E-2</c:v>
                </c:pt>
                <c:pt idx="265">
                  <c:v>0.13250000000000001</c:v>
                </c:pt>
                <c:pt idx="266">
                  <c:v>0.20300000000000001</c:v>
                </c:pt>
                <c:pt idx="267">
                  <c:v>0.186</c:v>
                </c:pt>
                <c:pt idx="268">
                  <c:v>0.17749999999999999</c:v>
                </c:pt>
                <c:pt idx="269">
                  <c:v>0.19950000000000001</c:v>
                </c:pt>
                <c:pt idx="270">
                  <c:v>0.06</c:v>
                </c:pt>
                <c:pt idx="271">
                  <c:v>0.17199999999999999</c:v>
                </c:pt>
                <c:pt idx="272">
                  <c:v>0.1585</c:v>
                </c:pt>
                <c:pt idx="273">
                  <c:v>0.16049999999999998</c:v>
                </c:pt>
                <c:pt idx="274">
                  <c:v>0.1525</c:v>
                </c:pt>
                <c:pt idx="275">
                  <c:v>0.1515</c:v>
                </c:pt>
                <c:pt idx="276">
                  <c:v>0.16450000000000001</c:v>
                </c:pt>
                <c:pt idx="277">
                  <c:v>0.182</c:v>
                </c:pt>
                <c:pt idx="278">
                  <c:v>0.13450000000000001</c:v>
                </c:pt>
                <c:pt idx="279">
                  <c:v>0.16049999999999998</c:v>
                </c:pt>
                <c:pt idx="280">
                  <c:v>0.1195</c:v>
                </c:pt>
                <c:pt idx="281">
                  <c:v>0.111</c:v>
                </c:pt>
                <c:pt idx="282">
                  <c:v>0.129</c:v>
                </c:pt>
                <c:pt idx="283">
                  <c:v>0.1575</c:v>
                </c:pt>
                <c:pt idx="284">
                  <c:v>0.158</c:v>
                </c:pt>
                <c:pt idx="285">
                  <c:v>1.2999999999999998E-2</c:v>
                </c:pt>
                <c:pt idx="286">
                  <c:v>7.3000000000000009E-2</c:v>
                </c:pt>
                <c:pt idx="287">
                  <c:v>-2.9500000000000002E-2</c:v>
                </c:pt>
                <c:pt idx="288">
                  <c:v>-6.6000000000000003E-2</c:v>
                </c:pt>
                <c:pt idx="289">
                  <c:v>0.155</c:v>
                </c:pt>
                <c:pt idx="290">
                  <c:v>0.14449999999999999</c:v>
                </c:pt>
                <c:pt idx="291">
                  <c:v>0.13700000000000001</c:v>
                </c:pt>
                <c:pt idx="292">
                  <c:v>8.1500000000000003E-2</c:v>
                </c:pt>
                <c:pt idx="293">
                  <c:v>9.9500000000000005E-2</c:v>
                </c:pt>
                <c:pt idx="294">
                  <c:v>0.16949999999999998</c:v>
                </c:pt>
                <c:pt idx="295">
                  <c:v>0.16149999999999998</c:v>
                </c:pt>
                <c:pt idx="296">
                  <c:v>0.23499999999999999</c:v>
                </c:pt>
                <c:pt idx="297">
                  <c:v>0.13400000000000001</c:v>
                </c:pt>
                <c:pt idx="298">
                  <c:v>0.18149999999999999</c:v>
                </c:pt>
                <c:pt idx="299">
                  <c:v>0.11600000000000001</c:v>
                </c:pt>
                <c:pt idx="300">
                  <c:v>5.6999999999999995E-2</c:v>
                </c:pt>
                <c:pt idx="301">
                  <c:v>7.1000000000000008E-2</c:v>
                </c:pt>
                <c:pt idx="302">
                  <c:v>5.45E-2</c:v>
                </c:pt>
                <c:pt idx="303">
                  <c:v>4.5499999999999999E-2</c:v>
                </c:pt>
                <c:pt idx="304">
                  <c:v>4.9500000000000002E-2</c:v>
                </c:pt>
                <c:pt idx="305">
                  <c:v>6.9500000000000006E-2</c:v>
                </c:pt>
                <c:pt idx="306">
                  <c:v>0.1055</c:v>
                </c:pt>
                <c:pt idx="307">
                  <c:v>0.16750000000000001</c:v>
                </c:pt>
                <c:pt idx="308">
                  <c:v>0.17199999999999999</c:v>
                </c:pt>
                <c:pt idx="309">
                  <c:v>0.16949999999999998</c:v>
                </c:pt>
                <c:pt idx="310">
                  <c:v>0.17499999999999999</c:v>
                </c:pt>
                <c:pt idx="311">
                  <c:v>6.9500000000000006E-2</c:v>
                </c:pt>
                <c:pt idx="312">
                  <c:v>0.127</c:v>
                </c:pt>
                <c:pt idx="313">
                  <c:v>7.5999999999999998E-2</c:v>
                </c:pt>
                <c:pt idx="314">
                  <c:v>8.8999999999999996E-2</c:v>
                </c:pt>
                <c:pt idx="315">
                  <c:v>0.10650000000000001</c:v>
                </c:pt>
                <c:pt idx="316">
                  <c:v>0.1215</c:v>
                </c:pt>
                <c:pt idx="317">
                  <c:v>8.5999999999999993E-2</c:v>
                </c:pt>
                <c:pt idx="318">
                  <c:v>0.14399999999999999</c:v>
                </c:pt>
                <c:pt idx="319">
                  <c:v>0.10150000000000001</c:v>
                </c:pt>
                <c:pt idx="320">
                  <c:v>0.10900000000000001</c:v>
                </c:pt>
                <c:pt idx="321">
                  <c:v>0.1595</c:v>
                </c:pt>
                <c:pt idx="322">
                  <c:v>0.16549999999999998</c:v>
                </c:pt>
                <c:pt idx="323">
                  <c:v>0.14749999999999999</c:v>
                </c:pt>
                <c:pt idx="324">
                  <c:v>0.13200000000000001</c:v>
                </c:pt>
                <c:pt idx="325">
                  <c:v>7.8000000000000014E-2</c:v>
                </c:pt>
                <c:pt idx="326">
                  <c:v>8.5000000000000006E-2</c:v>
                </c:pt>
                <c:pt idx="327">
                  <c:v>7.6999999999999999E-2</c:v>
                </c:pt>
                <c:pt idx="328">
                  <c:v>0.11</c:v>
                </c:pt>
                <c:pt idx="329">
                  <c:v>9.2999999999999999E-2</c:v>
                </c:pt>
                <c:pt idx="330">
                  <c:v>4.9500000000000002E-2</c:v>
                </c:pt>
                <c:pt idx="331">
                  <c:v>9.9000000000000005E-2</c:v>
                </c:pt>
                <c:pt idx="332">
                  <c:v>0.1125</c:v>
                </c:pt>
                <c:pt idx="333">
                  <c:v>0.23150000000000001</c:v>
                </c:pt>
                <c:pt idx="334">
                  <c:v>0.14450000000000002</c:v>
                </c:pt>
                <c:pt idx="335">
                  <c:v>0.1535</c:v>
                </c:pt>
                <c:pt idx="336">
                  <c:v>0.1555</c:v>
                </c:pt>
                <c:pt idx="337">
                  <c:v>0.19400000000000001</c:v>
                </c:pt>
                <c:pt idx="338">
                  <c:v>0.156</c:v>
                </c:pt>
                <c:pt idx="339">
                  <c:v>7.3499999999999996E-2</c:v>
                </c:pt>
                <c:pt idx="340">
                  <c:v>0.14350000000000002</c:v>
                </c:pt>
                <c:pt idx="341">
                  <c:v>0.16300000000000001</c:v>
                </c:pt>
                <c:pt idx="342">
                  <c:v>0.19500000000000001</c:v>
                </c:pt>
                <c:pt idx="343">
                  <c:v>0.184</c:v>
                </c:pt>
                <c:pt idx="344">
                  <c:v>5.6000000000000001E-2</c:v>
                </c:pt>
                <c:pt idx="345">
                  <c:v>9.0499999999999997E-2</c:v>
                </c:pt>
                <c:pt idx="346">
                  <c:v>0.13550000000000001</c:v>
                </c:pt>
                <c:pt idx="347">
                  <c:v>0.14699999999999999</c:v>
                </c:pt>
                <c:pt idx="348">
                  <c:v>6.1499999999999999E-2</c:v>
                </c:pt>
                <c:pt idx="349">
                  <c:v>-7.6999999999999999E-2</c:v>
                </c:pt>
                <c:pt idx="350">
                  <c:v>-6.9000000000000006E-2</c:v>
                </c:pt>
                <c:pt idx="351">
                  <c:v>1E-3</c:v>
                </c:pt>
                <c:pt idx="352">
                  <c:v>0.1605</c:v>
                </c:pt>
                <c:pt idx="353">
                  <c:v>0.14749999999999999</c:v>
                </c:pt>
                <c:pt idx="354">
                  <c:v>0.1545</c:v>
                </c:pt>
                <c:pt idx="355">
                  <c:v>0.1545</c:v>
                </c:pt>
                <c:pt idx="356">
                  <c:v>2.8000000000000001E-2</c:v>
                </c:pt>
                <c:pt idx="357">
                  <c:v>-3.7999999999999999E-2</c:v>
                </c:pt>
                <c:pt idx="358">
                  <c:v>3.9E-2</c:v>
                </c:pt>
                <c:pt idx="359">
                  <c:v>8.5000000000000006E-2</c:v>
                </c:pt>
                <c:pt idx="360">
                  <c:v>0.14350000000000002</c:v>
                </c:pt>
                <c:pt idx="361">
                  <c:v>0.13200000000000001</c:v>
                </c:pt>
                <c:pt idx="362">
                  <c:v>0.1255</c:v>
                </c:pt>
                <c:pt idx="363">
                  <c:v>0.107</c:v>
                </c:pt>
                <c:pt idx="364">
                  <c:v>0.13</c:v>
                </c:pt>
                <c:pt idx="365">
                  <c:v>0.125</c:v>
                </c:pt>
                <c:pt idx="366">
                  <c:v>0.1145</c:v>
                </c:pt>
                <c:pt idx="367">
                  <c:v>0.13600000000000001</c:v>
                </c:pt>
                <c:pt idx="368">
                  <c:v>7.1500000000000008E-2</c:v>
                </c:pt>
                <c:pt idx="369">
                  <c:v>0.10350000000000001</c:v>
                </c:pt>
                <c:pt idx="370">
                  <c:v>0.11700000000000001</c:v>
                </c:pt>
                <c:pt idx="371">
                  <c:v>0.14100000000000001</c:v>
                </c:pt>
                <c:pt idx="372">
                  <c:v>0.1195</c:v>
                </c:pt>
                <c:pt idx="373">
                  <c:v>7.9499999999999987E-2</c:v>
                </c:pt>
                <c:pt idx="374">
                  <c:v>0.1275</c:v>
                </c:pt>
                <c:pt idx="375">
                  <c:v>0.10100000000000001</c:v>
                </c:pt>
                <c:pt idx="376">
                  <c:v>9.5500000000000002E-2</c:v>
                </c:pt>
                <c:pt idx="377">
                  <c:v>0.10349999999999999</c:v>
                </c:pt>
                <c:pt idx="378">
                  <c:v>0.21</c:v>
                </c:pt>
                <c:pt idx="379">
                  <c:v>0.21249999999999999</c:v>
                </c:pt>
                <c:pt idx="380">
                  <c:v>0.20849999999999999</c:v>
                </c:pt>
                <c:pt idx="381">
                  <c:v>0.2185</c:v>
                </c:pt>
                <c:pt idx="382">
                  <c:v>0.1065</c:v>
                </c:pt>
                <c:pt idx="383">
                  <c:v>0.1575</c:v>
                </c:pt>
                <c:pt idx="384">
                  <c:v>0.17049999999999998</c:v>
                </c:pt>
                <c:pt idx="385">
                  <c:v>0.15150000000000002</c:v>
                </c:pt>
                <c:pt idx="386">
                  <c:v>0.14650000000000002</c:v>
                </c:pt>
                <c:pt idx="387">
                  <c:v>0.23050000000000001</c:v>
                </c:pt>
                <c:pt idx="388">
                  <c:v>0.17549999999999999</c:v>
                </c:pt>
                <c:pt idx="389">
                  <c:v>0.186</c:v>
                </c:pt>
                <c:pt idx="390">
                  <c:v>0.14050000000000001</c:v>
                </c:pt>
                <c:pt idx="391">
                  <c:v>0.192</c:v>
                </c:pt>
                <c:pt idx="392">
                  <c:v>6.6500000000000004E-2</c:v>
                </c:pt>
                <c:pt idx="393">
                  <c:v>9.6000000000000002E-2</c:v>
                </c:pt>
                <c:pt idx="394">
                  <c:v>9.6000000000000002E-2</c:v>
                </c:pt>
                <c:pt idx="395">
                  <c:v>0.1045</c:v>
                </c:pt>
                <c:pt idx="396">
                  <c:v>0.1125</c:v>
                </c:pt>
                <c:pt idx="397">
                  <c:v>0.14249999999999999</c:v>
                </c:pt>
                <c:pt idx="398">
                  <c:v>0.14249999999999999</c:v>
                </c:pt>
                <c:pt idx="399">
                  <c:v>0.126</c:v>
                </c:pt>
                <c:pt idx="400">
                  <c:v>6.4000000000000001E-2</c:v>
                </c:pt>
                <c:pt idx="401">
                  <c:v>4.2500000000000003E-2</c:v>
                </c:pt>
                <c:pt idx="402">
                  <c:v>3.6000000000000004E-2</c:v>
                </c:pt>
                <c:pt idx="403">
                  <c:v>3.7999999999999999E-2</c:v>
                </c:pt>
                <c:pt idx="404">
                  <c:v>0.17849999999999999</c:v>
                </c:pt>
                <c:pt idx="405">
                  <c:v>0.13100000000000001</c:v>
                </c:pt>
                <c:pt idx="406">
                  <c:v>0.1295</c:v>
                </c:pt>
                <c:pt idx="407">
                  <c:v>0.14100000000000001</c:v>
                </c:pt>
                <c:pt idx="408">
                  <c:v>0.152</c:v>
                </c:pt>
                <c:pt idx="409">
                  <c:v>0.1575</c:v>
                </c:pt>
                <c:pt idx="410">
                  <c:v>0.19</c:v>
                </c:pt>
                <c:pt idx="411">
                  <c:v>0.1585</c:v>
                </c:pt>
                <c:pt idx="412">
                  <c:v>0.17699999999999999</c:v>
                </c:pt>
                <c:pt idx="413">
                  <c:v>0.20050000000000001</c:v>
                </c:pt>
                <c:pt idx="414">
                  <c:v>0.1855</c:v>
                </c:pt>
                <c:pt idx="415">
                  <c:v>0.17549999999999999</c:v>
                </c:pt>
                <c:pt idx="416">
                  <c:v>0.17699999999999999</c:v>
                </c:pt>
                <c:pt idx="417">
                  <c:v>0.19350000000000001</c:v>
                </c:pt>
                <c:pt idx="418">
                  <c:v>0.21350000000000002</c:v>
                </c:pt>
                <c:pt idx="419">
                  <c:v>0.17199999999999999</c:v>
                </c:pt>
                <c:pt idx="420">
                  <c:v>0.21550000000000002</c:v>
                </c:pt>
                <c:pt idx="421">
                  <c:v>4.1499999999999995E-2</c:v>
                </c:pt>
                <c:pt idx="422">
                  <c:v>8.8999999999999996E-2</c:v>
                </c:pt>
                <c:pt idx="423">
                  <c:v>0.155</c:v>
                </c:pt>
                <c:pt idx="424">
                  <c:v>0.14749999999999999</c:v>
                </c:pt>
                <c:pt idx="425">
                  <c:v>0.14449999999999999</c:v>
                </c:pt>
                <c:pt idx="426">
                  <c:v>0.16849999999999998</c:v>
                </c:pt>
                <c:pt idx="427">
                  <c:v>0.17899999999999999</c:v>
                </c:pt>
                <c:pt idx="428">
                  <c:v>0.1845</c:v>
                </c:pt>
                <c:pt idx="429">
                  <c:v>0.16949999999999998</c:v>
                </c:pt>
                <c:pt idx="430">
                  <c:v>0.17049999999999998</c:v>
                </c:pt>
                <c:pt idx="431">
                  <c:v>0.16700000000000001</c:v>
                </c:pt>
                <c:pt idx="432">
                  <c:v>0.1855</c:v>
                </c:pt>
                <c:pt idx="433">
                  <c:v>0.1585</c:v>
                </c:pt>
                <c:pt idx="434">
                  <c:v>0.17199999999999999</c:v>
                </c:pt>
                <c:pt idx="435">
                  <c:v>0.1585</c:v>
                </c:pt>
                <c:pt idx="436">
                  <c:v>0.153</c:v>
                </c:pt>
                <c:pt idx="437">
                  <c:v>0.14499999999999999</c:v>
                </c:pt>
                <c:pt idx="438">
                  <c:v>0.124</c:v>
                </c:pt>
                <c:pt idx="439">
                  <c:v>0.10200000000000001</c:v>
                </c:pt>
                <c:pt idx="440">
                  <c:v>6.7000000000000004E-2</c:v>
                </c:pt>
                <c:pt idx="441">
                  <c:v>4.1999999999999996E-2</c:v>
                </c:pt>
                <c:pt idx="442">
                  <c:v>8.5499999999999993E-2</c:v>
                </c:pt>
                <c:pt idx="443">
                  <c:v>0.02</c:v>
                </c:pt>
                <c:pt idx="444">
                  <c:v>7.1000000000000008E-2</c:v>
                </c:pt>
                <c:pt idx="445">
                  <c:v>9.5000000000000001E-2</c:v>
                </c:pt>
                <c:pt idx="446">
                  <c:v>0.127</c:v>
                </c:pt>
                <c:pt idx="447">
                  <c:v>0.14000000000000001</c:v>
                </c:pt>
                <c:pt idx="448">
                  <c:v>0.13800000000000001</c:v>
                </c:pt>
                <c:pt idx="449">
                  <c:v>0.20900000000000002</c:v>
                </c:pt>
                <c:pt idx="450">
                  <c:v>0.19400000000000001</c:v>
                </c:pt>
                <c:pt idx="451">
                  <c:v>0.1915</c:v>
                </c:pt>
                <c:pt idx="452">
                  <c:v>0.14550000000000002</c:v>
                </c:pt>
                <c:pt idx="453">
                  <c:v>0.1905</c:v>
                </c:pt>
                <c:pt idx="454">
                  <c:v>0.10249999999999999</c:v>
                </c:pt>
                <c:pt idx="455">
                  <c:v>0.122</c:v>
                </c:pt>
                <c:pt idx="456">
                  <c:v>0.1255</c:v>
                </c:pt>
                <c:pt idx="457">
                  <c:v>0.1075</c:v>
                </c:pt>
                <c:pt idx="458">
                  <c:v>0.15</c:v>
                </c:pt>
                <c:pt idx="459">
                  <c:v>0.11849999999999999</c:v>
                </c:pt>
                <c:pt idx="460">
                  <c:v>0.114</c:v>
                </c:pt>
                <c:pt idx="461">
                  <c:v>0.17149999999999999</c:v>
                </c:pt>
              </c:numCache>
            </c:numRef>
          </c:yVal>
        </c:ser>
        <c:ser>
          <c:idx val="2"/>
          <c:order val="1"/>
          <c:tx>
            <c:v>AVG O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Computing!$V$1275:$V$1746</c:f>
              <c:numCache>
                <c:formatCode>0</c:formatCode>
                <c:ptCount val="472"/>
                <c:pt idx="0">
                  <c:v>925</c:v>
                </c:pt>
                <c:pt idx="1">
                  <c:v>925</c:v>
                </c:pt>
                <c:pt idx="2">
                  <c:v>925</c:v>
                </c:pt>
                <c:pt idx="3">
                  <c:v>925</c:v>
                </c:pt>
                <c:pt idx="4">
                  <c:v>926</c:v>
                </c:pt>
                <c:pt idx="5">
                  <c:v>926</c:v>
                </c:pt>
                <c:pt idx="6">
                  <c:v>926</c:v>
                </c:pt>
                <c:pt idx="7">
                  <c:v>926</c:v>
                </c:pt>
                <c:pt idx="8">
                  <c:v>927</c:v>
                </c:pt>
                <c:pt idx="9">
                  <c:v>927</c:v>
                </c:pt>
                <c:pt idx="10">
                  <c:v>927</c:v>
                </c:pt>
                <c:pt idx="11">
                  <c:v>927</c:v>
                </c:pt>
                <c:pt idx="12">
                  <c:v>928</c:v>
                </c:pt>
                <c:pt idx="13">
                  <c:v>928</c:v>
                </c:pt>
                <c:pt idx="14">
                  <c:v>928</c:v>
                </c:pt>
                <c:pt idx="15">
                  <c:v>928</c:v>
                </c:pt>
                <c:pt idx="16">
                  <c:v>929</c:v>
                </c:pt>
                <c:pt idx="17">
                  <c:v>929</c:v>
                </c:pt>
                <c:pt idx="18">
                  <c:v>929</c:v>
                </c:pt>
                <c:pt idx="19">
                  <c:v>929</c:v>
                </c:pt>
                <c:pt idx="20">
                  <c:v>930</c:v>
                </c:pt>
                <c:pt idx="21">
                  <c:v>930</c:v>
                </c:pt>
                <c:pt idx="22">
                  <c:v>930</c:v>
                </c:pt>
                <c:pt idx="23">
                  <c:v>930</c:v>
                </c:pt>
                <c:pt idx="24">
                  <c:v>931</c:v>
                </c:pt>
                <c:pt idx="25">
                  <c:v>931</c:v>
                </c:pt>
                <c:pt idx="26">
                  <c:v>931</c:v>
                </c:pt>
                <c:pt idx="27">
                  <c:v>931</c:v>
                </c:pt>
                <c:pt idx="28">
                  <c:v>932</c:v>
                </c:pt>
                <c:pt idx="29">
                  <c:v>932</c:v>
                </c:pt>
                <c:pt idx="30">
                  <c:v>932</c:v>
                </c:pt>
                <c:pt idx="31">
                  <c:v>932</c:v>
                </c:pt>
                <c:pt idx="32">
                  <c:v>933</c:v>
                </c:pt>
                <c:pt idx="33">
                  <c:v>934</c:v>
                </c:pt>
                <c:pt idx="34">
                  <c:v>934</c:v>
                </c:pt>
                <c:pt idx="35">
                  <c:v>934</c:v>
                </c:pt>
                <c:pt idx="36">
                  <c:v>934</c:v>
                </c:pt>
                <c:pt idx="37">
                  <c:v>935</c:v>
                </c:pt>
                <c:pt idx="38">
                  <c:v>936</c:v>
                </c:pt>
                <c:pt idx="39">
                  <c:v>936</c:v>
                </c:pt>
                <c:pt idx="40">
                  <c:v>936</c:v>
                </c:pt>
                <c:pt idx="41">
                  <c:v>936</c:v>
                </c:pt>
                <c:pt idx="42">
                  <c:v>937</c:v>
                </c:pt>
                <c:pt idx="43">
                  <c:v>937</c:v>
                </c:pt>
                <c:pt idx="44">
                  <c:v>937</c:v>
                </c:pt>
                <c:pt idx="45">
                  <c:v>937</c:v>
                </c:pt>
                <c:pt idx="46">
                  <c:v>938</c:v>
                </c:pt>
                <c:pt idx="47">
                  <c:v>938</c:v>
                </c:pt>
                <c:pt idx="48">
                  <c:v>938</c:v>
                </c:pt>
                <c:pt idx="49">
                  <c:v>938</c:v>
                </c:pt>
                <c:pt idx="50">
                  <c:v>939</c:v>
                </c:pt>
                <c:pt idx="51">
                  <c:v>939</c:v>
                </c:pt>
                <c:pt idx="52">
                  <c:v>939</c:v>
                </c:pt>
                <c:pt idx="53">
                  <c:v>939</c:v>
                </c:pt>
                <c:pt idx="54">
                  <c:v>940</c:v>
                </c:pt>
                <c:pt idx="55">
                  <c:v>940</c:v>
                </c:pt>
                <c:pt idx="56">
                  <c:v>940</c:v>
                </c:pt>
                <c:pt idx="57">
                  <c:v>940</c:v>
                </c:pt>
                <c:pt idx="58">
                  <c:v>941</c:v>
                </c:pt>
                <c:pt idx="59">
                  <c:v>942</c:v>
                </c:pt>
                <c:pt idx="60">
                  <c:v>942</c:v>
                </c:pt>
                <c:pt idx="61">
                  <c:v>942</c:v>
                </c:pt>
                <c:pt idx="62">
                  <c:v>942</c:v>
                </c:pt>
                <c:pt idx="63">
                  <c:v>943</c:v>
                </c:pt>
                <c:pt idx="64">
                  <c:v>943</c:v>
                </c:pt>
                <c:pt idx="65">
                  <c:v>943</c:v>
                </c:pt>
                <c:pt idx="66">
                  <c:v>943</c:v>
                </c:pt>
                <c:pt idx="67">
                  <c:v>944</c:v>
                </c:pt>
                <c:pt idx="68">
                  <c:v>944</c:v>
                </c:pt>
                <c:pt idx="69">
                  <c:v>944</c:v>
                </c:pt>
                <c:pt idx="70">
                  <c:v>944</c:v>
                </c:pt>
                <c:pt idx="71">
                  <c:v>945</c:v>
                </c:pt>
                <c:pt idx="72">
                  <c:v>945</c:v>
                </c:pt>
                <c:pt idx="73">
                  <c:v>946</c:v>
                </c:pt>
                <c:pt idx="74">
                  <c:v>946</c:v>
                </c:pt>
                <c:pt idx="75">
                  <c:v>946</c:v>
                </c:pt>
                <c:pt idx="76">
                  <c:v>946</c:v>
                </c:pt>
                <c:pt idx="77">
                  <c:v>947</c:v>
                </c:pt>
                <c:pt idx="78">
                  <c:v>947</c:v>
                </c:pt>
                <c:pt idx="79">
                  <c:v>947</c:v>
                </c:pt>
                <c:pt idx="80">
                  <c:v>947</c:v>
                </c:pt>
                <c:pt idx="81">
                  <c:v>948</c:v>
                </c:pt>
                <c:pt idx="82">
                  <c:v>948</c:v>
                </c:pt>
                <c:pt idx="83">
                  <c:v>948</c:v>
                </c:pt>
                <c:pt idx="84">
                  <c:v>949</c:v>
                </c:pt>
                <c:pt idx="85">
                  <c:v>949</c:v>
                </c:pt>
                <c:pt idx="86">
                  <c:v>949</c:v>
                </c:pt>
                <c:pt idx="87">
                  <c:v>949</c:v>
                </c:pt>
                <c:pt idx="88">
                  <c:v>950</c:v>
                </c:pt>
                <c:pt idx="89">
                  <c:v>950</c:v>
                </c:pt>
                <c:pt idx="90">
                  <c:v>950</c:v>
                </c:pt>
                <c:pt idx="91">
                  <c:v>950</c:v>
                </c:pt>
                <c:pt idx="92">
                  <c:v>951</c:v>
                </c:pt>
                <c:pt idx="93">
                  <c:v>951</c:v>
                </c:pt>
                <c:pt idx="94">
                  <c:v>951</c:v>
                </c:pt>
                <c:pt idx="95">
                  <c:v>951</c:v>
                </c:pt>
                <c:pt idx="96">
                  <c:v>952</c:v>
                </c:pt>
                <c:pt idx="97">
                  <c:v>952</c:v>
                </c:pt>
                <c:pt idx="98">
                  <c:v>952</c:v>
                </c:pt>
                <c:pt idx="99">
                  <c:v>952</c:v>
                </c:pt>
                <c:pt idx="100">
                  <c:v>953</c:v>
                </c:pt>
                <c:pt idx="101">
                  <c:v>953</c:v>
                </c:pt>
                <c:pt idx="102">
                  <c:v>953</c:v>
                </c:pt>
                <c:pt idx="103">
                  <c:v>953</c:v>
                </c:pt>
                <c:pt idx="104">
                  <c:v>955</c:v>
                </c:pt>
                <c:pt idx="105">
                  <c:v>955</c:v>
                </c:pt>
                <c:pt idx="106">
                  <c:v>955</c:v>
                </c:pt>
                <c:pt idx="107">
                  <c:v>955</c:v>
                </c:pt>
                <c:pt idx="108">
                  <c:v>956</c:v>
                </c:pt>
                <c:pt idx="109">
                  <c:v>956</c:v>
                </c:pt>
                <c:pt idx="110">
                  <c:v>956</c:v>
                </c:pt>
                <c:pt idx="111">
                  <c:v>956</c:v>
                </c:pt>
                <c:pt idx="112">
                  <c:v>957</c:v>
                </c:pt>
                <c:pt idx="113">
                  <c:v>957</c:v>
                </c:pt>
                <c:pt idx="114">
                  <c:v>957</c:v>
                </c:pt>
                <c:pt idx="115">
                  <c:v>957</c:v>
                </c:pt>
                <c:pt idx="116">
                  <c:v>959</c:v>
                </c:pt>
                <c:pt idx="117">
                  <c:v>959</c:v>
                </c:pt>
                <c:pt idx="118">
                  <c:v>959</c:v>
                </c:pt>
                <c:pt idx="119">
                  <c:v>959</c:v>
                </c:pt>
                <c:pt idx="120">
                  <c:v>960</c:v>
                </c:pt>
                <c:pt idx="121">
                  <c:v>960</c:v>
                </c:pt>
                <c:pt idx="122">
                  <c:v>960</c:v>
                </c:pt>
                <c:pt idx="123">
                  <c:v>960</c:v>
                </c:pt>
                <c:pt idx="124">
                  <c:v>961</c:v>
                </c:pt>
                <c:pt idx="125">
                  <c:v>961</c:v>
                </c:pt>
                <c:pt idx="126">
                  <c:v>961</c:v>
                </c:pt>
                <c:pt idx="127">
                  <c:v>961</c:v>
                </c:pt>
                <c:pt idx="128">
                  <c:v>962</c:v>
                </c:pt>
                <c:pt idx="129">
                  <c:v>962</c:v>
                </c:pt>
                <c:pt idx="130">
                  <c:v>962</c:v>
                </c:pt>
                <c:pt idx="131">
                  <c:v>962</c:v>
                </c:pt>
                <c:pt idx="132">
                  <c:v>963</c:v>
                </c:pt>
                <c:pt idx="133">
                  <c:v>963</c:v>
                </c:pt>
                <c:pt idx="134">
                  <c:v>963</c:v>
                </c:pt>
                <c:pt idx="135">
                  <c:v>963</c:v>
                </c:pt>
                <c:pt idx="136">
                  <c:v>964</c:v>
                </c:pt>
                <c:pt idx="137">
                  <c:v>964</c:v>
                </c:pt>
                <c:pt idx="138">
                  <c:v>964</c:v>
                </c:pt>
                <c:pt idx="139">
                  <c:v>964</c:v>
                </c:pt>
                <c:pt idx="140">
                  <c:v>965</c:v>
                </c:pt>
                <c:pt idx="141">
                  <c:v>965</c:v>
                </c:pt>
                <c:pt idx="142">
                  <c:v>965</c:v>
                </c:pt>
                <c:pt idx="143">
                  <c:v>966</c:v>
                </c:pt>
                <c:pt idx="144">
                  <c:v>966</c:v>
                </c:pt>
                <c:pt idx="145">
                  <c:v>966</c:v>
                </c:pt>
                <c:pt idx="146">
                  <c:v>966</c:v>
                </c:pt>
                <c:pt idx="147">
                  <c:v>967</c:v>
                </c:pt>
                <c:pt idx="148">
                  <c:v>967</c:v>
                </c:pt>
                <c:pt idx="149">
                  <c:v>967</c:v>
                </c:pt>
                <c:pt idx="150">
                  <c:v>967</c:v>
                </c:pt>
                <c:pt idx="151">
                  <c:v>969</c:v>
                </c:pt>
                <c:pt idx="152">
                  <c:v>969</c:v>
                </c:pt>
                <c:pt idx="153">
                  <c:v>969</c:v>
                </c:pt>
                <c:pt idx="154">
                  <c:v>969</c:v>
                </c:pt>
                <c:pt idx="155">
                  <c:v>970</c:v>
                </c:pt>
                <c:pt idx="156">
                  <c:v>970</c:v>
                </c:pt>
                <c:pt idx="157">
                  <c:v>970</c:v>
                </c:pt>
                <c:pt idx="158">
                  <c:v>970</c:v>
                </c:pt>
                <c:pt idx="159">
                  <c:v>971</c:v>
                </c:pt>
                <c:pt idx="160">
                  <c:v>971</c:v>
                </c:pt>
                <c:pt idx="161">
                  <c:v>971</c:v>
                </c:pt>
                <c:pt idx="162">
                  <c:v>971</c:v>
                </c:pt>
                <c:pt idx="163">
                  <c:v>972</c:v>
                </c:pt>
                <c:pt idx="164">
                  <c:v>972</c:v>
                </c:pt>
                <c:pt idx="165">
                  <c:v>973</c:v>
                </c:pt>
                <c:pt idx="166">
                  <c:v>973</c:v>
                </c:pt>
                <c:pt idx="167">
                  <c:v>973</c:v>
                </c:pt>
                <c:pt idx="168">
                  <c:v>973</c:v>
                </c:pt>
                <c:pt idx="169">
                  <c:v>974</c:v>
                </c:pt>
                <c:pt idx="170">
                  <c:v>974</c:v>
                </c:pt>
                <c:pt idx="171">
                  <c:v>974</c:v>
                </c:pt>
                <c:pt idx="172">
                  <c:v>974</c:v>
                </c:pt>
                <c:pt idx="173">
                  <c:v>975</c:v>
                </c:pt>
                <c:pt idx="174">
                  <c:v>975</c:v>
                </c:pt>
                <c:pt idx="175">
                  <c:v>975</c:v>
                </c:pt>
                <c:pt idx="176">
                  <c:v>975</c:v>
                </c:pt>
                <c:pt idx="177">
                  <c:v>977</c:v>
                </c:pt>
                <c:pt idx="178">
                  <c:v>978</c:v>
                </c:pt>
                <c:pt idx="179">
                  <c:v>978</c:v>
                </c:pt>
                <c:pt idx="180">
                  <c:v>978</c:v>
                </c:pt>
                <c:pt idx="181">
                  <c:v>978</c:v>
                </c:pt>
                <c:pt idx="182">
                  <c:v>979</c:v>
                </c:pt>
                <c:pt idx="183">
                  <c:v>979</c:v>
                </c:pt>
                <c:pt idx="184">
                  <c:v>979</c:v>
                </c:pt>
                <c:pt idx="185">
                  <c:v>979</c:v>
                </c:pt>
                <c:pt idx="186">
                  <c:v>980</c:v>
                </c:pt>
                <c:pt idx="187">
                  <c:v>980</c:v>
                </c:pt>
                <c:pt idx="188">
                  <c:v>980</c:v>
                </c:pt>
                <c:pt idx="189">
                  <c:v>980</c:v>
                </c:pt>
                <c:pt idx="190">
                  <c:v>981</c:v>
                </c:pt>
                <c:pt idx="191">
                  <c:v>982</c:v>
                </c:pt>
                <c:pt idx="192">
                  <c:v>984</c:v>
                </c:pt>
                <c:pt idx="193">
                  <c:v>984</c:v>
                </c:pt>
                <c:pt idx="194">
                  <c:v>984</c:v>
                </c:pt>
                <c:pt idx="195">
                  <c:v>984</c:v>
                </c:pt>
                <c:pt idx="196">
                  <c:v>985</c:v>
                </c:pt>
                <c:pt idx="197">
                  <c:v>985</c:v>
                </c:pt>
                <c:pt idx="198">
                  <c:v>985</c:v>
                </c:pt>
                <c:pt idx="199">
                  <c:v>985</c:v>
                </c:pt>
                <c:pt idx="200">
                  <c:v>986</c:v>
                </c:pt>
                <c:pt idx="201">
                  <c:v>986</c:v>
                </c:pt>
                <c:pt idx="202">
                  <c:v>986</c:v>
                </c:pt>
                <c:pt idx="203">
                  <c:v>986</c:v>
                </c:pt>
                <c:pt idx="204">
                  <c:v>987</c:v>
                </c:pt>
                <c:pt idx="205">
                  <c:v>987</c:v>
                </c:pt>
                <c:pt idx="206">
                  <c:v>987</c:v>
                </c:pt>
                <c:pt idx="207">
                  <c:v>987</c:v>
                </c:pt>
                <c:pt idx="208">
                  <c:v>988</c:v>
                </c:pt>
                <c:pt idx="209">
                  <c:v>988</c:v>
                </c:pt>
                <c:pt idx="210">
                  <c:v>988</c:v>
                </c:pt>
                <c:pt idx="211">
                  <c:v>988</c:v>
                </c:pt>
                <c:pt idx="212">
                  <c:v>989</c:v>
                </c:pt>
                <c:pt idx="213">
                  <c:v>989</c:v>
                </c:pt>
                <c:pt idx="214">
                  <c:v>989</c:v>
                </c:pt>
                <c:pt idx="215">
                  <c:v>989</c:v>
                </c:pt>
                <c:pt idx="216">
                  <c:v>990</c:v>
                </c:pt>
                <c:pt idx="217">
                  <c:v>990</c:v>
                </c:pt>
                <c:pt idx="218">
                  <c:v>990</c:v>
                </c:pt>
                <c:pt idx="219">
                  <c:v>990</c:v>
                </c:pt>
                <c:pt idx="220">
                  <c:v>991</c:v>
                </c:pt>
                <c:pt idx="221">
                  <c:v>991</c:v>
                </c:pt>
                <c:pt idx="222">
                  <c:v>991</c:v>
                </c:pt>
                <c:pt idx="223">
                  <c:v>991</c:v>
                </c:pt>
                <c:pt idx="224">
                  <c:v>992</c:v>
                </c:pt>
                <c:pt idx="225">
                  <c:v>992</c:v>
                </c:pt>
                <c:pt idx="226">
                  <c:v>992</c:v>
                </c:pt>
                <c:pt idx="227">
                  <c:v>992</c:v>
                </c:pt>
                <c:pt idx="228">
                  <c:v>993</c:v>
                </c:pt>
                <c:pt idx="229">
                  <c:v>993</c:v>
                </c:pt>
                <c:pt idx="230">
                  <c:v>993</c:v>
                </c:pt>
                <c:pt idx="231">
                  <c:v>993</c:v>
                </c:pt>
                <c:pt idx="232">
                  <c:v>994</c:v>
                </c:pt>
                <c:pt idx="233">
                  <c:v>996</c:v>
                </c:pt>
                <c:pt idx="234">
                  <c:v>996</c:v>
                </c:pt>
                <c:pt idx="235">
                  <c:v>996</c:v>
                </c:pt>
                <c:pt idx="236">
                  <c:v>996</c:v>
                </c:pt>
                <c:pt idx="237">
                  <c:v>997</c:v>
                </c:pt>
                <c:pt idx="238">
                  <c:v>997</c:v>
                </c:pt>
                <c:pt idx="239">
                  <c:v>997</c:v>
                </c:pt>
                <c:pt idx="240">
                  <c:v>997</c:v>
                </c:pt>
                <c:pt idx="241">
                  <c:v>998</c:v>
                </c:pt>
                <c:pt idx="242">
                  <c:v>999</c:v>
                </c:pt>
                <c:pt idx="243">
                  <c:v>1000</c:v>
                </c:pt>
                <c:pt idx="244">
                  <c:v>1000</c:v>
                </c:pt>
                <c:pt idx="245">
                  <c:v>1000</c:v>
                </c:pt>
                <c:pt idx="246">
                  <c:v>1000</c:v>
                </c:pt>
                <c:pt idx="247">
                  <c:v>1001</c:v>
                </c:pt>
                <c:pt idx="248">
                  <c:v>1001</c:v>
                </c:pt>
                <c:pt idx="249">
                  <c:v>1001</c:v>
                </c:pt>
                <c:pt idx="250">
                  <c:v>1001</c:v>
                </c:pt>
                <c:pt idx="251">
                  <c:v>1002</c:v>
                </c:pt>
                <c:pt idx="252">
                  <c:v>1002</c:v>
                </c:pt>
                <c:pt idx="253">
                  <c:v>1002</c:v>
                </c:pt>
                <c:pt idx="254">
                  <c:v>1002</c:v>
                </c:pt>
                <c:pt idx="255">
                  <c:v>1003</c:v>
                </c:pt>
                <c:pt idx="256">
                  <c:v>1004</c:v>
                </c:pt>
                <c:pt idx="257">
                  <c:v>1004</c:v>
                </c:pt>
                <c:pt idx="258">
                  <c:v>1004</c:v>
                </c:pt>
                <c:pt idx="259">
                  <c:v>1004</c:v>
                </c:pt>
                <c:pt idx="260">
                  <c:v>1005</c:v>
                </c:pt>
                <c:pt idx="261">
                  <c:v>1005</c:v>
                </c:pt>
                <c:pt idx="262">
                  <c:v>1005</c:v>
                </c:pt>
                <c:pt idx="263">
                  <c:v>1005</c:v>
                </c:pt>
                <c:pt idx="264">
                  <c:v>1006</c:v>
                </c:pt>
                <c:pt idx="265">
                  <c:v>1007</c:v>
                </c:pt>
                <c:pt idx="266">
                  <c:v>1008</c:v>
                </c:pt>
                <c:pt idx="267">
                  <c:v>1008</c:v>
                </c:pt>
                <c:pt idx="268">
                  <c:v>1008</c:v>
                </c:pt>
                <c:pt idx="269">
                  <c:v>1008</c:v>
                </c:pt>
                <c:pt idx="270">
                  <c:v>1009</c:v>
                </c:pt>
                <c:pt idx="271">
                  <c:v>1010</c:v>
                </c:pt>
                <c:pt idx="272">
                  <c:v>1010</c:v>
                </c:pt>
                <c:pt idx="273">
                  <c:v>1010</c:v>
                </c:pt>
                <c:pt idx="274">
                  <c:v>1010</c:v>
                </c:pt>
                <c:pt idx="275">
                  <c:v>1011</c:v>
                </c:pt>
                <c:pt idx="276">
                  <c:v>1011</c:v>
                </c:pt>
                <c:pt idx="277">
                  <c:v>1011</c:v>
                </c:pt>
                <c:pt idx="278">
                  <c:v>1011</c:v>
                </c:pt>
                <c:pt idx="279">
                  <c:v>1012</c:v>
                </c:pt>
                <c:pt idx="280">
                  <c:v>1013</c:v>
                </c:pt>
                <c:pt idx="281">
                  <c:v>1014</c:v>
                </c:pt>
                <c:pt idx="282">
                  <c:v>1014</c:v>
                </c:pt>
                <c:pt idx="283">
                  <c:v>1014</c:v>
                </c:pt>
                <c:pt idx="284">
                  <c:v>1014</c:v>
                </c:pt>
                <c:pt idx="285">
                  <c:v>1015</c:v>
                </c:pt>
                <c:pt idx="286">
                  <c:v>1015</c:v>
                </c:pt>
                <c:pt idx="287">
                  <c:v>1015</c:v>
                </c:pt>
                <c:pt idx="288">
                  <c:v>1015</c:v>
                </c:pt>
                <c:pt idx="289">
                  <c:v>1016</c:v>
                </c:pt>
                <c:pt idx="290">
                  <c:v>1016</c:v>
                </c:pt>
                <c:pt idx="291">
                  <c:v>1016</c:v>
                </c:pt>
                <c:pt idx="292">
                  <c:v>1016</c:v>
                </c:pt>
                <c:pt idx="293">
                  <c:v>1017</c:v>
                </c:pt>
                <c:pt idx="294">
                  <c:v>1018</c:v>
                </c:pt>
                <c:pt idx="295">
                  <c:v>1018</c:v>
                </c:pt>
                <c:pt idx="296">
                  <c:v>1018</c:v>
                </c:pt>
                <c:pt idx="297">
                  <c:v>1018</c:v>
                </c:pt>
                <c:pt idx="298">
                  <c:v>1019</c:v>
                </c:pt>
                <c:pt idx="299">
                  <c:v>1020</c:v>
                </c:pt>
                <c:pt idx="300">
                  <c:v>1020</c:v>
                </c:pt>
                <c:pt idx="301">
                  <c:v>1020</c:v>
                </c:pt>
                <c:pt idx="302">
                  <c:v>1020</c:v>
                </c:pt>
                <c:pt idx="303">
                  <c:v>1021</c:v>
                </c:pt>
                <c:pt idx="304">
                  <c:v>1022</c:v>
                </c:pt>
                <c:pt idx="305">
                  <c:v>1022</c:v>
                </c:pt>
                <c:pt idx="306">
                  <c:v>1022</c:v>
                </c:pt>
                <c:pt idx="307">
                  <c:v>1022</c:v>
                </c:pt>
                <c:pt idx="308">
                  <c:v>1023</c:v>
                </c:pt>
                <c:pt idx="309">
                  <c:v>1023</c:v>
                </c:pt>
                <c:pt idx="310">
                  <c:v>1023</c:v>
                </c:pt>
                <c:pt idx="311">
                  <c:v>1023</c:v>
                </c:pt>
                <c:pt idx="312">
                  <c:v>1024</c:v>
                </c:pt>
                <c:pt idx="313">
                  <c:v>1024</c:v>
                </c:pt>
                <c:pt idx="314">
                  <c:v>1024</c:v>
                </c:pt>
                <c:pt idx="315">
                  <c:v>1024</c:v>
                </c:pt>
                <c:pt idx="316">
                  <c:v>1025</c:v>
                </c:pt>
                <c:pt idx="317">
                  <c:v>1025</c:v>
                </c:pt>
                <c:pt idx="318">
                  <c:v>1026</c:v>
                </c:pt>
                <c:pt idx="319">
                  <c:v>1026</c:v>
                </c:pt>
                <c:pt idx="320">
                  <c:v>1026</c:v>
                </c:pt>
                <c:pt idx="321">
                  <c:v>1026</c:v>
                </c:pt>
                <c:pt idx="322">
                  <c:v>1027</c:v>
                </c:pt>
                <c:pt idx="323">
                  <c:v>1027</c:v>
                </c:pt>
                <c:pt idx="324">
                  <c:v>1027</c:v>
                </c:pt>
                <c:pt idx="325">
                  <c:v>1027</c:v>
                </c:pt>
                <c:pt idx="326">
                  <c:v>1028</c:v>
                </c:pt>
                <c:pt idx="327">
                  <c:v>1028</c:v>
                </c:pt>
                <c:pt idx="328">
                  <c:v>1029</c:v>
                </c:pt>
                <c:pt idx="329">
                  <c:v>1029</c:v>
                </c:pt>
                <c:pt idx="330">
                  <c:v>1029</c:v>
                </c:pt>
                <c:pt idx="331">
                  <c:v>1029</c:v>
                </c:pt>
                <c:pt idx="332">
                  <c:v>1030</c:v>
                </c:pt>
                <c:pt idx="333">
                  <c:v>1030</c:v>
                </c:pt>
                <c:pt idx="334">
                  <c:v>1030</c:v>
                </c:pt>
                <c:pt idx="335">
                  <c:v>1030</c:v>
                </c:pt>
                <c:pt idx="336">
                  <c:v>1031</c:v>
                </c:pt>
                <c:pt idx="337">
                  <c:v>1032</c:v>
                </c:pt>
                <c:pt idx="338">
                  <c:v>1032</c:v>
                </c:pt>
                <c:pt idx="339">
                  <c:v>1032</c:v>
                </c:pt>
                <c:pt idx="340">
                  <c:v>1032</c:v>
                </c:pt>
                <c:pt idx="341">
                  <c:v>1033</c:v>
                </c:pt>
                <c:pt idx="342">
                  <c:v>1034</c:v>
                </c:pt>
                <c:pt idx="343">
                  <c:v>1035</c:v>
                </c:pt>
                <c:pt idx="344">
                  <c:v>1036</c:v>
                </c:pt>
                <c:pt idx="345">
                  <c:v>1037</c:v>
                </c:pt>
                <c:pt idx="346">
                  <c:v>1038</c:v>
                </c:pt>
                <c:pt idx="347">
                  <c:v>1039</c:v>
                </c:pt>
                <c:pt idx="348">
                  <c:v>1039</c:v>
                </c:pt>
                <c:pt idx="349">
                  <c:v>1039</c:v>
                </c:pt>
                <c:pt idx="350">
                  <c:v>1039</c:v>
                </c:pt>
                <c:pt idx="351">
                  <c:v>1040</c:v>
                </c:pt>
                <c:pt idx="352">
                  <c:v>1040</c:v>
                </c:pt>
                <c:pt idx="353">
                  <c:v>1041</c:v>
                </c:pt>
                <c:pt idx="354">
                  <c:v>1043</c:v>
                </c:pt>
                <c:pt idx="355">
                  <c:v>1044</c:v>
                </c:pt>
                <c:pt idx="356">
                  <c:v>1044</c:v>
                </c:pt>
                <c:pt idx="357">
                  <c:v>1044</c:v>
                </c:pt>
                <c:pt idx="358">
                  <c:v>1044</c:v>
                </c:pt>
                <c:pt idx="359">
                  <c:v>1045</c:v>
                </c:pt>
                <c:pt idx="360">
                  <c:v>1045</c:v>
                </c:pt>
                <c:pt idx="361">
                  <c:v>1045</c:v>
                </c:pt>
                <c:pt idx="362">
                  <c:v>1045</c:v>
                </c:pt>
                <c:pt idx="363">
                  <c:v>1046</c:v>
                </c:pt>
                <c:pt idx="364">
                  <c:v>1046</c:v>
                </c:pt>
                <c:pt idx="365">
                  <c:v>1046</c:v>
                </c:pt>
                <c:pt idx="366">
                  <c:v>1046</c:v>
                </c:pt>
                <c:pt idx="367">
                  <c:v>1047</c:v>
                </c:pt>
                <c:pt idx="368">
                  <c:v>1047</c:v>
                </c:pt>
                <c:pt idx="369">
                  <c:v>1047</c:v>
                </c:pt>
                <c:pt idx="370">
                  <c:v>1047</c:v>
                </c:pt>
                <c:pt idx="371">
                  <c:v>1048</c:v>
                </c:pt>
                <c:pt idx="372">
                  <c:v>1048</c:v>
                </c:pt>
                <c:pt idx="373">
                  <c:v>1049</c:v>
                </c:pt>
                <c:pt idx="374">
                  <c:v>1049</c:v>
                </c:pt>
                <c:pt idx="375">
                  <c:v>1049</c:v>
                </c:pt>
                <c:pt idx="376">
                  <c:v>1049</c:v>
                </c:pt>
                <c:pt idx="377">
                  <c:v>1050</c:v>
                </c:pt>
                <c:pt idx="378">
                  <c:v>1050</c:v>
                </c:pt>
                <c:pt idx="379">
                  <c:v>1050</c:v>
                </c:pt>
                <c:pt idx="380">
                  <c:v>1050</c:v>
                </c:pt>
                <c:pt idx="381">
                  <c:v>1051</c:v>
                </c:pt>
                <c:pt idx="382">
                  <c:v>1051</c:v>
                </c:pt>
                <c:pt idx="383">
                  <c:v>1051</c:v>
                </c:pt>
                <c:pt idx="384">
                  <c:v>1051</c:v>
                </c:pt>
                <c:pt idx="385">
                  <c:v>1052</c:v>
                </c:pt>
                <c:pt idx="386">
                  <c:v>1052</c:v>
                </c:pt>
                <c:pt idx="387">
                  <c:v>1052</c:v>
                </c:pt>
                <c:pt idx="388">
                  <c:v>1052</c:v>
                </c:pt>
                <c:pt idx="389">
                  <c:v>1053</c:v>
                </c:pt>
                <c:pt idx="390">
                  <c:v>1054</c:v>
                </c:pt>
                <c:pt idx="391">
                  <c:v>1054</c:v>
                </c:pt>
                <c:pt idx="392">
                  <c:v>1054</c:v>
                </c:pt>
                <c:pt idx="393">
                  <c:v>1054</c:v>
                </c:pt>
                <c:pt idx="394">
                  <c:v>1055</c:v>
                </c:pt>
                <c:pt idx="395">
                  <c:v>1056</c:v>
                </c:pt>
                <c:pt idx="396">
                  <c:v>1056</c:v>
                </c:pt>
                <c:pt idx="397">
                  <c:v>1056</c:v>
                </c:pt>
                <c:pt idx="398">
                  <c:v>1056</c:v>
                </c:pt>
                <c:pt idx="399">
                  <c:v>1057</c:v>
                </c:pt>
                <c:pt idx="400">
                  <c:v>1057</c:v>
                </c:pt>
                <c:pt idx="401">
                  <c:v>1057</c:v>
                </c:pt>
                <c:pt idx="402">
                  <c:v>1057</c:v>
                </c:pt>
                <c:pt idx="403">
                  <c:v>1058</c:v>
                </c:pt>
                <c:pt idx="404">
                  <c:v>1058</c:v>
                </c:pt>
                <c:pt idx="405">
                  <c:v>1058</c:v>
                </c:pt>
                <c:pt idx="406">
                  <c:v>1058</c:v>
                </c:pt>
                <c:pt idx="407">
                  <c:v>1059</c:v>
                </c:pt>
                <c:pt idx="408">
                  <c:v>1059</c:v>
                </c:pt>
                <c:pt idx="409">
                  <c:v>1059</c:v>
                </c:pt>
                <c:pt idx="410">
                  <c:v>1059</c:v>
                </c:pt>
                <c:pt idx="411">
                  <c:v>1061</c:v>
                </c:pt>
                <c:pt idx="412">
                  <c:v>1061</c:v>
                </c:pt>
                <c:pt idx="413">
                  <c:v>1061</c:v>
                </c:pt>
                <c:pt idx="414">
                  <c:v>1061</c:v>
                </c:pt>
                <c:pt idx="415">
                  <c:v>1064</c:v>
                </c:pt>
                <c:pt idx="416">
                  <c:v>1064</c:v>
                </c:pt>
                <c:pt idx="417">
                  <c:v>1064</c:v>
                </c:pt>
                <c:pt idx="418">
                  <c:v>1064</c:v>
                </c:pt>
                <c:pt idx="419">
                  <c:v>1065</c:v>
                </c:pt>
                <c:pt idx="420">
                  <c:v>1065</c:v>
                </c:pt>
                <c:pt idx="421">
                  <c:v>1065</c:v>
                </c:pt>
                <c:pt idx="422">
                  <c:v>1065</c:v>
                </c:pt>
                <c:pt idx="423">
                  <c:v>1066</c:v>
                </c:pt>
                <c:pt idx="424">
                  <c:v>1066</c:v>
                </c:pt>
                <c:pt idx="425">
                  <c:v>1066</c:v>
                </c:pt>
                <c:pt idx="426">
                  <c:v>1066</c:v>
                </c:pt>
                <c:pt idx="427">
                  <c:v>1067</c:v>
                </c:pt>
                <c:pt idx="428">
                  <c:v>1067</c:v>
                </c:pt>
                <c:pt idx="429">
                  <c:v>1067</c:v>
                </c:pt>
                <c:pt idx="430">
                  <c:v>1067</c:v>
                </c:pt>
                <c:pt idx="431">
                  <c:v>1068</c:v>
                </c:pt>
                <c:pt idx="432">
                  <c:v>1068</c:v>
                </c:pt>
                <c:pt idx="433">
                  <c:v>1068</c:v>
                </c:pt>
                <c:pt idx="434">
                  <c:v>1068</c:v>
                </c:pt>
                <c:pt idx="435">
                  <c:v>1069</c:v>
                </c:pt>
                <c:pt idx="436">
                  <c:v>1069</c:v>
                </c:pt>
                <c:pt idx="437">
                  <c:v>1069</c:v>
                </c:pt>
                <c:pt idx="438">
                  <c:v>1069</c:v>
                </c:pt>
                <c:pt idx="439">
                  <c:v>1070</c:v>
                </c:pt>
                <c:pt idx="440">
                  <c:v>1070</c:v>
                </c:pt>
                <c:pt idx="441">
                  <c:v>1070</c:v>
                </c:pt>
                <c:pt idx="442">
                  <c:v>1070</c:v>
                </c:pt>
                <c:pt idx="443">
                  <c:v>1071</c:v>
                </c:pt>
                <c:pt idx="444">
                  <c:v>1071</c:v>
                </c:pt>
                <c:pt idx="445">
                  <c:v>1071</c:v>
                </c:pt>
                <c:pt idx="446">
                  <c:v>1071</c:v>
                </c:pt>
                <c:pt idx="447">
                  <c:v>1072</c:v>
                </c:pt>
                <c:pt idx="448">
                  <c:v>1072</c:v>
                </c:pt>
                <c:pt idx="449">
                  <c:v>1073</c:v>
                </c:pt>
                <c:pt idx="450">
                  <c:v>1073</c:v>
                </c:pt>
                <c:pt idx="451">
                  <c:v>1073</c:v>
                </c:pt>
                <c:pt idx="452">
                  <c:v>1073</c:v>
                </c:pt>
                <c:pt idx="453">
                  <c:v>1074</c:v>
                </c:pt>
                <c:pt idx="454">
                  <c:v>1074</c:v>
                </c:pt>
                <c:pt idx="455">
                  <c:v>1074</c:v>
                </c:pt>
                <c:pt idx="456">
                  <c:v>1075</c:v>
                </c:pt>
                <c:pt idx="457">
                  <c:v>1075</c:v>
                </c:pt>
                <c:pt idx="458">
                  <c:v>1075</c:v>
                </c:pt>
                <c:pt idx="459">
                  <c:v>1075</c:v>
                </c:pt>
                <c:pt idx="460">
                  <c:v>1076</c:v>
                </c:pt>
                <c:pt idx="461">
                  <c:v>1076</c:v>
                </c:pt>
                <c:pt idx="462">
                  <c:v>1076</c:v>
                </c:pt>
                <c:pt idx="463">
                  <c:v>1076</c:v>
                </c:pt>
                <c:pt idx="464">
                  <c:v>1077</c:v>
                </c:pt>
                <c:pt idx="465">
                  <c:v>1077</c:v>
                </c:pt>
                <c:pt idx="466">
                  <c:v>1077</c:v>
                </c:pt>
                <c:pt idx="467">
                  <c:v>1077</c:v>
                </c:pt>
                <c:pt idx="468">
                  <c:v>1078</c:v>
                </c:pt>
                <c:pt idx="469">
                  <c:v>1078</c:v>
                </c:pt>
                <c:pt idx="470">
                  <c:v>1078</c:v>
                </c:pt>
                <c:pt idx="471">
                  <c:v>1078</c:v>
                </c:pt>
              </c:numCache>
            </c:numRef>
          </c:xVal>
          <c:yVal>
            <c:numRef>
              <c:f>Computing!$W$1275:$W$1746</c:f>
              <c:numCache>
                <c:formatCode>0.00</c:formatCode>
                <c:ptCount val="472"/>
                <c:pt idx="0">
                  <c:v>-7.5999999999999998E-2</c:v>
                </c:pt>
                <c:pt idx="1">
                  <c:v>-6.7000000000000004E-2</c:v>
                </c:pt>
                <c:pt idx="2">
                  <c:v>-5.0500000000000003E-2</c:v>
                </c:pt>
                <c:pt idx="3">
                  <c:v>-2.9499999999999998E-2</c:v>
                </c:pt>
                <c:pt idx="4">
                  <c:v>0.1235</c:v>
                </c:pt>
                <c:pt idx="5">
                  <c:v>0.1225</c:v>
                </c:pt>
                <c:pt idx="6">
                  <c:v>0.19950000000000001</c:v>
                </c:pt>
                <c:pt idx="7">
                  <c:v>0.13150000000000001</c:v>
                </c:pt>
                <c:pt idx="8">
                  <c:v>-8.0000000000000002E-3</c:v>
                </c:pt>
                <c:pt idx="9">
                  <c:v>-2.75E-2</c:v>
                </c:pt>
                <c:pt idx="10">
                  <c:v>-5.1500000000000004E-2</c:v>
                </c:pt>
                <c:pt idx="11">
                  <c:v>-0.03</c:v>
                </c:pt>
                <c:pt idx="12">
                  <c:v>-3.0000000000000009E-3</c:v>
                </c:pt>
                <c:pt idx="13">
                  <c:v>-1.35E-2</c:v>
                </c:pt>
                <c:pt idx="14">
                  <c:v>8.2500000000000004E-2</c:v>
                </c:pt>
                <c:pt idx="15">
                  <c:v>4.2500000000000003E-2</c:v>
                </c:pt>
                <c:pt idx="16">
                  <c:v>8.299999999999999E-2</c:v>
                </c:pt>
                <c:pt idx="17">
                  <c:v>7.1000000000000008E-2</c:v>
                </c:pt>
                <c:pt idx="18">
                  <c:v>3.5000000000000003E-2</c:v>
                </c:pt>
                <c:pt idx="19">
                  <c:v>4.8500000000000001E-2</c:v>
                </c:pt>
                <c:pt idx="20">
                  <c:v>0.10300000000000001</c:v>
                </c:pt>
                <c:pt idx="21">
                  <c:v>2.5000000000000001E-2</c:v>
                </c:pt>
                <c:pt idx="22">
                  <c:v>0.02</c:v>
                </c:pt>
                <c:pt idx="23">
                  <c:v>6.3500000000000001E-2</c:v>
                </c:pt>
                <c:pt idx="24">
                  <c:v>-4.2999999999999997E-2</c:v>
                </c:pt>
                <c:pt idx="25">
                  <c:v>-3.5000000000000003E-2</c:v>
                </c:pt>
                <c:pt idx="26">
                  <c:v>-5.6500000000000002E-2</c:v>
                </c:pt>
                <c:pt idx="27">
                  <c:v>-5.0500000000000003E-2</c:v>
                </c:pt>
                <c:pt idx="28">
                  <c:v>3.5499999999999997E-2</c:v>
                </c:pt>
                <c:pt idx="29">
                  <c:v>3.7999999999999999E-2</c:v>
                </c:pt>
                <c:pt idx="30">
                  <c:v>-1.7500000000000002E-2</c:v>
                </c:pt>
                <c:pt idx="31">
                  <c:v>5.2499999999999998E-2</c:v>
                </c:pt>
                <c:pt idx="32">
                  <c:v>0.1085</c:v>
                </c:pt>
                <c:pt idx="33">
                  <c:v>-0.14300000000000002</c:v>
                </c:pt>
                <c:pt idx="34">
                  <c:v>-0.17099999999999999</c:v>
                </c:pt>
                <c:pt idx="35">
                  <c:v>-0.17199999999999999</c:v>
                </c:pt>
                <c:pt idx="36">
                  <c:v>-0.23349999999999999</c:v>
                </c:pt>
                <c:pt idx="37">
                  <c:v>3.1E-2</c:v>
                </c:pt>
                <c:pt idx="38">
                  <c:v>-9.4999999999999998E-3</c:v>
                </c:pt>
                <c:pt idx="39">
                  <c:v>-4.3499999999999997E-2</c:v>
                </c:pt>
                <c:pt idx="40">
                  <c:v>-5.8499999999999996E-2</c:v>
                </c:pt>
                <c:pt idx="41">
                  <c:v>-2.0499999999999997E-2</c:v>
                </c:pt>
                <c:pt idx="42">
                  <c:v>7.0000000000000007E-2</c:v>
                </c:pt>
                <c:pt idx="43">
                  <c:v>4.4499999999999998E-2</c:v>
                </c:pt>
                <c:pt idx="44">
                  <c:v>6.4500000000000002E-2</c:v>
                </c:pt>
                <c:pt idx="45">
                  <c:v>0.1</c:v>
                </c:pt>
                <c:pt idx="46">
                  <c:v>1.2E-2</c:v>
                </c:pt>
                <c:pt idx="47">
                  <c:v>1E-3</c:v>
                </c:pt>
                <c:pt idx="48">
                  <c:v>-7.85E-2</c:v>
                </c:pt>
                <c:pt idx="49">
                  <c:v>-5.3000000000000005E-2</c:v>
                </c:pt>
                <c:pt idx="50">
                  <c:v>6.6500000000000004E-2</c:v>
                </c:pt>
                <c:pt idx="51">
                  <c:v>2.0500000000000001E-2</c:v>
                </c:pt>
                <c:pt idx="52">
                  <c:v>2.5000000000000001E-2</c:v>
                </c:pt>
                <c:pt idx="53">
                  <c:v>4.1499999999999995E-2</c:v>
                </c:pt>
                <c:pt idx="54">
                  <c:v>-8.2500000000000004E-2</c:v>
                </c:pt>
                <c:pt idx="55">
                  <c:v>-8.1000000000000003E-2</c:v>
                </c:pt>
                <c:pt idx="56">
                  <c:v>-0.125</c:v>
                </c:pt>
                <c:pt idx="57">
                  <c:v>-0.1545</c:v>
                </c:pt>
                <c:pt idx="58">
                  <c:v>7.2000000000000008E-2</c:v>
                </c:pt>
                <c:pt idx="59">
                  <c:v>-5.6999999999999995E-2</c:v>
                </c:pt>
                <c:pt idx="60">
                  <c:v>-0.04</c:v>
                </c:pt>
                <c:pt idx="61">
                  <c:v>-8.0500000000000002E-2</c:v>
                </c:pt>
                <c:pt idx="62">
                  <c:v>-0.05</c:v>
                </c:pt>
                <c:pt idx="63">
                  <c:v>8.1000000000000003E-2</c:v>
                </c:pt>
                <c:pt idx="64">
                  <c:v>0.1205</c:v>
                </c:pt>
                <c:pt idx="65">
                  <c:v>0.11549999999999999</c:v>
                </c:pt>
                <c:pt idx="66">
                  <c:v>9.2499999999999999E-2</c:v>
                </c:pt>
                <c:pt idx="67">
                  <c:v>8.1000000000000003E-2</c:v>
                </c:pt>
                <c:pt idx="68">
                  <c:v>3.5000000000000003E-2</c:v>
                </c:pt>
                <c:pt idx="69">
                  <c:v>5.6000000000000001E-2</c:v>
                </c:pt>
                <c:pt idx="70">
                  <c:v>1.4000000000000002E-2</c:v>
                </c:pt>
                <c:pt idx="71">
                  <c:v>6.5000000000000002E-2</c:v>
                </c:pt>
                <c:pt idx="72">
                  <c:v>4.4500000000000005E-2</c:v>
                </c:pt>
                <c:pt idx="73">
                  <c:v>-0.10400000000000001</c:v>
                </c:pt>
                <c:pt idx="74">
                  <c:v>-0.11049999999999999</c:v>
                </c:pt>
                <c:pt idx="75">
                  <c:v>-0.123</c:v>
                </c:pt>
                <c:pt idx="76">
                  <c:v>-0.1195</c:v>
                </c:pt>
                <c:pt idx="77">
                  <c:v>-3.7499999999999999E-2</c:v>
                </c:pt>
                <c:pt idx="78">
                  <c:v>-1.7500000000000002E-2</c:v>
                </c:pt>
                <c:pt idx="79">
                  <c:v>-1.0500000000000001E-2</c:v>
                </c:pt>
                <c:pt idx="80">
                  <c:v>-1.7000000000000001E-2</c:v>
                </c:pt>
                <c:pt idx="81">
                  <c:v>0.124</c:v>
                </c:pt>
                <c:pt idx="82">
                  <c:v>-8.9999999999999993E-3</c:v>
                </c:pt>
                <c:pt idx="83">
                  <c:v>2.9999999999999992E-3</c:v>
                </c:pt>
                <c:pt idx="84">
                  <c:v>-1.2500000000000001E-2</c:v>
                </c:pt>
                <c:pt idx="85">
                  <c:v>-3.6999999999999998E-2</c:v>
                </c:pt>
                <c:pt idx="86">
                  <c:v>-4.8000000000000001E-2</c:v>
                </c:pt>
                <c:pt idx="87">
                  <c:v>-6.7500000000000004E-2</c:v>
                </c:pt>
                <c:pt idx="88">
                  <c:v>-4.5499999999999999E-2</c:v>
                </c:pt>
                <c:pt idx="89">
                  <c:v>-4.9000000000000002E-2</c:v>
                </c:pt>
                <c:pt idx="90">
                  <c:v>-6.3E-2</c:v>
                </c:pt>
                <c:pt idx="91">
                  <c:v>-5.8999999999999997E-2</c:v>
                </c:pt>
                <c:pt idx="92">
                  <c:v>-7.5999999999999998E-2</c:v>
                </c:pt>
                <c:pt idx="93">
                  <c:v>-8.3500000000000005E-2</c:v>
                </c:pt>
                <c:pt idx="94">
                  <c:v>-5.5999999999999994E-2</c:v>
                </c:pt>
                <c:pt idx="95">
                  <c:v>-1.6500000000000001E-2</c:v>
                </c:pt>
                <c:pt idx="96">
                  <c:v>7.4999999999999997E-3</c:v>
                </c:pt>
                <c:pt idx="97">
                  <c:v>2.0499999999999997E-2</c:v>
                </c:pt>
                <c:pt idx="98">
                  <c:v>6.7000000000000004E-2</c:v>
                </c:pt>
                <c:pt idx="99">
                  <c:v>4.7500000000000001E-2</c:v>
                </c:pt>
                <c:pt idx="100">
                  <c:v>2.3E-2</c:v>
                </c:pt>
                <c:pt idx="101">
                  <c:v>8.1499999999999989E-2</c:v>
                </c:pt>
                <c:pt idx="102">
                  <c:v>-2.0500000000000001E-2</c:v>
                </c:pt>
                <c:pt idx="103">
                  <c:v>2.35E-2</c:v>
                </c:pt>
                <c:pt idx="104">
                  <c:v>-3.3000000000000002E-2</c:v>
                </c:pt>
                <c:pt idx="105">
                  <c:v>-4.8500000000000001E-2</c:v>
                </c:pt>
                <c:pt idx="106">
                  <c:v>-1.15E-2</c:v>
                </c:pt>
                <c:pt idx="107">
                  <c:v>-2.1000000000000001E-2</c:v>
                </c:pt>
                <c:pt idx="108">
                  <c:v>1.1000000000000001E-2</c:v>
                </c:pt>
                <c:pt idx="109">
                  <c:v>3.6000000000000004E-2</c:v>
                </c:pt>
                <c:pt idx="110">
                  <c:v>2.1500000000000002E-2</c:v>
                </c:pt>
                <c:pt idx="111">
                  <c:v>3.3000000000000002E-2</c:v>
                </c:pt>
                <c:pt idx="112">
                  <c:v>-5.3000000000000005E-2</c:v>
                </c:pt>
                <c:pt idx="113">
                  <c:v>-7.5999999999999998E-2</c:v>
                </c:pt>
                <c:pt idx="114">
                  <c:v>-0.03</c:v>
                </c:pt>
                <c:pt idx="115">
                  <c:v>-8.3499999999999991E-2</c:v>
                </c:pt>
                <c:pt idx="116">
                  <c:v>1.8500000000000003E-2</c:v>
                </c:pt>
                <c:pt idx="117">
                  <c:v>-0.03</c:v>
                </c:pt>
                <c:pt idx="118">
                  <c:v>7.000000000000001E-3</c:v>
                </c:pt>
                <c:pt idx="119">
                  <c:v>-9.4999999999999998E-3</c:v>
                </c:pt>
                <c:pt idx="120">
                  <c:v>6.6500000000000004E-2</c:v>
                </c:pt>
                <c:pt idx="121">
                  <c:v>1.8000000000000002E-2</c:v>
                </c:pt>
                <c:pt idx="122">
                  <c:v>1.6E-2</c:v>
                </c:pt>
                <c:pt idx="123">
                  <c:v>5.5E-2</c:v>
                </c:pt>
                <c:pt idx="124">
                  <c:v>-9.1999999999999998E-2</c:v>
                </c:pt>
                <c:pt idx="125">
                  <c:v>-0.06</c:v>
                </c:pt>
                <c:pt idx="126">
                  <c:v>-7.350000000000001E-2</c:v>
                </c:pt>
                <c:pt idx="127">
                  <c:v>-6.4500000000000002E-2</c:v>
                </c:pt>
                <c:pt idx="128">
                  <c:v>3.4500000000000003E-2</c:v>
                </c:pt>
                <c:pt idx="129">
                  <c:v>2.1999999999999999E-2</c:v>
                </c:pt>
                <c:pt idx="130">
                  <c:v>-2E-3</c:v>
                </c:pt>
                <c:pt idx="131">
                  <c:v>0.06</c:v>
                </c:pt>
                <c:pt idx="132">
                  <c:v>-3.3000000000000002E-2</c:v>
                </c:pt>
                <c:pt idx="133">
                  <c:v>-4.1000000000000002E-2</c:v>
                </c:pt>
                <c:pt idx="134">
                  <c:v>-9.2499999999999999E-2</c:v>
                </c:pt>
                <c:pt idx="135">
                  <c:v>-7.6499999999999999E-2</c:v>
                </c:pt>
                <c:pt idx="136">
                  <c:v>2.2499999999999999E-2</c:v>
                </c:pt>
                <c:pt idx="137">
                  <c:v>6.25E-2</c:v>
                </c:pt>
                <c:pt idx="138">
                  <c:v>8.6999999999999994E-2</c:v>
                </c:pt>
                <c:pt idx="139">
                  <c:v>3.0499999999999999E-2</c:v>
                </c:pt>
                <c:pt idx="140">
                  <c:v>0.14499999999999999</c:v>
                </c:pt>
                <c:pt idx="141">
                  <c:v>0.1305</c:v>
                </c:pt>
                <c:pt idx="142">
                  <c:v>0.13700000000000001</c:v>
                </c:pt>
                <c:pt idx="143">
                  <c:v>1.0499999999999999E-2</c:v>
                </c:pt>
                <c:pt idx="144">
                  <c:v>-4.0000000000000001E-3</c:v>
                </c:pt>
                <c:pt idx="145">
                  <c:v>-2.4E-2</c:v>
                </c:pt>
                <c:pt idx="146">
                  <c:v>4.0000000000000001E-3</c:v>
                </c:pt>
                <c:pt idx="147">
                  <c:v>-7.8E-2</c:v>
                </c:pt>
                <c:pt idx="148">
                  <c:v>-8.6499999999999994E-2</c:v>
                </c:pt>
                <c:pt idx="149">
                  <c:v>-6.4000000000000001E-2</c:v>
                </c:pt>
                <c:pt idx="150">
                  <c:v>-5.3999999999999999E-2</c:v>
                </c:pt>
                <c:pt idx="151">
                  <c:v>-6.0999999999999999E-2</c:v>
                </c:pt>
                <c:pt idx="152">
                  <c:v>-6.4500000000000002E-2</c:v>
                </c:pt>
                <c:pt idx="153">
                  <c:v>-3.2000000000000001E-2</c:v>
                </c:pt>
                <c:pt idx="154">
                  <c:v>-6.6500000000000004E-2</c:v>
                </c:pt>
                <c:pt idx="155">
                  <c:v>0.10400000000000001</c:v>
                </c:pt>
                <c:pt idx="156">
                  <c:v>-2.9999999999999992E-3</c:v>
                </c:pt>
                <c:pt idx="157">
                  <c:v>3.15E-2</c:v>
                </c:pt>
                <c:pt idx="158">
                  <c:v>2.5999999999999999E-2</c:v>
                </c:pt>
                <c:pt idx="159">
                  <c:v>-3.7999999999999999E-2</c:v>
                </c:pt>
                <c:pt idx="160">
                  <c:v>-3.4500000000000003E-2</c:v>
                </c:pt>
                <c:pt idx="161">
                  <c:v>4.2000000000000003E-2</c:v>
                </c:pt>
                <c:pt idx="162">
                  <c:v>-3.9E-2</c:v>
                </c:pt>
                <c:pt idx="163">
                  <c:v>0.13150000000000001</c:v>
                </c:pt>
                <c:pt idx="164">
                  <c:v>0.09</c:v>
                </c:pt>
                <c:pt idx="165">
                  <c:v>7.5499999999999998E-2</c:v>
                </c:pt>
                <c:pt idx="166">
                  <c:v>2.8500000000000001E-2</c:v>
                </c:pt>
                <c:pt idx="167">
                  <c:v>6.5500000000000003E-2</c:v>
                </c:pt>
                <c:pt idx="168">
                  <c:v>8.8999999999999996E-2</c:v>
                </c:pt>
                <c:pt idx="169">
                  <c:v>1.6999999999999998E-2</c:v>
                </c:pt>
                <c:pt idx="170">
                  <c:v>1.7000000000000001E-2</c:v>
                </c:pt>
                <c:pt idx="171">
                  <c:v>-4.9999999999999871E-4</c:v>
                </c:pt>
                <c:pt idx="172">
                  <c:v>-5.0000000000000001E-3</c:v>
                </c:pt>
                <c:pt idx="173">
                  <c:v>0.11550000000000001</c:v>
                </c:pt>
                <c:pt idx="174">
                  <c:v>8.5999999999999993E-2</c:v>
                </c:pt>
                <c:pt idx="175">
                  <c:v>9.35E-2</c:v>
                </c:pt>
                <c:pt idx="176">
                  <c:v>0.10700000000000001</c:v>
                </c:pt>
                <c:pt idx="177">
                  <c:v>0.159</c:v>
                </c:pt>
                <c:pt idx="178">
                  <c:v>4.0000000000000001E-3</c:v>
                </c:pt>
                <c:pt idx="179">
                  <c:v>0</c:v>
                </c:pt>
                <c:pt idx="180">
                  <c:v>-3.4500000000000003E-2</c:v>
                </c:pt>
                <c:pt idx="181">
                  <c:v>1.7000000000000001E-2</c:v>
                </c:pt>
                <c:pt idx="182">
                  <c:v>-3.2000000000000001E-2</c:v>
                </c:pt>
                <c:pt idx="183">
                  <c:v>-4.3000000000000003E-2</c:v>
                </c:pt>
                <c:pt idx="184">
                  <c:v>-7.9000000000000001E-2</c:v>
                </c:pt>
                <c:pt idx="185">
                  <c:v>-3.5000000000000003E-2</c:v>
                </c:pt>
                <c:pt idx="186">
                  <c:v>1.55E-2</c:v>
                </c:pt>
                <c:pt idx="187">
                  <c:v>3.15E-2</c:v>
                </c:pt>
                <c:pt idx="188">
                  <c:v>7.4999999999999997E-3</c:v>
                </c:pt>
                <c:pt idx="189">
                  <c:v>2.5499999999999998E-2</c:v>
                </c:pt>
                <c:pt idx="190">
                  <c:v>3.6000000000000004E-2</c:v>
                </c:pt>
                <c:pt idx="191">
                  <c:v>4.3500000000000004E-2</c:v>
                </c:pt>
                <c:pt idx="192">
                  <c:v>6.2E-2</c:v>
                </c:pt>
                <c:pt idx="193">
                  <c:v>1.6E-2</c:v>
                </c:pt>
                <c:pt idx="194">
                  <c:v>0.05</c:v>
                </c:pt>
                <c:pt idx="195">
                  <c:v>2.7E-2</c:v>
                </c:pt>
                <c:pt idx="196">
                  <c:v>-7.3000000000000009E-2</c:v>
                </c:pt>
                <c:pt idx="197">
                  <c:v>-9.2999999999999999E-2</c:v>
                </c:pt>
                <c:pt idx="198">
                  <c:v>-8.1000000000000003E-2</c:v>
                </c:pt>
                <c:pt idx="199">
                  <c:v>-6.7000000000000004E-2</c:v>
                </c:pt>
                <c:pt idx="200">
                  <c:v>-9.4999999999999998E-3</c:v>
                </c:pt>
                <c:pt idx="201">
                  <c:v>-1.2E-2</c:v>
                </c:pt>
                <c:pt idx="202">
                  <c:v>-7.3000000000000009E-2</c:v>
                </c:pt>
                <c:pt idx="203">
                  <c:v>-0.10849999999999999</c:v>
                </c:pt>
                <c:pt idx="204">
                  <c:v>0.13950000000000001</c:v>
                </c:pt>
                <c:pt idx="205">
                  <c:v>0.1065</c:v>
                </c:pt>
                <c:pt idx="206">
                  <c:v>0.11699999999999999</c:v>
                </c:pt>
                <c:pt idx="207">
                  <c:v>9.8000000000000004E-2</c:v>
                </c:pt>
                <c:pt idx="208">
                  <c:v>-0.1545</c:v>
                </c:pt>
                <c:pt idx="209">
                  <c:v>-9.35E-2</c:v>
                </c:pt>
                <c:pt idx="210">
                  <c:v>-0.1205</c:v>
                </c:pt>
                <c:pt idx="211">
                  <c:v>-0.10300000000000001</c:v>
                </c:pt>
                <c:pt idx="212">
                  <c:v>8.0499999999999988E-2</c:v>
                </c:pt>
                <c:pt idx="213">
                  <c:v>6.9500000000000006E-2</c:v>
                </c:pt>
                <c:pt idx="214">
                  <c:v>4.3499999999999997E-2</c:v>
                </c:pt>
                <c:pt idx="215">
                  <c:v>6.5500000000000003E-2</c:v>
                </c:pt>
                <c:pt idx="216">
                  <c:v>6.25E-2</c:v>
                </c:pt>
                <c:pt idx="217">
                  <c:v>3.2500000000000001E-2</c:v>
                </c:pt>
                <c:pt idx="218">
                  <c:v>4.5499999999999999E-2</c:v>
                </c:pt>
                <c:pt idx="219">
                  <c:v>2.5500000000000002E-2</c:v>
                </c:pt>
                <c:pt idx="220">
                  <c:v>4.3499999999999997E-2</c:v>
                </c:pt>
                <c:pt idx="221">
                  <c:v>4.2999999999999997E-2</c:v>
                </c:pt>
                <c:pt idx="222">
                  <c:v>5.4999999999999997E-3</c:v>
                </c:pt>
                <c:pt idx="223">
                  <c:v>-4.0000000000000001E-3</c:v>
                </c:pt>
                <c:pt idx="224">
                  <c:v>0.14449999999999999</c:v>
                </c:pt>
                <c:pt idx="225">
                  <c:v>9.7500000000000003E-2</c:v>
                </c:pt>
                <c:pt idx="226">
                  <c:v>0.12</c:v>
                </c:pt>
                <c:pt idx="227">
                  <c:v>6.5000000000000002E-2</c:v>
                </c:pt>
                <c:pt idx="228">
                  <c:v>-1.9E-2</c:v>
                </c:pt>
                <c:pt idx="229">
                  <c:v>-0.03</c:v>
                </c:pt>
                <c:pt idx="230">
                  <c:v>-5.7500000000000002E-2</c:v>
                </c:pt>
                <c:pt idx="231">
                  <c:v>-3.0499999999999999E-2</c:v>
                </c:pt>
                <c:pt idx="232">
                  <c:v>1.8499999999999999E-2</c:v>
                </c:pt>
                <c:pt idx="233">
                  <c:v>-7.350000000000001E-2</c:v>
                </c:pt>
                <c:pt idx="234">
                  <c:v>-4.2999999999999997E-2</c:v>
                </c:pt>
                <c:pt idx="235">
                  <c:v>-1.4499999999999999E-2</c:v>
                </c:pt>
                <c:pt idx="236">
                  <c:v>-7.0500000000000007E-2</c:v>
                </c:pt>
                <c:pt idx="237">
                  <c:v>-9.4999999999999998E-3</c:v>
                </c:pt>
                <c:pt idx="238">
                  <c:v>-5.9499999999999997E-2</c:v>
                </c:pt>
                <c:pt idx="239">
                  <c:v>-4.2999999999999997E-2</c:v>
                </c:pt>
                <c:pt idx="240">
                  <c:v>-3.95E-2</c:v>
                </c:pt>
                <c:pt idx="241">
                  <c:v>4.8500000000000001E-2</c:v>
                </c:pt>
                <c:pt idx="242">
                  <c:v>0.11449999999999999</c:v>
                </c:pt>
                <c:pt idx="243">
                  <c:v>-0.02</c:v>
                </c:pt>
                <c:pt idx="244">
                  <c:v>1.8499999999999999E-2</c:v>
                </c:pt>
                <c:pt idx="245">
                  <c:v>4.1500000000000002E-2</c:v>
                </c:pt>
                <c:pt idx="246">
                  <c:v>7.4999999999999997E-3</c:v>
                </c:pt>
                <c:pt idx="247">
                  <c:v>-7.4499999999999997E-2</c:v>
                </c:pt>
                <c:pt idx="248">
                  <c:v>-0.1205</c:v>
                </c:pt>
                <c:pt idx="249">
                  <c:v>-5.8499999999999996E-2</c:v>
                </c:pt>
                <c:pt idx="250">
                  <c:v>-6.2E-2</c:v>
                </c:pt>
                <c:pt idx="251">
                  <c:v>0.14400000000000002</c:v>
                </c:pt>
                <c:pt idx="252">
                  <c:v>0.16899999999999998</c:v>
                </c:pt>
                <c:pt idx="253">
                  <c:v>0.13850000000000001</c:v>
                </c:pt>
                <c:pt idx="254">
                  <c:v>0.184</c:v>
                </c:pt>
                <c:pt idx="255">
                  <c:v>0.10550000000000001</c:v>
                </c:pt>
                <c:pt idx="256">
                  <c:v>8.0000000000000002E-3</c:v>
                </c:pt>
                <c:pt idx="257">
                  <c:v>-5.7500000000000002E-2</c:v>
                </c:pt>
                <c:pt idx="258">
                  <c:v>-4.5999999999999999E-2</c:v>
                </c:pt>
                <c:pt idx="259">
                  <c:v>-0.05</c:v>
                </c:pt>
                <c:pt idx="260">
                  <c:v>-4.3000000000000003E-2</c:v>
                </c:pt>
                <c:pt idx="261">
                  <c:v>-5.8499999999999996E-2</c:v>
                </c:pt>
                <c:pt idx="262">
                  <c:v>-3.4499999999999996E-2</c:v>
                </c:pt>
                <c:pt idx="263">
                  <c:v>-6.4500000000000002E-2</c:v>
                </c:pt>
                <c:pt idx="264">
                  <c:v>2.8999999999999998E-2</c:v>
                </c:pt>
                <c:pt idx="265">
                  <c:v>8.6499999999999994E-2</c:v>
                </c:pt>
                <c:pt idx="266">
                  <c:v>0.13799999999999998</c:v>
                </c:pt>
                <c:pt idx="267">
                  <c:v>0.14900000000000002</c:v>
                </c:pt>
                <c:pt idx="268">
                  <c:v>0.1585</c:v>
                </c:pt>
                <c:pt idx="269">
                  <c:v>0.16500000000000001</c:v>
                </c:pt>
                <c:pt idx="270">
                  <c:v>6.6000000000000003E-2</c:v>
                </c:pt>
                <c:pt idx="271">
                  <c:v>0.11650000000000001</c:v>
                </c:pt>
                <c:pt idx="272">
                  <c:v>7.6999999999999999E-2</c:v>
                </c:pt>
                <c:pt idx="273">
                  <c:v>7.9500000000000001E-2</c:v>
                </c:pt>
                <c:pt idx="274">
                  <c:v>8.3999999999999991E-2</c:v>
                </c:pt>
                <c:pt idx="275">
                  <c:v>-2.3E-2</c:v>
                </c:pt>
                <c:pt idx="276">
                  <c:v>-6.1499999999999999E-2</c:v>
                </c:pt>
                <c:pt idx="277">
                  <c:v>-7.7499999999999999E-2</c:v>
                </c:pt>
                <c:pt idx="278">
                  <c:v>-6.6000000000000003E-2</c:v>
                </c:pt>
                <c:pt idx="279">
                  <c:v>6.9999999999999993E-3</c:v>
                </c:pt>
                <c:pt idx="280">
                  <c:v>5.0999999999999997E-2</c:v>
                </c:pt>
                <c:pt idx="281">
                  <c:v>-5.4999999999999979E-3</c:v>
                </c:pt>
                <c:pt idx="282">
                  <c:v>3.5999999999999997E-2</c:v>
                </c:pt>
                <c:pt idx="283">
                  <c:v>0</c:v>
                </c:pt>
                <c:pt idx="284">
                  <c:v>-7.8E-2</c:v>
                </c:pt>
                <c:pt idx="285">
                  <c:v>8.3999999999999991E-2</c:v>
                </c:pt>
                <c:pt idx="286">
                  <c:v>0.13600000000000001</c:v>
                </c:pt>
                <c:pt idx="287">
                  <c:v>8.6999999999999994E-2</c:v>
                </c:pt>
                <c:pt idx="288">
                  <c:v>4.3999999999999997E-2</c:v>
                </c:pt>
                <c:pt idx="289">
                  <c:v>3.85E-2</c:v>
                </c:pt>
                <c:pt idx="290">
                  <c:v>9.0000000000000011E-3</c:v>
                </c:pt>
                <c:pt idx="291">
                  <c:v>4.3000000000000003E-2</c:v>
                </c:pt>
                <c:pt idx="292">
                  <c:v>3.95E-2</c:v>
                </c:pt>
                <c:pt idx="293">
                  <c:v>4.3499999999999997E-2</c:v>
                </c:pt>
                <c:pt idx="294">
                  <c:v>-6.7000000000000004E-2</c:v>
                </c:pt>
                <c:pt idx="295">
                  <c:v>-7.3000000000000009E-2</c:v>
                </c:pt>
                <c:pt idx="296">
                  <c:v>-7.4499999999999997E-2</c:v>
                </c:pt>
                <c:pt idx="297">
                  <c:v>-5.45E-2</c:v>
                </c:pt>
                <c:pt idx="298">
                  <c:v>1.2500000000000001E-2</c:v>
                </c:pt>
                <c:pt idx="299">
                  <c:v>4.3000000000000003E-2</c:v>
                </c:pt>
                <c:pt idx="300">
                  <c:v>3.3000000000000002E-2</c:v>
                </c:pt>
                <c:pt idx="301">
                  <c:v>9.5500000000000002E-2</c:v>
                </c:pt>
                <c:pt idx="302">
                  <c:v>8.6999999999999994E-2</c:v>
                </c:pt>
                <c:pt idx="303">
                  <c:v>7.3000000000000009E-2</c:v>
                </c:pt>
                <c:pt idx="304">
                  <c:v>7.2499999999999995E-2</c:v>
                </c:pt>
                <c:pt idx="305">
                  <c:v>9.7000000000000003E-2</c:v>
                </c:pt>
                <c:pt idx="306">
                  <c:v>5.6499999999999995E-2</c:v>
                </c:pt>
                <c:pt idx="307">
                  <c:v>3.9E-2</c:v>
                </c:pt>
                <c:pt idx="308">
                  <c:v>-4.0500000000000001E-2</c:v>
                </c:pt>
                <c:pt idx="309">
                  <c:v>-0.08</c:v>
                </c:pt>
                <c:pt idx="310">
                  <c:v>-5.0500000000000003E-2</c:v>
                </c:pt>
                <c:pt idx="311">
                  <c:v>-6.6000000000000003E-2</c:v>
                </c:pt>
                <c:pt idx="312">
                  <c:v>-4.2999999999999997E-2</c:v>
                </c:pt>
                <c:pt idx="313">
                  <c:v>-8.199999999999999E-2</c:v>
                </c:pt>
                <c:pt idx="314">
                  <c:v>-4.7500000000000001E-2</c:v>
                </c:pt>
                <c:pt idx="315">
                  <c:v>-5.7500000000000002E-2</c:v>
                </c:pt>
                <c:pt idx="316">
                  <c:v>5.8999999999999997E-2</c:v>
                </c:pt>
                <c:pt idx="317">
                  <c:v>5.6000000000000001E-2</c:v>
                </c:pt>
                <c:pt idx="318">
                  <c:v>4.4999999999999998E-2</c:v>
                </c:pt>
                <c:pt idx="319">
                  <c:v>2.5500000000000002E-2</c:v>
                </c:pt>
                <c:pt idx="320">
                  <c:v>-1.2500000000000001E-2</c:v>
                </c:pt>
                <c:pt idx="321">
                  <c:v>4.0000000000000001E-3</c:v>
                </c:pt>
                <c:pt idx="322">
                  <c:v>-3.6000000000000004E-2</c:v>
                </c:pt>
                <c:pt idx="323">
                  <c:v>-3.1E-2</c:v>
                </c:pt>
                <c:pt idx="324">
                  <c:v>-2.9500000000000002E-2</c:v>
                </c:pt>
                <c:pt idx="325">
                  <c:v>-2.9499999999999998E-2</c:v>
                </c:pt>
                <c:pt idx="326">
                  <c:v>7.0000000000000007E-2</c:v>
                </c:pt>
                <c:pt idx="327">
                  <c:v>7.7499999999999999E-2</c:v>
                </c:pt>
                <c:pt idx="328">
                  <c:v>4.5499999999999999E-2</c:v>
                </c:pt>
                <c:pt idx="329">
                  <c:v>3.8000000000000006E-2</c:v>
                </c:pt>
                <c:pt idx="330">
                  <c:v>4.1999999999999996E-2</c:v>
                </c:pt>
                <c:pt idx="331">
                  <c:v>2.8000000000000001E-2</c:v>
                </c:pt>
                <c:pt idx="332">
                  <c:v>2.2000000000000002E-2</c:v>
                </c:pt>
                <c:pt idx="333">
                  <c:v>3.5000000000000003E-2</c:v>
                </c:pt>
                <c:pt idx="334">
                  <c:v>2.35E-2</c:v>
                </c:pt>
                <c:pt idx="335">
                  <c:v>3.4000000000000002E-2</c:v>
                </c:pt>
                <c:pt idx="336">
                  <c:v>1.9E-2</c:v>
                </c:pt>
                <c:pt idx="337">
                  <c:v>9.7500000000000003E-2</c:v>
                </c:pt>
                <c:pt idx="338">
                  <c:v>2E-3</c:v>
                </c:pt>
                <c:pt idx="339">
                  <c:v>-6.0499999999999998E-2</c:v>
                </c:pt>
                <c:pt idx="340">
                  <c:v>7.0999999999999994E-2</c:v>
                </c:pt>
                <c:pt idx="341">
                  <c:v>7.6999999999999999E-2</c:v>
                </c:pt>
                <c:pt idx="342">
                  <c:v>0.11149999999999999</c:v>
                </c:pt>
                <c:pt idx="343">
                  <c:v>8.3000000000000004E-2</c:v>
                </c:pt>
                <c:pt idx="344">
                  <c:v>0.15</c:v>
                </c:pt>
                <c:pt idx="345">
                  <c:v>7.6499999999999999E-2</c:v>
                </c:pt>
                <c:pt idx="346">
                  <c:v>-7.2999999999999995E-2</c:v>
                </c:pt>
                <c:pt idx="347">
                  <c:v>-2.8999999999999998E-2</c:v>
                </c:pt>
                <c:pt idx="348">
                  <c:v>-3.5500000000000004E-2</c:v>
                </c:pt>
                <c:pt idx="349">
                  <c:v>1.3000000000000001E-2</c:v>
                </c:pt>
                <c:pt idx="350">
                  <c:v>-1.7999999999999999E-2</c:v>
                </c:pt>
                <c:pt idx="351">
                  <c:v>6.8499999999999991E-2</c:v>
                </c:pt>
                <c:pt idx="352">
                  <c:v>3.85E-2</c:v>
                </c:pt>
                <c:pt idx="353">
                  <c:v>7.3000000000000009E-2</c:v>
                </c:pt>
                <c:pt idx="354">
                  <c:v>2.75E-2</c:v>
                </c:pt>
                <c:pt idx="355">
                  <c:v>-5.5E-2</c:v>
                </c:pt>
                <c:pt idx="356">
                  <c:v>-7.8E-2</c:v>
                </c:pt>
                <c:pt idx="357">
                  <c:v>-7.0500000000000007E-2</c:v>
                </c:pt>
                <c:pt idx="358">
                  <c:v>-0.08</c:v>
                </c:pt>
                <c:pt idx="359">
                  <c:v>7.6999999999999999E-2</c:v>
                </c:pt>
                <c:pt idx="360">
                  <c:v>0.1095</c:v>
                </c:pt>
                <c:pt idx="361">
                  <c:v>0.11550000000000001</c:v>
                </c:pt>
                <c:pt idx="362">
                  <c:v>0.11299999999999999</c:v>
                </c:pt>
                <c:pt idx="363">
                  <c:v>6.3E-2</c:v>
                </c:pt>
                <c:pt idx="364">
                  <c:v>4.65E-2</c:v>
                </c:pt>
                <c:pt idx="365">
                  <c:v>6.6000000000000003E-2</c:v>
                </c:pt>
                <c:pt idx="366">
                  <c:v>4.5999999999999999E-2</c:v>
                </c:pt>
                <c:pt idx="367">
                  <c:v>1.0999999999999999E-2</c:v>
                </c:pt>
                <c:pt idx="368">
                  <c:v>-1.7000000000000001E-2</c:v>
                </c:pt>
                <c:pt idx="369">
                  <c:v>5.4999999999999997E-3</c:v>
                </c:pt>
                <c:pt idx="370">
                  <c:v>-0.01</c:v>
                </c:pt>
                <c:pt idx="371">
                  <c:v>9.7500000000000003E-2</c:v>
                </c:pt>
                <c:pt idx="372">
                  <c:v>7.85E-2</c:v>
                </c:pt>
                <c:pt idx="373">
                  <c:v>-2.8999999999999998E-2</c:v>
                </c:pt>
                <c:pt idx="374">
                  <c:v>-5.3999999999999999E-2</c:v>
                </c:pt>
                <c:pt idx="375">
                  <c:v>-4.3499999999999997E-2</c:v>
                </c:pt>
                <c:pt idx="376">
                  <c:v>-3.85E-2</c:v>
                </c:pt>
                <c:pt idx="377">
                  <c:v>1E-3</c:v>
                </c:pt>
                <c:pt idx="378">
                  <c:v>6.9500000000000006E-2</c:v>
                </c:pt>
                <c:pt idx="379">
                  <c:v>6.7500000000000004E-2</c:v>
                </c:pt>
                <c:pt idx="380">
                  <c:v>5.5500000000000001E-2</c:v>
                </c:pt>
                <c:pt idx="381">
                  <c:v>-1.6500000000000001E-2</c:v>
                </c:pt>
                <c:pt idx="382">
                  <c:v>3.0000000000000001E-3</c:v>
                </c:pt>
                <c:pt idx="383">
                  <c:v>-1.95E-2</c:v>
                </c:pt>
                <c:pt idx="384">
                  <c:v>-8.9999999999999993E-3</c:v>
                </c:pt>
                <c:pt idx="385">
                  <c:v>7.400000000000001E-2</c:v>
                </c:pt>
                <c:pt idx="386">
                  <c:v>6.6000000000000003E-2</c:v>
                </c:pt>
                <c:pt idx="387">
                  <c:v>5.9499999999999997E-2</c:v>
                </c:pt>
                <c:pt idx="388">
                  <c:v>7.5999999999999998E-2</c:v>
                </c:pt>
                <c:pt idx="389">
                  <c:v>4.0999999999999995E-2</c:v>
                </c:pt>
                <c:pt idx="390">
                  <c:v>2.0000000000000018E-3</c:v>
                </c:pt>
                <c:pt idx="391">
                  <c:v>-0.06</c:v>
                </c:pt>
                <c:pt idx="392">
                  <c:v>-5.4999999999999997E-3</c:v>
                </c:pt>
                <c:pt idx="393">
                  <c:v>-2.0500000000000001E-2</c:v>
                </c:pt>
                <c:pt idx="394">
                  <c:v>-5.0000000000000044E-4</c:v>
                </c:pt>
                <c:pt idx="395">
                  <c:v>-0.12</c:v>
                </c:pt>
                <c:pt idx="396">
                  <c:v>-0.10149999999999999</c:v>
                </c:pt>
                <c:pt idx="397">
                  <c:v>-0.115</c:v>
                </c:pt>
                <c:pt idx="398">
                  <c:v>-0.10450000000000001</c:v>
                </c:pt>
                <c:pt idx="399">
                  <c:v>-0.01</c:v>
                </c:pt>
                <c:pt idx="400">
                  <c:v>-5.4999999999999997E-3</c:v>
                </c:pt>
                <c:pt idx="401">
                  <c:v>-2.8500000000000001E-2</c:v>
                </c:pt>
                <c:pt idx="402">
                  <c:v>-3.3000000000000002E-2</c:v>
                </c:pt>
                <c:pt idx="403">
                  <c:v>-8.900000000000001E-2</c:v>
                </c:pt>
                <c:pt idx="404">
                  <c:v>-7.0500000000000007E-2</c:v>
                </c:pt>
                <c:pt idx="405">
                  <c:v>-5.45E-2</c:v>
                </c:pt>
                <c:pt idx="406">
                  <c:v>-9.5000000000000001E-2</c:v>
                </c:pt>
                <c:pt idx="407">
                  <c:v>1.7500000000000002E-2</c:v>
                </c:pt>
                <c:pt idx="408">
                  <c:v>-1.5000000000000005E-3</c:v>
                </c:pt>
                <c:pt idx="409">
                  <c:v>-4.5000000000000005E-3</c:v>
                </c:pt>
                <c:pt idx="410">
                  <c:v>-3.4999999999999996E-3</c:v>
                </c:pt>
                <c:pt idx="411">
                  <c:v>-2.8499999999999998E-2</c:v>
                </c:pt>
                <c:pt idx="412">
                  <c:v>-7.4500000000000011E-2</c:v>
                </c:pt>
                <c:pt idx="413">
                  <c:v>-4.9000000000000002E-2</c:v>
                </c:pt>
                <c:pt idx="414">
                  <c:v>-8.1000000000000003E-2</c:v>
                </c:pt>
                <c:pt idx="415">
                  <c:v>7.9500000000000001E-2</c:v>
                </c:pt>
                <c:pt idx="416">
                  <c:v>4.7500000000000001E-2</c:v>
                </c:pt>
                <c:pt idx="417">
                  <c:v>8.4499999999999992E-2</c:v>
                </c:pt>
                <c:pt idx="418">
                  <c:v>-1.8499999999999999E-2</c:v>
                </c:pt>
                <c:pt idx="419">
                  <c:v>-3.2500000000000001E-2</c:v>
                </c:pt>
                <c:pt idx="420">
                  <c:v>-3.2500000000000001E-2</c:v>
                </c:pt>
                <c:pt idx="421">
                  <c:v>-1.3000000000000001E-2</c:v>
                </c:pt>
                <c:pt idx="422">
                  <c:v>-0.05</c:v>
                </c:pt>
                <c:pt idx="423">
                  <c:v>-1.7999999999999999E-2</c:v>
                </c:pt>
                <c:pt idx="424">
                  <c:v>-2.6499999999999999E-2</c:v>
                </c:pt>
                <c:pt idx="425">
                  <c:v>-5.9499999999999997E-2</c:v>
                </c:pt>
                <c:pt idx="426">
                  <c:v>-4.1500000000000002E-2</c:v>
                </c:pt>
                <c:pt idx="427">
                  <c:v>-2.75E-2</c:v>
                </c:pt>
                <c:pt idx="428">
                  <c:v>-3.5000000000000003E-2</c:v>
                </c:pt>
                <c:pt idx="429">
                  <c:v>-2.3E-2</c:v>
                </c:pt>
                <c:pt idx="430">
                  <c:v>-1.3500000000000002E-2</c:v>
                </c:pt>
                <c:pt idx="431">
                  <c:v>-5.2000000000000005E-2</c:v>
                </c:pt>
                <c:pt idx="432">
                  <c:v>-9.8000000000000004E-2</c:v>
                </c:pt>
                <c:pt idx="433">
                  <c:v>-6.2E-2</c:v>
                </c:pt>
                <c:pt idx="434">
                  <c:v>-6.7500000000000004E-2</c:v>
                </c:pt>
                <c:pt idx="435">
                  <c:v>5.6000000000000001E-2</c:v>
                </c:pt>
                <c:pt idx="436">
                  <c:v>0.12</c:v>
                </c:pt>
                <c:pt idx="437">
                  <c:v>0.126</c:v>
                </c:pt>
                <c:pt idx="438">
                  <c:v>9.9500000000000005E-2</c:v>
                </c:pt>
                <c:pt idx="439">
                  <c:v>4.4999999999999998E-2</c:v>
                </c:pt>
                <c:pt idx="440">
                  <c:v>-2.8499999999999998E-2</c:v>
                </c:pt>
                <c:pt idx="441">
                  <c:v>2.9499999999999998E-2</c:v>
                </c:pt>
                <c:pt idx="442">
                  <c:v>-3.7000000000000005E-2</c:v>
                </c:pt>
                <c:pt idx="443">
                  <c:v>-3.4600000000000006E-2</c:v>
                </c:pt>
                <c:pt idx="444">
                  <c:v>-6.13E-2</c:v>
                </c:pt>
                <c:pt idx="445">
                  <c:v>-2.4100000000000003E-2</c:v>
                </c:pt>
                <c:pt idx="446">
                  <c:v>4.3368086899420177E-19</c:v>
                </c:pt>
                <c:pt idx="447">
                  <c:v>5.3000000000000005E-2</c:v>
                </c:pt>
                <c:pt idx="448">
                  <c:v>7.2000000000000008E-2</c:v>
                </c:pt>
                <c:pt idx="449">
                  <c:v>-4.65E-2</c:v>
                </c:pt>
                <c:pt idx="450">
                  <c:v>-5.8500000000000003E-2</c:v>
                </c:pt>
                <c:pt idx="451">
                  <c:v>-2.75E-2</c:v>
                </c:pt>
                <c:pt idx="452">
                  <c:v>-2.6000000000000002E-2</c:v>
                </c:pt>
                <c:pt idx="453">
                  <c:v>9.2499999999999999E-2</c:v>
                </c:pt>
                <c:pt idx="454">
                  <c:v>3.85E-2</c:v>
                </c:pt>
                <c:pt idx="455">
                  <c:v>4.4499999999999998E-2</c:v>
                </c:pt>
                <c:pt idx="456">
                  <c:v>-5.0000000000000001E-3</c:v>
                </c:pt>
                <c:pt idx="457">
                  <c:v>-1.7999999999999999E-2</c:v>
                </c:pt>
                <c:pt idx="458">
                  <c:v>-4.1999999999999996E-2</c:v>
                </c:pt>
                <c:pt idx="459">
                  <c:v>-2.7E-2</c:v>
                </c:pt>
                <c:pt idx="460">
                  <c:v>5.3999999999999999E-2</c:v>
                </c:pt>
                <c:pt idx="461">
                  <c:v>-6.4000000000000001E-2</c:v>
                </c:pt>
                <c:pt idx="462">
                  <c:v>4.4000000000000004E-2</c:v>
                </c:pt>
                <c:pt idx="463">
                  <c:v>3.7499999999999999E-2</c:v>
                </c:pt>
                <c:pt idx="464">
                  <c:v>-1.2500000000000001E-2</c:v>
                </c:pt>
                <c:pt idx="465">
                  <c:v>-4.1999999999999996E-2</c:v>
                </c:pt>
                <c:pt idx="466">
                  <c:v>-3.2500000000000001E-2</c:v>
                </c:pt>
                <c:pt idx="467">
                  <c:v>-4.9000000000000002E-2</c:v>
                </c:pt>
                <c:pt idx="468">
                  <c:v>3.5500000000000004E-2</c:v>
                </c:pt>
                <c:pt idx="469">
                  <c:v>0.1105</c:v>
                </c:pt>
                <c:pt idx="470">
                  <c:v>0.05</c:v>
                </c:pt>
                <c:pt idx="471">
                  <c:v>-1.15E-2</c:v>
                </c:pt>
              </c:numCache>
            </c:numRef>
          </c:yVal>
        </c:ser>
        <c:ser>
          <c:idx val="1"/>
          <c:order val="2"/>
          <c:tx>
            <c:v>Quench I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Computing!$Q$1270:$Q$1731</c:f>
              <c:numCache>
                <c:formatCode>0</c:formatCode>
                <c:ptCount val="462"/>
                <c:pt idx="0">
                  <c:v>925</c:v>
                </c:pt>
                <c:pt idx="1">
                  <c:v>925</c:v>
                </c:pt>
                <c:pt idx="2">
                  <c:v>925</c:v>
                </c:pt>
                <c:pt idx="3">
                  <c:v>925</c:v>
                </c:pt>
                <c:pt idx="4">
                  <c:v>926</c:v>
                </c:pt>
                <c:pt idx="5">
                  <c:v>926</c:v>
                </c:pt>
                <c:pt idx="6">
                  <c:v>926</c:v>
                </c:pt>
                <c:pt idx="7">
                  <c:v>926</c:v>
                </c:pt>
                <c:pt idx="8">
                  <c:v>927</c:v>
                </c:pt>
                <c:pt idx="9">
                  <c:v>927</c:v>
                </c:pt>
                <c:pt idx="10">
                  <c:v>927</c:v>
                </c:pt>
                <c:pt idx="11">
                  <c:v>927</c:v>
                </c:pt>
                <c:pt idx="12">
                  <c:v>928</c:v>
                </c:pt>
                <c:pt idx="13">
                  <c:v>928</c:v>
                </c:pt>
                <c:pt idx="14">
                  <c:v>928</c:v>
                </c:pt>
                <c:pt idx="15">
                  <c:v>928</c:v>
                </c:pt>
                <c:pt idx="16">
                  <c:v>929</c:v>
                </c:pt>
                <c:pt idx="17">
                  <c:v>929</c:v>
                </c:pt>
                <c:pt idx="18">
                  <c:v>929</c:v>
                </c:pt>
                <c:pt idx="19">
                  <c:v>929</c:v>
                </c:pt>
                <c:pt idx="20">
                  <c:v>930</c:v>
                </c:pt>
                <c:pt idx="21">
                  <c:v>930</c:v>
                </c:pt>
                <c:pt idx="22">
                  <c:v>930</c:v>
                </c:pt>
                <c:pt idx="23">
                  <c:v>930</c:v>
                </c:pt>
                <c:pt idx="24">
                  <c:v>931</c:v>
                </c:pt>
                <c:pt idx="25">
                  <c:v>931</c:v>
                </c:pt>
                <c:pt idx="26">
                  <c:v>931</c:v>
                </c:pt>
                <c:pt idx="27">
                  <c:v>931</c:v>
                </c:pt>
                <c:pt idx="28">
                  <c:v>932</c:v>
                </c:pt>
                <c:pt idx="29">
                  <c:v>932</c:v>
                </c:pt>
                <c:pt idx="30">
                  <c:v>932</c:v>
                </c:pt>
                <c:pt idx="31">
                  <c:v>932</c:v>
                </c:pt>
                <c:pt idx="32">
                  <c:v>933</c:v>
                </c:pt>
                <c:pt idx="33">
                  <c:v>934</c:v>
                </c:pt>
                <c:pt idx="34">
                  <c:v>934</c:v>
                </c:pt>
                <c:pt idx="35">
                  <c:v>934</c:v>
                </c:pt>
                <c:pt idx="36">
                  <c:v>934</c:v>
                </c:pt>
                <c:pt idx="37">
                  <c:v>935</c:v>
                </c:pt>
                <c:pt idx="38">
                  <c:v>936</c:v>
                </c:pt>
                <c:pt idx="39">
                  <c:v>936</c:v>
                </c:pt>
                <c:pt idx="40">
                  <c:v>936</c:v>
                </c:pt>
                <c:pt idx="41">
                  <c:v>936</c:v>
                </c:pt>
                <c:pt idx="42">
                  <c:v>937</c:v>
                </c:pt>
                <c:pt idx="43">
                  <c:v>937</c:v>
                </c:pt>
                <c:pt idx="44">
                  <c:v>937</c:v>
                </c:pt>
                <c:pt idx="45">
                  <c:v>937</c:v>
                </c:pt>
                <c:pt idx="46">
                  <c:v>938</c:v>
                </c:pt>
                <c:pt idx="47">
                  <c:v>938</c:v>
                </c:pt>
                <c:pt idx="48">
                  <c:v>938</c:v>
                </c:pt>
                <c:pt idx="49">
                  <c:v>938</c:v>
                </c:pt>
                <c:pt idx="50">
                  <c:v>939</c:v>
                </c:pt>
                <c:pt idx="51">
                  <c:v>939</c:v>
                </c:pt>
                <c:pt idx="52">
                  <c:v>939</c:v>
                </c:pt>
                <c:pt idx="53">
                  <c:v>939</c:v>
                </c:pt>
                <c:pt idx="54">
                  <c:v>940</c:v>
                </c:pt>
                <c:pt idx="55">
                  <c:v>940</c:v>
                </c:pt>
                <c:pt idx="56">
                  <c:v>940</c:v>
                </c:pt>
                <c:pt idx="57">
                  <c:v>940</c:v>
                </c:pt>
                <c:pt idx="58">
                  <c:v>942</c:v>
                </c:pt>
                <c:pt idx="59">
                  <c:v>942</c:v>
                </c:pt>
                <c:pt idx="60">
                  <c:v>942</c:v>
                </c:pt>
                <c:pt idx="61">
                  <c:v>942</c:v>
                </c:pt>
                <c:pt idx="62">
                  <c:v>943</c:v>
                </c:pt>
                <c:pt idx="63">
                  <c:v>943</c:v>
                </c:pt>
                <c:pt idx="64">
                  <c:v>943</c:v>
                </c:pt>
                <c:pt idx="65">
                  <c:v>943</c:v>
                </c:pt>
                <c:pt idx="66">
                  <c:v>944</c:v>
                </c:pt>
                <c:pt idx="67">
                  <c:v>944</c:v>
                </c:pt>
                <c:pt idx="68">
                  <c:v>944</c:v>
                </c:pt>
                <c:pt idx="69">
                  <c:v>944</c:v>
                </c:pt>
                <c:pt idx="70">
                  <c:v>945</c:v>
                </c:pt>
                <c:pt idx="71">
                  <c:v>945</c:v>
                </c:pt>
                <c:pt idx="72">
                  <c:v>946</c:v>
                </c:pt>
                <c:pt idx="73">
                  <c:v>946</c:v>
                </c:pt>
                <c:pt idx="74">
                  <c:v>946</c:v>
                </c:pt>
                <c:pt idx="75">
                  <c:v>946</c:v>
                </c:pt>
                <c:pt idx="76">
                  <c:v>947</c:v>
                </c:pt>
                <c:pt idx="77">
                  <c:v>947</c:v>
                </c:pt>
                <c:pt idx="78">
                  <c:v>947</c:v>
                </c:pt>
                <c:pt idx="79">
                  <c:v>947</c:v>
                </c:pt>
                <c:pt idx="80">
                  <c:v>949</c:v>
                </c:pt>
                <c:pt idx="81">
                  <c:v>949</c:v>
                </c:pt>
                <c:pt idx="82">
                  <c:v>949</c:v>
                </c:pt>
                <c:pt idx="83">
                  <c:v>949</c:v>
                </c:pt>
                <c:pt idx="84">
                  <c:v>950</c:v>
                </c:pt>
                <c:pt idx="85">
                  <c:v>950</c:v>
                </c:pt>
                <c:pt idx="86">
                  <c:v>950</c:v>
                </c:pt>
                <c:pt idx="87">
                  <c:v>950</c:v>
                </c:pt>
                <c:pt idx="88">
                  <c:v>951</c:v>
                </c:pt>
                <c:pt idx="89">
                  <c:v>951</c:v>
                </c:pt>
                <c:pt idx="90">
                  <c:v>951</c:v>
                </c:pt>
                <c:pt idx="91">
                  <c:v>951</c:v>
                </c:pt>
                <c:pt idx="92">
                  <c:v>952</c:v>
                </c:pt>
                <c:pt idx="93">
                  <c:v>952</c:v>
                </c:pt>
                <c:pt idx="94">
                  <c:v>952</c:v>
                </c:pt>
                <c:pt idx="95">
                  <c:v>952</c:v>
                </c:pt>
                <c:pt idx="96">
                  <c:v>953</c:v>
                </c:pt>
                <c:pt idx="97">
                  <c:v>953</c:v>
                </c:pt>
                <c:pt idx="98">
                  <c:v>953</c:v>
                </c:pt>
                <c:pt idx="99">
                  <c:v>953</c:v>
                </c:pt>
                <c:pt idx="100">
                  <c:v>955</c:v>
                </c:pt>
                <c:pt idx="101">
                  <c:v>955</c:v>
                </c:pt>
                <c:pt idx="102">
                  <c:v>955</c:v>
                </c:pt>
                <c:pt idx="103">
                  <c:v>955</c:v>
                </c:pt>
                <c:pt idx="104">
                  <c:v>956</c:v>
                </c:pt>
                <c:pt idx="105">
                  <c:v>957</c:v>
                </c:pt>
                <c:pt idx="106">
                  <c:v>957</c:v>
                </c:pt>
                <c:pt idx="107">
                  <c:v>957</c:v>
                </c:pt>
                <c:pt idx="108">
                  <c:v>957</c:v>
                </c:pt>
                <c:pt idx="109">
                  <c:v>959</c:v>
                </c:pt>
                <c:pt idx="110">
                  <c:v>959</c:v>
                </c:pt>
                <c:pt idx="111">
                  <c:v>959</c:v>
                </c:pt>
                <c:pt idx="112">
                  <c:v>959</c:v>
                </c:pt>
                <c:pt idx="113">
                  <c:v>960</c:v>
                </c:pt>
                <c:pt idx="114">
                  <c:v>960</c:v>
                </c:pt>
                <c:pt idx="115">
                  <c:v>960</c:v>
                </c:pt>
                <c:pt idx="116">
                  <c:v>960</c:v>
                </c:pt>
                <c:pt idx="117">
                  <c:v>961</c:v>
                </c:pt>
                <c:pt idx="118">
                  <c:v>961</c:v>
                </c:pt>
                <c:pt idx="119">
                  <c:v>961</c:v>
                </c:pt>
                <c:pt idx="120">
                  <c:v>961</c:v>
                </c:pt>
                <c:pt idx="121">
                  <c:v>962</c:v>
                </c:pt>
                <c:pt idx="122">
                  <c:v>962</c:v>
                </c:pt>
                <c:pt idx="123">
                  <c:v>962</c:v>
                </c:pt>
                <c:pt idx="124">
                  <c:v>962</c:v>
                </c:pt>
                <c:pt idx="125">
                  <c:v>963</c:v>
                </c:pt>
                <c:pt idx="126">
                  <c:v>963</c:v>
                </c:pt>
                <c:pt idx="127">
                  <c:v>963</c:v>
                </c:pt>
                <c:pt idx="128">
                  <c:v>963</c:v>
                </c:pt>
                <c:pt idx="129">
                  <c:v>964</c:v>
                </c:pt>
                <c:pt idx="130">
                  <c:v>964</c:v>
                </c:pt>
                <c:pt idx="131">
                  <c:v>964</c:v>
                </c:pt>
                <c:pt idx="132">
                  <c:v>964</c:v>
                </c:pt>
                <c:pt idx="133">
                  <c:v>965</c:v>
                </c:pt>
                <c:pt idx="134">
                  <c:v>965</c:v>
                </c:pt>
                <c:pt idx="135">
                  <c:v>965</c:v>
                </c:pt>
                <c:pt idx="136">
                  <c:v>965</c:v>
                </c:pt>
                <c:pt idx="137">
                  <c:v>966</c:v>
                </c:pt>
                <c:pt idx="138">
                  <c:v>966</c:v>
                </c:pt>
                <c:pt idx="139">
                  <c:v>966</c:v>
                </c:pt>
                <c:pt idx="140">
                  <c:v>966</c:v>
                </c:pt>
                <c:pt idx="141">
                  <c:v>967</c:v>
                </c:pt>
                <c:pt idx="142">
                  <c:v>967</c:v>
                </c:pt>
                <c:pt idx="143">
                  <c:v>967</c:v>
                </c:pt>
                <c:pt idx="144">
                  <c:v>967</c:v>
                </c:pt>
                <c:pt idx="145">
                  <c:v>969</c:v>
                </c:pt>
                <c:pt idx="146">
                  <c:v>969</c:v>
                </c:pt>
                <c:pt idx="147">
                  <c:v>969</c:v>
                </c:pt>
                <c:pt idx="148">
                  <c:v>969</c:v>
                </c:pt>
                <c:pt idx="149">
                  <c:v>970</c:v>
                </c:pt>
                <c:pt idx="150">
                  <c:v>970</c:v>
                </c:pt>
                <c:pt idx="151">
                  <c:v>970</c:v>
                </c:pt>
                <c:pt idx="152">
                  <c:v>970</c:v>
                </c:pt>
                <c:pt idx="153">
                  <c:v>971</c:v>
                </c:pt>
                <c:pt idx="154">
                  <c:v>971</c:v>
                </c:pt>
                <c:pt idx="155">
                  <c:v>971</c:v>
                </c:pt>
                <c:pt idx="156">
                  <c:v>971</c:v>
                </c:pt>
                <c:pt idx="157">
                  <c:v>972</c:v>
                </c:pt>
                <c:pt idx="158">
                  <c:v>973</c:v>
                </c:pt>
                <c:pt idx="159">
                  <c:v>973</c:v>
                </c:pt>
                <c:pt idx="160">
                  <c:v>973</c:v>
                </c:pt>
                <c:pt idx="161">
                  <c:v>973</c:v>
                </c:pt>
                <c:pt idx="162">
                  <c:v>974</c:v>
                </c:pt>
                <c:pt idx="163">
                  <c:v>974</c:v>
                </c:pt>
                <c:pt idx="164">
                  <c:v>974</c:v>
                </c:pt>
                <c:pt idx="165">
                  <c:v>974</c:v>
                </c:pt>
                <c:pt idx="166">
                  <c:v>975</c:v>
                </c:pt>
                <c:pt idx="167">
                  <c:v>975</c:v>
                </c:pt>
                <c:pt idx="168">
                  <c:v>975</c:v>
                </c:pt>
                <c:pt idx="169">
                  <c:v>975</c:v>
                </c:pt>
                <c:pt idx="170">
                  <c:v>977</c:v>
                </c:pt>
                <c:pt idx="171">
                  <c:v>978</c:v>
                </c:pt>
                <c:pt idx="172">
                  <c:v>978</c:v>
                </c:pt>
                <c:pt idx="173">
                  <c:v>978</c:v>
                </c:pt>
                <c:pt idx="174">
                  <c:v>978</c:v>
                </c:pt>
                <c:pt idx="175">
                  <c:v>979</c:v>
                </c:pt>
                <c:pt idx="176">
                  <c:v>979</c:v>
                </c:pt>
                <c:pt idx="177">
                  <c:v>979</c:v>
                </c:pt>
                <c:pt idx="178">
                  <c:v>979</c:v>
                </c:pt>
                <c:pt idx="179">
                  <c:v>980</c:v>
                </c:pt>
                <c:pt idx="180">
                  <c:v>980</c:v>
                </c:pt>
                <c:pt idx="181">
                  <c:v>980</c:v>
                </c:pt>
                <c:pt idx="182">
                  <c:v>980</c:v>
                </c:pt>
                <c:pt idx="183">
                  <c:v>981</c:v>
                </c:pt>
                <c:pt idx="184">
                  <c:v>982</c:v>
                </c:pt>
                <c:pt idx="185">
                  <c:v>983</c:v>
                </c:pt>
                <c:pt idx="186">
                  <c:v>984</c:v>
                </c:pt>
                <c:pt idx="187">
                  <c:v>984</c:v>
                </c:pt>
                <c:pt idx="188">
                  <c:v>984</c:v>
                </c:pt>
                <c:pt idx="189">
                  <c:v>984</c:v>
                </c:pt>
                <c:pt idx="190">
                  <c:v>985</c:v>
                </c:pt>
                <c:pt idx="191">
                  <c:v>985</c:v>
                </c:pt>
                <c:pt idx="192">
                  <c:v>985</c:v>
                </c:pt>
                <c:pt idx="193">
                  <c:v>985</c:v>
                </c:pt>
                <c:pt idx="194">
                  <c:v>986</c:v>
                </c:pt>
                <c:pt idx="195">
                  <c:v>986</c:v>
                </c:pt>
                <c:pt idx="196">
                  <c:v>986</c:v>
                </c:pt>
                <c:pt idx="197">
                  <c:v>986</c:v>
                </c:pt>
                <c:pt idx="198">
                  <c:v>987</c:v>
                </c:pt>
                <c:pt idx="199">
                  <c:v>987</c:v>
                </c:pt>
                <c:pt idx="200">
                  <c:v>988</c:v>
                </c:pt>
                <c:pt idx="201">
                  <c:v>988</c:v>
                </c:pt>
                <c:pt idx="202">
                  <c:v>988</c:v>
                </c:pt>
                <c:pt idx="203">
                  <c:v>988</c:v>
                </c:pt>
                <c:pt idx="204">
                  <c:v>989</c:v>
                </c:pt>
                <c:pt idx="205">
                  <c:v>989</c:v>
                </c:pt>
                <c:pt idx="206">
                  <c:v>989</c:v>
                </c:pt>
                <c:pt idx="207">
                  <c:v>989</c:v>
                </c:pt>
                <c:pt idx="208">
                  <c:v>990</c:v>
                </c:pt>
                <c:pt idx="209">
                  <c:v>990</c:v>
                </c:pt>
                <c:pt idx="210">
                  <c:v>990</c:v>
                </c:pt>
                <c:pt idx="211">
                  <c:v>990</c:v>
                </c:pt>
                <c:pt idx="212">
                  <c:v>991</c:v>
                </c:pt>
                <c:pt idx="213">
                  <c:v>991</c:v>
                </c:pt>
                <c:pt idx="214">
                  <c:v>991</c:v>
                </c:pt>
                <c:pt idx="215">
                  <c:v>991</c:v>
                </c:pt>
                <c:pt idx="216">
                  <c:v>992</c:v>
                </c:pt>
                <c:pt idx="217">
                  <c:v>992</c:v>
                </c:pt>
                <c:pt idx="218">
                  <c:v>992</c:v>
                </c:pt>
                <c:pt idx="219">
                  <c:v>992</c:v>
                </c:pt>
                <c:pt idx="220">
                  <c:v>993</c:v>
                </c:pt>
                <c:pt idx="221">
                  <c:v>993</c:v>
                </c:pt>
                <c:pt idx="222">
                  <c:v>993</c:v>
                </c:pt>
                <c:pt idx="223">
                  <c:v>993</c:v>
                </c:pt>
                <c:pt idx="224">
                  <c:v>994</c:v>
                </c:pt>
                <c:pt idx="225">
                  <c:v>996</c:v>
                </c:pt>
                <c:pt idx="226">
                  <c:v>996</c:v>
                </c:pt>
                <c:pt idx="227">
                  <c:v>996</c:v>
                </c:pt>
                <c:pt idx="228">
                  <c:v>996</c:v>
                </c:pt>
                <c:pt idx="229">
                  <c:v>997</c:v>
                </c:pt>
                <c:pt idx="230">
                  <c:v>997</c:v>
                </c:pt>
                <c:pt idx="231">
                  <c:v>997</c:v>
                </c:pt>
                <c:pt idx="232">
                  <c:v>997</c:v>
                </c:pt>
                <c:pt idx="233">
                  <c:v>998</c:v>
                </c:pt>
                <c:pt idx="234">
                  <c:v>999</c:v>
                </c:pt>
                <c:pt idx="235">
                  <c:v>1000</c:v>
                </c:pt>
                <c:pt idx="236">
                  <c:v>1000</c:v>
                </c:pt>
                <c:pt idx="237">
                  <c:v>1000</c:v>
                </c:pt>
                <c:pt idx="238">
                  <c:v>1000</c:v>
                </c:pt>
                <c:pt idx="239">
                  <c:v>1001</c:v>
                </c:pt>
                <c:pt idx="240">
                  <c:v>1001</c:v>
                </c:pt>
                <c:pt idx="241">
                  <c:v>1001</c:v>
                </c:pt>
                <c:pt idx="242">
                  <c:v>1001</c:v>
                </c:pt>
                <c:pt idx="243">
                  <c:v>1002</c:v>
                </c:pt>
                <c:pt idx="244">
                  <c:v>1002</c:v>
                </c:pt>
                <c:pt idx="245">
                  <c:v>1002</c:v>
                </c:pt>
                <c:pt idx="246">
                  <c:v>1002</c:v>
                </c:pt>
                <c:pt idx="247">
                  <c:v>1003</c:v>
                </c:pt>
                <c:pt idx="248">
                  <c:v>1004</c:v>
                </c:pt>
                <c:pt idx="249">
                  <c:v>1004</c:v>
                </c:pt>
                <c:pt idx="250">
                  <c:v>1004</c:v>
                </c:pt>
                <c:pt idx="251">
                  <c:v>1004</c:v>
                </c:pt>
                <c:pt idx="252">
                  <c:v>1005</c:v>
                </c:pt>
                <c:pt idx="253">
                  <c:v>1005</c:v>
                </c:pt>
                <c:pt idx="254">
                  <c:v>1005</c:v>
                </c:pt>
                <c:pt idx="255">
                  <c:v>1005</c:v>
                </c:pt>
                <c:pt idx="256">
                  <c:v>1006</c:v>
                </c:pt>
                <c:pt idx="257">
                  <c:v>1008</c:v>
                </c:pt>
                <c:pt idx="258">
                  <c:v>1008</c:v>
                </c:pt>
                <c:pt idx="259">
                  <c:v>1008</c:v>
                </c:pt>
                <c:pt idx="260">
                  <c:v>1008</c:v>
                </c:pt>
                <c:pt idx="261">
                  <c:v>1009</c:v>
                </c:pt>
                <c:pt idx="262">
                  <c:v>1010</c:v>
                </c:pt>
                <c:pt idx="263">
                  <c:v>1010</c:v>
                </c:pt>
                <c:pt idx="264">
                  <c:v>1010</c:v>
                </c:pt>
                <c:pt idx="265">
                  <c:v>1010</c:v>
                </c:pt>
                <c:pt idx="266">
                  <c:v>1011</c:v>
                </c:pt>
                <c:pt idx="267">
                  <c:v>1011</c:v>
                </c:pt>
                <c:pt idx="268">
                  <c:v>1011</c:v>
                </c:pt>
                <c:pt idx="269">
                  <c:v>1011</c:v>
                </c:pt>
                <c:pt idx="270">
                  <c:v>1012</c:v>
                </c:pt>
                <c:pt idx="271">
                  <c:v>1013</c:v>
                </c:pt>
                <c:pt idx="272">
                  <c:v>1014</c:v>
                </c:pt>
                <c:pt idx="273">
                  <c:v>1014</c:v>
                </c:pt>
                <c:pt idx="274">
                  <c:v>1014</c:v>
                </c:pt>
                <c:pt idx="275">
                  <c:v>1014</c:v>
                </c:pt>
                <c:pt idx="276">
                  <c:v>1015</c:v>
                </c:pt>
                <c:pt idx="277">
                  <c:v>1015</c:v>
                </c:pt>
                <c:pt idx="278">
                  <c:v>1015</c:v>
                </c:pt>
                <c:pt idx="279">
                  <c:v>1015</c:v>
                </c:pt>
                <c:pt idx="280">
                  <c:v>1016</c:v>
                </c:pt>
                <c:pt idx="281">
                  <c:v>1016</c:v>
                </c:pt>
                <c:pt idx="282">
                  <c:v>1016</c:v>
                </c:pt>
                <c:pt idx="283">
                  <c:v>1016</c:v>
                </c:pt>
                <c:pt idx="284">
                  <c:v>1017</c:v>
                </c:pt>
                <c:pt idx="285">
                  <c:v>1018</c:v>
                </c:pt>
                <c:pt idx="286">
                  <c:v>1018</c:v>
                </c:pt>
                <c:pt idx="287">
                  <c:v>1018</c:v>
                </c:pt>
                <c:pt idx="288">
                  <c:v>1018</c:v>
                </c:pt>
                <c:pt idx="289">
                  <c:v>1019</c:v>
                </c:pt>
                <c:pt idx="290">
                  <c:v>1020</c:v>
                </c:pt>
                <c:pt idx="291">
                  <c:v>1020</c:v>
                </c:pt>
                <c:pt idx="292">
                  <c:v>1020</c:v>
                </c:pt>
                <c:pt idx="293">
                  <c:v>1020</c:v>
                </c:pt>
                <c:pt idx="294">
                  <c:v>1021</c:v>
                </c:pt>
                <c:pt idx="295">
                  <c:v>1022</c:v>
                </c:pt>
                <c:pt idx="296">
                  <c:v>1022</c:v>
                </c:pt>
                <c:pt idx="297">
                  <c:v>1022</c:v>
                </c:pt>
                <c:pt idx="298">
                  <c:v>1022</c:v>
                </c:pt>
                <c:pt idx="299">
                  <c:v>1023</c:v>
                </c:pt>
                <c:pt idx="300">
                  <c:v>1023</c:v>
                </c:pt>
                <c:pt idx="301">
                  <c:v>1023</c:v>
                </c:pt>
                <c:pt idx="302">
                  <c:v>1023</c:v>
                </c:pt>
                <c:pt idx="303">
                  <c:v>1024</c:v>
                </c:pt>
                <c:pt idx="304">
                  <c:v>1024</c:v>
                </c:pt>
                <c:pt idx="305">
                  <c:v>1024</c:v>
                </c:pt>
                <c:pt idx="306">
                  <c:v>1024</c:v>
                </c:pt>
                <c:pt idx="307">
                  <c:v>1025</c:v>
                </c:pt>
                <c:pt idx="308">
                  <c:v>1025</c:v>
                </c:pt>
                <c:pt idx="309">
                  <c:v>1025</c:v>
                </c:pt>
                <c:pt idx="310">
                  <c:v>1025</c:v>
                </c:pt>
                <c:pt idx="311">
                  <c:v>1026</c:v>
                </c:pt>
                <c:pt idx="312">
                  <c:v>1026</c:v>
                </c:pt>
                <c:pt idx="313">
                  <c:v>1026</c:v>
                </c:pt>
                <c:pt idx="314">
                  <c:v>1026</c:v>
                </c:pt>
                <c:pt idx="315">
                  <c:v>1027</c:v>
                </c:pt>
                <c:pt idx="316">
                  <c:v>1027</c:v>
                </c:pt>
                <c:pt idx="317">
                  <c:v>1027</c:v>
                </c:pt>
                <c:pt idx="318">
                  <c:v>1027</c:v>
                </c:pt>
                <c:pt idx="319">
                  <c:v>1028</c:v>
                </c:pt>
                <c:pt idx="320">
                  <c:v>1028</c:v>
                </c:pt>
                <c:pt idx="321">
                  <c:v>1029</c:v>
                </c:pt>
                <c:pt idx="322">
                  <c:v>1029</c:v>
                </c:pt>
                <c:pt idx="323">
                  <c:v>1029</c:v>
                </c:pt>
                <c:pt idx="324">
                  <c:v>1029</c:v>
                </c:pt>
                <c:pt idx="325">
                  <c:v>1030</c:v>
                </c:pt>
                <c:pt idx="326">
                  <c:v>1030</c:v>
                </c:pt>
                <c:pt idx="327">
                  <c:v>1030</c:v>
                </c:pt>
                <c:pt idx="328">
                  <c:v>1030</c:v>
                </c:pt>
                <c:pt idx="329">
                  <c:v>1031</c:v>
                </c:pt>
                <c:pt idx="330">
                  <c:v>1032</c:v>
                </c:pt>
                <c:pt idx="331">
                  <c:v>1032</c:v>
                </c:pt>
                <c:pt idx="332">
                  <c:v>1032</c:v>
                </c:pt>
                <c:pt idx="333">
                  <c:v>1032</c:v>
                </c:pt>
                <c:pt idx="334">
                  <c:v>1033</c:v>
                </c:pt>
                <c:pt idx="335">
                  <c:v>1034</c:v>
                </c:pt>
                <c:pt idx="336">
                  <c:v>1035</c:v>
                </c:pt>
                <c:pt idx="337">
                  <c:v>1036</c:v>
                </c:pt>
                <c:pt idx="338">
                  <c:v>1037</c:v>
                </c:pt>
                <c:pt idx="339">
                  <c:v>1038</c:v>
                </c:pt>
                <c:pt idx="340">
                  <c:v>1039</c:v>
                </c:pt>
                <c:pt idx="341">
                  <c:v>1039</c:v>
                </c:pt>
                <c:pt idx="342">
                  <c:v>1039</c:v>
                </c:pt>
                <c:pt idx="343">
                  <c:v>1039</c:v>
                </c:pt>
                <c:pt idx="344">
                  <c:v>1040</c:v>
                </c:pt>
                <c:pt idx="345">
                  <c:v>1040</c:v>
                </c:pt>
                <c:pt idx="346">
                  <c:v>1041</c:v>
                </c:pt>
                <c:pt idx="347">
                  <c:v>1043</c:v>
                </c:pt>
                <c:pt idx="348">
                  <c:v>1044</c:v>
                </c:pt>
                <c:pt idx="349">
                  <c:v>1044</c:v>
                </c:pt>
                <c:pt idx="350">
                  <c:v>1044</c:v>
                </c:pt>
                <c:pt idx="351">
                  <c:v>1044</c:v>
                </c:pt>
                <c:pt idx="352">
                  <c:v>1045</c:v>
                </c:pt>
                <c:pt idx="353">
                  <c:v>1045</c:v>
                </c:pt>
                <c:pt idx="354">
                  <c:v>1045</c:v>
                </c:pt>
                <c:pt idx="355">
                  <c:v>1045</c:v>
                </c:pt>
                <c:pt idx="356">
                  <c:v>1046</c:v>
                </c:pt>
                <c:pt idx="357">
                  <c:v>1046</c:v>
                </c:pt>
                <c:pt idx="358">
                  <c:v>1046</c:v>
                </c:pt>
                <c:pt idx="359">
                  <c:v>1046</c:v>
                </c:pt>
                <c:pt idx="360">
                  <c:v>1047</c:v>
                </c:pt>
                <c:pt idx="361">
                  <c:v>1047</c:v>
                </c:pt>
                <c:pt idx="362">
                  <c:v>1047</c:v>
                </c:pt>
                <c:pt idx="363">
                  <c:v>1047</c:v>
                </c:pt>
                <c:pt idx="364">
                  <c:v>1048</c:v>
                </c:pt>
                <c:pt idx="365">
                  <c:v>1048</c:v>
                </c:pt>
                <c:pt idx="366">
                  <c:v>1049</c:v>
                </c:pt>
                <c:pt idx="367">
                  <c:v>1049</c:v>
                </c:pt>
                <c:pt idx="368">
                  <c:v>1049</c:v>
                </c:pt>
                <c:pt idx="369">
                  <c:v>1049</c:v>
                </c:pt>
                <c:pt idx="370">
                  <c:v>1050</c:v>
                </c:pt>
                <c:pt idx="371">
                  <c:v>1050</c:v>
                </c:pt>
                <c:pt idx="372">
                  <c:v>1050</c:v>
                </c:pt>
                <c:pt idx="373">
                  <c:v>1050</c:v>
                </c:pt>
                <c:pt idx="374">
                  <c:v>1051</c:v>
                </c:pt>
                <c:pt idx="375">
                  <c:v>1051</c:v>
                </c:pt>
                <c:pt idx="376">
                  <c:v>1051</c:v>
                </c:pt>
                <c:pt idx="377">
                  <c:v>1051</c:v>
                </c:pt>
                <c:pt idx="378">
                  <c:v>1052</c:v>
                </c:pt>
                <c:pt idx="379">
                  <c:v>1052</c:v>
                </c:pt>
                <c:pt idx="380">
                  <c:v>1052</c:v>
                </c:pt>
                <c:pt idx="381">
                  <c:v>1052</c:v>
                </c:pt>
                <c:pt idx="382">
                  <c:v>1053</c:v>
                </c:pt>
                <c:pt idx="383">
                  <c:v>1055</c:v>
                </c:pt>
                <c:pt idx="384">
                  <c:v>1056</c:v>
                </c:pt>
                <c:pt idx="385">
                  <c:v>1056</c:v>
                </c:pt>
                <c:pt idx="386">
                  <c:v>1056</c:v>
                </c:pt>
                <c:pt idx="387">
                  <c:v>1056</c:v>
                </c:pt>
                <c:pt idx="388">
                  <c:v>1057</c:v>
                </c:pt>
                <c:pt idx="389">
                  <c:v>1057</c:v>
                </c:pt>
                <c:pt idx="390">
                  <c:v>1057</c:v>
                </c:pt>
                <c:pt idx="391">
                  <c:v>1057</c:v>
                </c:pt>
                <c:pt idx="392">
                  <c:v>1058</c:v>
                </c:pt>
                <c:pt idx="393">
                  <c:v>1058</c:v>
                </c:pt>
                <c:pt idx="394">
                  <c:v>1058</c:v>
                </c:pt>
                <c:pt idx="395">
                  <c:v>1058</c:v>
                </c:pt>
                <c:pt idx="396">
                  <c:v>1059</c:v>
                </c:pt>
                <c:pt idx="397">
                  <c:v>1059</c:v>
                </c:pt>
                <c:pt idx="398">
                  <c:v>1059</c:v>
                </c:pt>
                <c:pt idx="399">
                  <c:v>1059</c:v>
                </c:pt>
                <c:pt idx="400">
                  <c:v>1061</c:v>
                </c:pt>
                <c:pt idx="401">
                  <c:v>1061</c:v>
                </c:pt>
                <c:pt idx="402">
                  <c:v>1061</c:v>
                </c:pt>
                <c:pt idx="403">
                  <c:v>1061</c:v>
                </c:pt>
                <c:pt idx="404">
                  <c:v>1063</c:v>
                </c:pt>
                <c:pt idx="405">
                  <c:v>1064</c:v>
                </c:pt>
                <c:pt idx="406">
                  <c:v>1064</c:v>
                </c:pt>
                <c:pt idx="407">
                  <c:v>1064</c:v>
                </c:pt>
                <c:pt idx="408">
                  <c:v>1064</c:v>
                </c:pt>
                <c:pt idx="409">
                  <c:v>1065</c:v>
                </c:pt>
                <c:pt idx="410">
                  <c:v>1065</c:v>
                </c:pt>
                <c:pt idx="411">
                  <c:v>1065</c:v>
                </c:pt>
                <c:pt idx="412">
                  <c:v>1065</c:v>
                </c:pt>
                <c:pt idx="413">
                  <c:v>1066</c:v>
                </c:pt>
                <c:pt idx="414">
                  <c:v>1066</c:v>
                </c:pt>
                <c:pt idx="415">
                  <c:v>1066</c:v>
                </c:pt>
                <c:pt idx="416">
                  <c:v>1066</c:v>
                </c:pt>
                <c:pt idx="417">
                  <c:v>1067</c:v>
                </c:pt>
                <c:pt idx="418">
                  <c:v>1067</c:v>
                </c:pt>
                <c:pt idx="419">
                  <c:v>1067</c:v>
                </c:pt>
                <c:pt idx="420">
                  <c:v>1067</c:v>
                </c:pt>
                <c:pt idx="421">
                  <c:v>1068</c:v>
                </c:pt>
                <c:pt idx="422">
                  <c:v>1068</c:v>
                </c:pt>
                <c:pt idx="423">
                  <c:v>1068</c:v>
                </c:pt>
                <c:pt idx="424">
                  <c:v>1068</c:v>
                </c:pt>
                <c:pt idx="425">
                  <c:v>1069</c:v>
                </c:pt>
                <c:pt idx="426">
                  <c:v>1069</c:v>
                </c:pt>
                <c:pt idx="427">
                  <c:v>1069</c:v>
                </c:pt>
                <c:pt idx="428">
                  <c:v>1069</c:v>
                </c:pt>
                <c:pt idx="429">
                  <c:v>1070</c:v>
                </c:pt>
                <c:pt idx="430">
                  <c:v>1070</c:v>
                </c:pt>
                <c:pt idx="431">
                  <c:v>1070</c:v>
                </c:pt>
                <c:pt idx="432">
                  <c:v>1070</c:v>
                </c:pt>
                <c:pt idx="433">
                  <c:v>1071</c:v>
                </c:pt>
                <c:pt idx="434">
                  <c:v>1071</c:v>
                </c:pt>
                <c:pt idx="435">
                  <c:v>1071</c:v>
                </c:pt>
                <c:pt idx="436">
                  <c:v>1071</c:v>
                </c:pt>
                <c:pt idx="437">
                  <c:v>1072</c:v>
                </c:pt>
                <c:pt idx="438">
                  <c:v>1072</c:v>
                </c:pt>
                <c:pt idx="439">
                  <c:v>1073</c:v>
                </c:pt>
                <c:pt idx="440">
                  <c:v>1073</c:v>
                </c:pt>
                <c:pt idx="441">
                  <c:v>1073</c:v>
                </c:pt>
                <c:pt idx="442">
                  <c:v>1073</c:v>
                </c:pt>
                <c:pt idx="443">
                  <c:v>1074</c:v>
                </c:pt>
                <c:pt idx="444">
                  <c:v>1074</c:v>
                </c:pt>
                <c:pt idx="445">
                  <c:v>1074</c:v>
                </c:pt>
                <c:pt idx="446">
                  <c:v>1075</c:v>
                </c:pt>
                <c:pt idx="447">
                  <c:v>1075</c:v>
                </c:pt>
                <c:pt idx="448">
                  <c:v>1075</c:v>
                </c:pt>
                <c:pt idx="449">
                  <c:v>1075</c:v>
                </c:pt>
                <c:pt idx="450">
                  <c:v>1076</c:v>
                </c:pt>
                <c:pt idx="451">
                  <c:v>1076</c:v>
                </c:pt>
                <c:pt idx="452">
                  <c:v>1076</c:v>
                </c:pt>
                <c:pt idx="453">
                  <c:v>1076</c:v>
                </c:pt>
                <c:pt idx="454">
                  <c:v>1077</c:v>
                </c:pt>
                <c:pt idx="455">
                  <c:v>1077</c:v>
                </c:pt>
                <c:pt idx="456">
                  <c:v>1077</c:v>
                </c:pt>
                <c:pt idx="457">
                  <c:v>1077</c:v>
                </c:pt>
                <c:pt idx="458">
                  <c:v>1078</c:v>
                </c:pt>
                <c:pt idx="459">
                  <c:v>1078</c:v>
                </c:pt>
                <c:pt idx="460">
                  <c:v>1078</c:v>
                </c:pt>
                <c:pt idx="461">
                  <c:v>1078</c:v>
                </c:pt>
              </c:numCache>
            </c:numRef>
          </c:xVal>
          <c:yVal>
            <c:numRef>
              <c:f>Computing!$S$1270:$S$1731</c:f>
              <c:numCache>
                <c:formatCode>0.00</c:formatCode>
                <c:ptCount val="462"/>
                <c:pt idx="96">
                  <c:v>0.18</c:v>
                </c:pt>
                <c:pt idx="97">
                  <c:v>0.14499999999999999</c:v>
                </c:pt>
                <c:pt idx="98">
                  <c:v>0.156</c:v>
                </c:pt>
                <c:pt idx="99">
                  <c:v>0.16200000000000001</c:v>
                </c:pt>
              </c:numCache>
            </c:numRef>
          </c:yVal>
        </c:ser>
        <c:ser>
          <c:idx val="3"/>
          <c:order val="3"/>
          <c:tx>
            <c:v>Quench O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 w="22225"/>
            </c:spPr>
          </c:marker>
          <c:xVal>
            <c:numRef>
              <c:f>Computing!$V$1275:$V$1746</c:f>
              <c:numCache>
                <c:formatCode>0</c:formatCode>
                <c:ptCount val="472"/>
                <c:pt idx="0">
                  <c:v>925</c:v>
                </c:pt>
                <c:pt idx="1">
                  <c:v>925</c:v>
                </c:pt>
                <c:pt idx="2">
                  <c:v>925</c:v>
                </c:pt>
                <c:pt idx="3">
                  <c:v>925</c:v>
                </c:pt>
                <c:pt idx="4">
                  <c:v>926</c:v>
                </c:pt>
                <c:pt idx="5">
                  <c:v>926</c:v>
                </c:pt>
                <c:pt idx="6">
                  <c:v>926</c:v>
                </c:pt>
                <c:pt idx="7">
                  <c:v>926</c:v>
                </c:pt>
                <c:pt idx="8">
                  <c:v>927</c:v>
                </c:pt>
                <c:pt idx="9">
                  <c:v>927</c:v>
                </c:pt>
                <c:pt idx="10">
                  <c:v>927</c:v>
                </c:pt>
                <c:pt idx="11">
                  <c:v>927</c:v>
                </c:pt>
                <c:pt idx="12">
                  <c:v>928</c:v>
                </c:pt>
                <c:pt idx="13">
                  <c:v>928</c:v>
                </c:pt>
                <c:pt idx="14">
                  <c:v>928</c:v>
                </c:pt>
                <c:pt idx="15">
                  <c:v>928</c:v>
                </c:pt>
                <c:pt idx="16">
                  <c:v>929</c:v>
                </c:pt>
                <c:pt idx="17">
                  <c:v>929</c:v>
                </c:pt>
                <c:pt idx="18">
                  <c:v>929</c:v>
                </c:pt>
                <c:pt idx="19">
                  <c:v>929</c:v>
                </c:pt>
                <c:pt idx="20">
                  <c:v>930</c:v>
                </c:pt>
                <c:pt idx="21">
                  <c:v>930</c:v>
                </c:pt>
                <c:pt idx="22">
                  <c:v>930</c:v>
                </c:pt>
                <c:pt idx="23">
                  <c:v>930</c:v>
                </c:pt>
                <c:pt idx="24">
                  <c:v>931</c:v>
                </c:pt>
                <c:pt idx="25">
                  <c:v>931</c:v>
                </c:pt>
                <c:pt idx="26">
                  <c:v>931</c:v>
                </c:pt>
                <c:pt idx="27">
                  <c:v>931</c:v>
                </c:pt>
                <c:pt idx="28">
                  <c:v>932</c:v>
                </c:pt>
                <c:pt idx="29">
                  <c:v>932</c:v>
                </c:pt>
                <c:pt idx="30">
                  <c:v>932</c:v>
                </c:pt>
                <c:pt idx="31">
                  <c:v>932</c:v>
                </c:pt>
                <c:pt idx="32">
                  <c:v>933</c:v>
                </c:pt>
                <c:pt idx="33">
                  <c:v>934</c:v>
                </c:pt>
                <c:pt idx="34">
                  <c:v>934</c:v>
                </c:pt>
                <c:pt idx="35">
                  <c:v>934</c:v>
                </c:pt>
                <c:pt idx="36">
                  <c:v>934</c:v>
                </c:pt>
                <c:pt idx="37">
                  <c:v>935</c:v>
                </c:pt>
                <c:pt idx="38">
                  <c:v>936</c:v>
                </c:pt>
                <c:pt idx="39">
                  <c:v>936</c:v>
                </c:pt>
                <c:pt idx="40">
                  <c:v>936</c:v>
                </c:pt>
                <c:pt idx="41">
                  <c:v>936</c:v>
                </c:pt>
                <c:pt idx="42">
                  <c:v>937</c:v>
                </c:pt>
                <c:pt idx="43">
                  <c:v>937</c:v>
                </c:pt>
                <c:pt idx="44">
                  <c:v>937</c:v>
                </c:pt>
                <c:pt idx="45">
                  <c:v>937</c:v>
                </c:pt>
                <c:pt idx="46">
                  <c:v>938</c:v>
                </c:pt>
                <c:pt idx="47">
                  <c:v>938</c:v>
                </c:pt>
                <c:pt idx="48">
                  <c:v>938</c:v>
                </c:pt>
                <c:pt idx="49">
                  <c:v>938</c:v>
                </c:pt>
                <c:pt idx="50">
                  <c:v>939</c:v>
                </c:pt>
                <c:pt idx="51">
                  <c:v>939</c:v>
                </c:pt>
                <c:pt idx="52">
                  <c:v>939</c:v>
                </c:pt>
                <c:pt idx="53">
                  <c:v>939</c:v>
                </c:pt>
                <c:pt idx="54">
                  <c:v>940</c:v>
                </c:pt>
                <c:pt idx="55">
                  <c:v>940</c:v>
                </c:pt>
                <c:pt idx="56">
                  <c:v>940</c:v>
                </c:pt>
                <c:pt idx="57">
                  <c:v>940</c:v>
                </c:pt>
                <c:pt idx="58">
                  <c:v>941</c:v>
                </c:pt>
                <c:pt idx="59">
                  <c:v>942</c:v>
                </c:pt>
                <c:pt idx="60">
                  <c:v>942</c:v>
                </c:pt>
                <c:pt idx="61">
                  <c:v>942</c:v>
                </c:pt>
                <c:pt idx="62">
                  <c:v>942</c:v>
                </c:pt>
                <c:pt idx="63">
                  <c:v>943</c:v>
                </c:pt>
                <c:pt idx="64">
                  <c:v>943</c:v>
                </c:pt>
                <c:pt idx="65">
                  <c:v>943</c:v>
                </c:pt>
                <c:pt idx="66">
                  <c:v>943</c:v>
                </c:pt>
                <c:pt idx="67">
                  <c:v>944</c:v>
                </c:pt>
                <c:pt idx="68">
                  <c:v>944</c:v>
                </c:pt>
                <c:pt idx="69">
                  <c:v>944</c:v>
                </c:pt>
                <c:pt idx="70">
                  <c:v>944</c:v>
                </c:pt>
                <c:pt idx="71">
                  <c:v>945</c:v>
                </c:pt>
                <c:pt idx="72">
                  <c:v>945</c:v>
                </c:pt>
                <c:pt idx="73">
                  <c:v>946</c:v>
                </c:pt>
                <c:pt idx="74">
                  <c:v>946</c:v>
                </c:pt>
                <c:pt idx="75">
                  <c:v>946</c:v>
                </c:pt>
                <c:pt idx="76">
                  <c:v>946</c:v>
                </c:pt>
                <c:pt idx="77">
                  <c:v>947</c:v>
                </c:pt>
                <c:pt idx="78">
                  <c:v>947</c:v>
                </c:pt>
                <c:pt idx="79">
                  <c:v>947</c:v>
                </c:pt>
                <c:pt idx="80">
                  <c:v>947</c:v>
                </c:pt>
                <c:pt idx="81">
                  <c:v>948</c:v>
                </c:pt>
                <c:pt idx="82">
                  <c:v>948</c:v>
                </c:pt>
                <c:pt idx="83">
                  <c:v>948</c:v>
                </c:pt>
                <c:pt idx="84">
                  <c:v>949</c:v>
                </c:pt>
                <c:pt idx="85">
                  <c:v>949</c:v>
                </c:pt>
                <c:pt idx="86">
                  <c:v>949</c:v>
                </c:pt>
                <c:pt idx="87">
                  <c:v>949</c:v>
                </c:pt>
                <c:pt idx="88">
                  <c:v>950</c:v>
                </c:pt>
                <c:pt idx="89">
                  <c:v>950</c:v>
                </c:pt>
                <c:pt idx="90">
                  <c:v>950</c:v>
                </c:pt>
                <c:pt idx="91">
                  <c:v>950</c:v>
                </c:pt>
                <c:pt idx="92">
                  <c:v>951</c:v>
                </c:pt>
                <c:pt idx="93">
                  <c:v>951</c:v>
                </c:pt>
                <c:pt idx="94">
                  <c:v>951</c:v>
                </c:pt>
                <c:pt idx="95">
                  <c:v>951</c:v>
                </c:pt>
                <c:pt idx="96">
                  <c:v>952</c:v>
                </c:pt>
                <c:pt idx="97">
                  <c:v>952</c:v>
                </c:pt>
                <c:pt idx="98">
                  <c:v>952</c:v>
                </c:pt>
                <c:pt idx="99">
                  <c:v>952</c:v>
                </c:pt>
                <c:pt idx="100">
                  <c:v>953</c:v>
                </c:pt>
                <c:pt idx="101">
                  <c:v>953</c:v>
                </c:pt>
                <c:pt idx="102">
                  <c:v>953</c:v>
                </c:pt>
                <c:pt idx="103">
                  <c:v>953</c:v>
                </c:pt>
                <c:pt idx="104">
                  <c:v>955</c:v>
                </c:pt>
                <c:pt idx="105">
                  <c:v>955</c:v>
                </c:pt>
                <c:pt idx="106">
                  <c:v>955</c:v>
                </c:pt>
                <c:pt idx="107">
                  <c:v>955</c:v>
                </c:pt>
                <c:pt idx="108">
                  <c:v>956</c:v>
                </c:pt>
                <c:pt idx="109">
                  <c:v>956</c:v>
                </c:pt>
                <c:pt idx="110">
                  <c:v>956</c:v>
                </c:pt>
                <c:pt idx="111">
                  <c:v>956</c:v>
                </c:pt>
                <c:pt idx="112">
                  <c:v>957</c:v>
                </c:pt>
                <c:pt idx="113">
                  <c:v>957</c:v>
                </c:pt>
                <c:pt idx="114">
                  <c:v>957</c:v>
                </c:pt>
                <c:pt idx="115">
                  <c:v>957</c:v>
                </c:pt>
                <c:pt idx="116">
                  <c:v>959</c:v>
                </c:pt>
                <c:pt idx="117">
                  <c:v>959</c:v>
                </c:pt>
                <c:pt idx="118">
                  <c:v>959</c:v>
                </c:pt>
                <c:pt idx="119">
                  <c:v>959</c:v>
                </c:pt>
                <c:pt idx="120">
                  <c:v>960</c:v>
                </c:pt>
                <c:pt idx="121">
                  <c:v>960</c:v>
                </c:pt>
                <c:pt idx="122">
                  <c:v>960</c:v>
                </c:pt>
                <c:pt idx="123">
                  <c:v>960</c:v>
                </c:pt>
                <c:pt idx="124">
                  <c:v>961</c:v>
                </c:pt>
                <c:pt idx="125">
                  <c:v>961</c:v>
                </c:pt>
                <c:pt idx="126">
                  <c:v>961</c:v>
                </c:pt>
                <c:pt idx="127">
                  <c:v>961</c:v>
                </c:pt>
                <c:pt idx="128">
                  <c:v>962</c:v>
                </c:pt>
                <c:pt idx="129">
                  <c:v>962</c:v>
                </c:pt>
                <c:pt idx="130">
                  <c:v>962</c:v>
                </c:pt>
                <c:pt idx="131">
                  <c:v>962</c:v>
                </c:pt>
                <c:pt idx="132">
                  <c:v>963</c:v>
                </c:pt>
                <c:pt idx="133">
                  <c:v>963</c:v>
                </c:pt>
                <c:pt idx="134">
                  <c:v>963</c:v>
                </c:pt>
                <c:pt idx="135">
                  <c:v>963</c:v>
                </c:pt>
                <c:pt idx="136">
                  <c:v>964</c:v>
                </c:pt>
                <c:pt idx="137">
                  <c:v>964</c:v>
                </c:pt>
                <c:pt idx="138">
                  <c:v>964</c:v>
                </c:pt>
                <c:pt idx="139">
                  <c:v>964</c:v>
                </c:pt>
                <c:pt idx="140">
                  <c:v>965</c:v>
                </c:pt>
                <c:pt idx="141">
                  <c:v>965</c:v>
                </c:pt>
                <c:pt idx="142">
                  <c:v>965</c:v>
                </c:pt>
                <c:pt idx="143">
                  <c:v>966</c:v>
                </c:pt>
                <c:pt idx="144">
                  <c:v>966</c:v>
                </c:pt>
                <c:pt idx="145">
                  <c:v>966</c:v>
                </c:pt>
                <c:pt idx="146">
                  <c:v>966</c:v>
                </c:pt>
                <c:pt idx="147">
                  <c:v>967</c:v>
                </c:pt>
                <c:pt idx="148">
                  <c:v>967</c:v>
                </c:pt>
                <c:pt idx="149">
                  <c:v>967</c:v>
                </c:pt>
                <c:pt idx="150">
                  <c:v>967</c:v>
                </c:pt>
                <c:pt idx="151">
                  <c:v>969</c:v>
                </c:pt>
                <c:pt idx="152">
                  <c:v>969</c:v>
                </c:pt>
                <c:pt idx="153">
                  <c:v>969</c:v>
                </c:pt>
                <c:pt idx="154">
                  <c:v>969</c:v>
                </c:pt>
                <c:pt idx="155">
                  <c:v>970</c:v>
                </c:pt>
                <c:pt idx="156">
                  <c:v>970</c:v>
                </c:pt>
                <c:pt idx="157">
                  <c:v>970</c:v>
                </c:pt>
                <c:pt idx="158">
                  <c:v>970</c:v>
                </c:pt>
                <c:pt idx="159">
                  <c:v>971</c:v>
                </c:pt>
                <c:pt idx="160">
                  <c:v>971</c:v>
                </c:pt>
                <c:pt idx="161">
                  <c:v>971</c:v>
                </c:pt>
                <c:pt idx="162">
                  <c:v>971</c:v>
                </c:pt>
                <c:pt idx="163">
                  <c:v>972</c:v>
                </c:pt>
                <c:pt idx="164">
                  <c:v>972</c:v>
                </c:pt>
                <c:pt idx="165">
                  <c:v>973</c:v>
                </c:pt>
                <c:pt idx="166">
                  <c:v>973</c:v>
                </c:pt>
                <c:pt idx="167">
                  <c:v>973</c:v>
                </c:pt>
                <c:pt idx="168">
                  <c:v>973</c:v>
                </c:pt>
                <c:pt idx="169">
                  <c:v>974</c:v>
                </c:pt>
                <c:pt idx="170">
                  <c:v>974</c:v>
                </c:pt>
                <c:pt idx="171">
                  <c:v>974</c:v>
                </c:pt>
                <c:pt idx="172">
                  <c:v>974</c:v>
                </c:pt>
                <c:pt idx="173">
                  <c:v>975</c:v>
                </c:pt>
                <c:pt idx="174">
                  <c:v>975</c:v>
                </c:pt>
                <c:pt idx="175">
                  <c:v>975</c:v>
                </c:pt>
                <c:pt idx="176">
                  <c:v>975</c:v>
                </c:pt>
                <c:pt idx="177">
                  <c:v>977</c:v>
                </c:pt>
                <c:pt idx="178">
                  <c:v>978</c:v>
                </c:pt>
                <c:pt idx="179">
                  <c:v>978</c:v>
                </c:pt>
                <c:pt idx="180">
                  <c:v>978</c:v>
                </c:pt>
                <c:pt idx="181">
                  <c:v>978</c:v>
                </c:pt>
                <c:pt idx="182">
                  <c:v>979</c:v>
                </c:pt>
                <c:pt idx="183">
                  <c:v>979</c:v>
                </c:pt>
                <c:pt idx="184">
                  <c:v>979</c:v>
                </c:pt>
                <c:pt idx="185">
                  <c:v>979</c:v>
                </c:pt>
                <c:pt idx="186">
                  <c:v>980</c:v>
                </c:pt>
                <c:pt idx="187">
                  <c:v>980</c:v>
                </c:pt>
                <c:pt idx="188">
                  <c:v>980</c:v>
                </c:pt>
                <c:pt idx="189">
                  <c:v>980</c:v>
                </c:pt>
                <c:pt idx="190">
                  <c:v>981</c:v>
                </c:pt>
                <c:pt idx="191">
                  <c:v>982</c:v>
                </c:pt>
                <c:pt idx="192">
                  <c:v>984</c:v>
                </c:pt>
                <c:pt idx="193">
                  <c:v>984</c:v>
                </c:pt>
                <c:pt idx="194">
                  <c:v>984</c:v>
                </c:pt>
                <c:pt idx="195">
                  <c:v>984</c:v>
                </c:pt>
                <c:pt idx="196">
                  <c:v>985</c:v>
                </c:pt>
                <c:pt idx="197">
                  <c:v>985</c:v>
                </c:pt>
                <c:pt idx="198">
                  <c:v>985</c:v>
                </c:pt>
                <c:pt idx="199">
                  <c:v>985</c:v>
                </c:pt>
                <c:pt idx="200">
                  <c:v>986</c:v>
                </c:pt>
                <c:pt idx="201">
                  <c:v>986</c:v>
                </c:pt>
                <c:pt idx="202">
                  <c:v>986</c:v>
                </c:pt>
                <c:pt idx="203">
                  <c:v>986</c:v>
                </c:pt>
                <c:pt idx="204">
                  <c:v>987</c:v>
                </c:pt>
                <c:pt idx="205">
                  <c:v>987</c:v>
                </c:pt>
                <c:pt idx="206">
                  <c:v>987</c:v>
                </c:pt>
                <c:pt idx="207">
                  <c:v>987</c:v>
                </c:pt>
                <c:pt idx="208">
                  <c:v>988</c:v>
                </c:pt>
                <c:pt idx="209">
                  <c:v>988</c:v>
                </c:pt>
                <c:pt idx="210">
                  <c:v>988</c:v>
                </c:pt>
                <c:pt idx="211">
                  <c:v>988</c:v>
                </c:pt>
                <c:pt idx="212">
                  <c:v>989</c:v>
                </c:pt>
                <c:pt idx="213">
                  <c:v>989</c:v>
                </c:pt>
                <c:pt idx="214">
                  <c:v>989</c:v>
                </c:pt>
                <c:pt idx="215">
                  <c:v>989</c:v>
                </c:pt>
                <c:pt idx="216">
                  <c:v>990</c:v>
                </c:pt>
                <c:pt idx="217">
                  <c:v>990</c:v>
                </c:pt>
                <c:pt idx="218">
                  <c:v>990</c:v>
                </c:pt>
                <c:pt idx="219">
                  <c:v>990</c:v>
                </c:pt>
                <c:pt idx="220">
                  <c:v>991</c:v>
                </c:pt>
                <c:pt idx="221">
                  <c:v>991</c:v>
                </c:pt>
                <c:pt idx="222">
                  <c:v>991</c:v>
                </c:pt>
                <c:pt idx="223">
                  <c:v>991</c:v>
                </c:pt>
                <c:pt idx="224">
                  <c:v>992</c:v>
                </c:pt>
                <c:pt idx="225">
                  <c:v>992</c:v>
                </c:pt>
                <c:pt idx="226">
                  <c:v>992</c:v>
                </c:pt>
                <c:pt idx="227">
                  <c:v>992</c:v>
                </c:pt>
                <c:pt idx="228">
                  <c:v>993</c:v>
                </c:pt>
                <c:pt idx="229">
                  <c:v>993</c:v>
                </c:pt>
                <c:pt idx="230">
                  <c:v>993</c:v>
                </c:pt>
                <c:pt idx="231">
                  <c:v>993</c:v>
                </c:pt>
                <c:pt idx="232">
                  <c:v>994</c:v>
                </c:pt>
                <c:pt idx="233">
                  <c:v>996</c:v>
                </c:pt>
                <c:pt idx="234">
                  <c:v>996</c:v>
                </c:pt>
                <c:pt idx="235">
                  <c:v>996</c:v>
                </c:pt>
                <c:pt idx="236">
                  <c:v>996</c:v>
                </c:pt>
                <c:pt idx="237">
                  <c:v>997</c:v>
                </c:pt>
                <c:pt idx="238">
                  <c:v>997</c:v>
                </c:pt>
                <c:pt idx="239">
                  <c:v>997</c:v>
                </c:pt>
                <c:pt idx="240">
                  <c:v>997</c:v>
                </c:pt>
                <c:pt idx="241">
                  <c:v>998</c:v>
                </c:pt>
                <c:pt idx="242">
                  <c:v>999</c:v>
                </c:pt>
                <c:pt idx="243">
                  <c:v>1000</c:v>
                </c:pt>
                <c:pt idx="244">
                  <c:v>1000</c:v>
                </c:pt>
                <c:pt idx="245">
                  <c:v>1000</c:v>
                </c:pt>
                <c:pt idx="246">
                  <c:v>1000</c:v>
                </c:pt>
                <c:pt idx="247">
                  <c:v>1001</c:v>
                </c:pt>
                <c:pt idx="248">
                  <c:v>1001</c:v>
                </c:pt>
                <c:pt idx="249">
                  <c:v>1001</c:v>
                </c:pt>
                <c:pt idx="250">
                  <c:v>1001</c:v>
                </c:pt>
                <c:pt idx="251">
                  <c:v>1002</c:v>
                </c:pt>
                <c:pt idx="252">
                  <c:v>1002</c:v>
                </c:pt>
                <c:pt idx="253">
                  <c:v>1002</c:v>
                </c:pt>
                <c:pt idx="254">
                  <c:v>1002</c:v>
                </c:pt>
                <c:pt idx="255">
                  <c:v>1003</c:v>
                </c:pt>
                <c:pt idx="256">
                  <c:v>1004</c:v>
                </c:pt>
                <c:pt idx="257">
                  <c:v>1004</c:v>
                </c:pt>
                <c:pt idx="258">
                  <c:v>1004</c:v>
                </c:pt>
                <c:pt idx="259">
                  <c:v>1004</c:v>
                </c:pt>
                <c:pt idx="260">
                  <c:v>1005</c:v>
                </c:pt>
                <c:pt idx="261">
                  <c:v>1005</c:v>
                </c:pt>
                <c:pt idx="262">
                  <c:v>1005</c:v>
                </c:pt>
                <c:pt idx="263">
                  <c:v>1005</c:v>
                </c:pt>
                <c:pt idx="264">
                  <c:v>1006</c:v>
                </c:pt>
                <c:pt idx="265">
                  <c:v>1007</c:v>
                </c:pt>
                <c:pt idx="266">
                  <c:v>1008</c:v>
                </c:pt>
                <c:pt idx="267">
                  <c:v>1008</c:v>
                </c:pt>
                <c:pt idx="268">
                  <c:v>1008</c:v>
                </c:pt>
                <c:pt idx="269">
                  <c:v>1008</c:v>
                </c:pt>
                <c:pt idx="270">
                  <c:v>1009</c:v>
                </c:pt>
                <c:pt idx="271">
                  <c:v>1010</c:v>
                </c:pt>
                <c:pt idx="272">
                  <c:v>1010</c:v>
                </c:pt>
                <c:pt idx="273">
                  <c:v>1010</c:v>
                </c:pt>
                <c:pt idx="274">
                  <c:v>1010</c:v>
                </c:pt>
                <c:pt idx="275">
                  <c:v>1011</c:v>
                </c:pt>
                <c:pt idx="276">
                  <c:v>1011</c:v>
                </c:pt>
                <c:pt idx="277">
                  <c:v>1011</c:v>
                </c:pt>
                <c:pt idx="278">
                  <c:v>1011</c:v>
                </c:pt>
                <c:pt idx="279">
                  <c:v>1012</c:v>
                </c:pt>
                <c:pt idx="280">
                  <c:v>1013</c:v>
                </c:pt>
                <c:pt idx="281">
                  <c:v>1014</c:v>
                </c:pt>
                <c:pt idx="282">
                  <c:v>1014</c:v>
                </c:pt>
                <c:pt idx="283">
                  <c:v>1014</c:v>
                </c:pt>
                <c:pt idx="284">
                  <c:v>1014</c:v>
                </c:pt>
                <c:pt idx="285">
                  <c:v>1015</c:v>
                </c:pt>
                <c:pt idx="286">
                  <c:v>1015</c:v>
                </c:pt>
                <c:pt idx="287">
                  <c:v>1015</c:v>
                </c:pt>
                <c:pt idx="288">
                  <c:v>1015</c:v>
                </c:pt>
                <c:pt idx="289">
                  <c:v>1016</c:v>
                </c:pt>
                <c:pt idx="290">
                  <c:v>1016</c:v>
                </c:pt>
                <c:pt idx="291">
                  <c:v>1016</c:v>
                </c:pt>
                <c:pt idx="292">
                  <c:v>1016</c:v>
                </c:pt>
                <c:pt idx="293">
                  <c:v>1017</c:v>
                </c:pt>
                <c:pt idx="294">
                  <c:v>1018</c:v>
                </c:pt>
                <c:pt idx="295">
                  <c:v>1018</c:v>
                </c:pt>
                <c:pt idx="296">
                  <c:v>1018</c:v>
                </c:pt>
                <c:pt idx="297">
                  <c:v>1018</c:v>
                </c:pt>
                <c:pt idx="298">
                  <c:v>1019</c:v>
                </c:pt>
                <c:pt idx="299">
                  <c:v>1020</c:v>
                </c:pt>
                <c:pt idx="300">
                  <c:v>1020</c:v>
                </c:pt>
                <c:pt idx="301">
                  <c:v>1020</c:v>
                </c:pt>
                <c:pt idx="302">
                  <c:v>1020</c:v>
                </c:pt>
                <c:pt idx="303">
                  <c:v>1021</c:v>
                </c:pt>
                <c:pt idx="304">
                  <c:v>1022</c:v>
                </c:pt>
                <c:pt idx="305">
                  <c:v>1022</c:v>
                </c:pt>
                <c:pt idx="306">
                  <c:v>1022</c:v>
                </c:pt>
                <c:pt idx="307">
                  <c:v>1022</c:v>
                </c:pt>
                <c:pt idx="308">
                  <c:v>1023</c:v>
                </c:pt>
                <c:pt idx="309">
                  <c:v>1023</c:v>
                </c:pt>
                <c:pt idx="310">
                  <c:v>1023</c:v>
                </c:pt>
                <c:pt idx="311">
                  <c:v>1023</c:v>
                </c:pt>
                <c:pt idx="312">
                  <c:v>1024</c:v>
                </c:pt>
                <c:pt idx="313">
                  <c:v>1024</c:v>
                </c:pt>
                <c:pt idx="314">
                  <c:v>1024</c:v>
                </c:pt>
                <c:pt idx="315">
                  <c:v>1024</c:v>
                </c:pt>
                <c:pt idx="316">
                  <c:v>1025</c:v>
                </c:pt>
                <c:pt idx="317">
                  <c:v>1025</c:v>
                </c:pt>
                <c:pt idx="318">
                  <c:v>1026</c:v>
                </c:pt>
                <c:pt idx="319">
                  <c:v>1026</c:v>
                </c:pt>
                <c:pt idx="320">
                  <c:v>1026</c:v>
                </c:pt>
                <c:pt idx="321">
                  <c:v>1026</c:v>
                </c:pt>
                <c:pt idx="322">
                  <c:v>1027</c:v>
                </c:pt>
                <c:pt idx="323">
                  <c:v>1027</c:v>
                </c:pt>
                <c:pt idx="324">
                  <c:v>1027</c:v>
                </c:pt>
                <c:pt idx="325">
                  <c:v>1027</c:v>
                </c:pt>
                <c:pt idx="326">
                  <c:v>1028</c:v>
                </c:pt>
                <c:pt idx="327">
                  <c:v>1028</c:v>
                </c:pt>
                <c:pt idx="328">
                  <c:v>1029</c:v>
                </c:pt>
                <c:pt idx="329">
                  <c:v>1029</c:v>
                </c:pt>
                <c:pt idx="330">
                  <c:v>1029</c:v>
                </c:pt>
                <c:pt idx="331">
                  <c:v>1029</c:v>
                </c:pt>
                <c:pt idx="332">
                  <c:v>1030</c:v>
                </c:pt>
                <c:pt idx="333">
                  <c:v>1030</c:v>
                </c:pt>
                <c:pt idx="334">
                  <c:v>1030</c:v>
                </c:pt>
                <c:pt idx="335">
                  <c:v>1030</c:v>
                </c:pt>
                <c:pt idx="336">
                  <c:v>1031</c:v>
                </c:pt>
                <c:pt idx="337">
                  <c:v>1032</c:v>
                </c:pt>
                <c:pt idx="338">
                  <c:v>1032</c:v>
                </c:pt>
                <c:pt idx="339">
                  <c:v>1032</c:v>
                </c:pt>
                <c:pt idx="340">
                  <c:v>1032</c:v>
                </c:pt>
                <c:pt idx="341">
                  <c:v>1033</c:v>
                </c:pt>
                <c:pt idx="342">
                  <c:v>1034</c:v>
                </c:pt>
                <c:pt idx="343">
                  <c:v>1035</c:v>
                </c:pt>
                <c:pt idx="344">
                  <c:v>1036</c:v>
                </c:pt>
                <c:pt idx="345">
                  <c:v>1037</c:v>
                </c:pt>
                <c:pt idx="346">
                  <c:v>1038</c:v>
                </c:pt>
                <c:pt idx="347">
                  <c:v>1039</c:v>
                </c:pt>
                <c:pt idx="348">
                  <c:v>1039</c:v>
                </c:pt>
                <c:pt idx="349">
                  <c:v>1039</c:v>
                </c:pt>
                <c:pt idx="350">
                  <c:v>1039</c:v>
                </c:pt>
                <c:pt idx="351">
                  <c:v>1040</c:v>
                </c:pt>
                <c:pt idx="352">
                  <c:v>1040</c:v>
                </c:pt>
                <c:pt idx="353">
                  <c:v>1041</c:v>
                </c:pt>
                <c:pt idx="354">
                  <c:v>1043</c:v>
                </c:pt>
                <c:pt idx="355">
                  <c:v>1044</c:v>
                </c:pt>
                <c:pt idx="356">
                  <c:v>1044</c:v>
                </c:pt>
                <c:pt idx="357">
                  <c:v>1044</c:v>
                </c:pt>
                <c:pt idx="358">
                  <c:v>1044</c:v>
                </c:pt>
                <c:pt idx="359">
                  <c:v>1045</c:v>
                </c:pt>
                <c:pt idx="360">
                  <c:v>1045</c:v>
                </c:pt>
                <c:pt idx="361">
                  <c:v>1045</c:v>
                </c:pt>
                <c:pt idx="362">
                  <c:v>1045</c:v>
                </c:pt>
                <c:pt idx="363">
                  <c:v>1046</c:v>
                </c:pt>
                <c:pt idx="364">
                  <c:v>1046</c:v>
                </c:pt>
                <c:pt idx="365">
                  <c:v>1046</c:v>
                </c:pt>
                <c:pt idx="366">
                  <c:v>1046</c:v>
                </c:pt>
                <c:pt idx="367">
                  <c:v>1047</c:v>
                </c:pt>
                <c:pt idx="368">
                  <c:v>1047</c:v>
                </c:pt>
                <c:pt idx="369">
                  <c:v>1047</c:v>
                </c:pt>
                <c:pt idx="370">
                  <c:v>1047</c:v>
                </c:pt>
                <c:pt idx="371">
                  <c:v>1048</c:v>
                </c:pt>
                <c:pt idx="372">
                  <c:v>1048</c:v>
                </c:pt>
                <c:pt idx="373">
                  <c:v>1049</c:v>
                </c:pt>
                <c:pt idx="374">
                  <c:v>1049</c:v>
                </c:pt>
                <c:pt idx="375">
                  <c:v>1049</c:v>
                </c:pt>
                <c:pt idx="376">
                  <c:v>1049</c:v>
                </c:pt>
                <c:pt idx="377">
                  <c:v>1050</c:v>
                </c:pt>
                <c:pt idx="378">
                  <c:v>1050</c:v>
                </c:pt>
                <c:pt idx="379">
                  <c:v>1050</c:v>
                </c:pt>
                <c:pt idx="380">
                  <c:v>1050</c:v>
                </c:pt>
                <c:pt idx="381">
                  <c:v>1051</c:v>
                </c:pt>
                <c:pt idx="382">
                  <c:v>1051</c:v>
                </c:pt>
                <c:pt idx="383">
                  <c:v>1051</c:v>
                </c:pt>
                <c:pt idx="384">
                  <c:v>1051</c:v>
                </c:pt>
                <c:pt idx="385">
                  <c:v>1052</c:v>
                </c:pt>
                <c:pt idx="386">
                  <c:v>1052</c:v>
                </c:pt>
                <c:pt idx="387">
                  <c:v>1052</c:v>
                </c:pt>
                <c:pt idx="388">
                  <c:v>1052</c:v>
                </c:pt>
                <c:pt idx="389">
                  <c:v>1053</c:v>
                </c:pt>
                <c:pt idx="390">
                  <c:v>1054</c:v>
                </c:pt>
                <c:pt idx="391">
                  <c:v>1054</c:v>
                </c:pt>
                <c:pt idx="392">
                  <c:v>1054</c:v>
                </c:pt>
                <c:pt idx="393">
                  <c:v>1054</c:v>
                </c:pt>
                <c:pt idx="394">
                  <c:v>1055</c:v>
                </c:pt>
                <c:pt idx="395">
                  <c:v>1056</c:v>
                </c:pt>
                <c:pt idx="396">
                  <c:v>1056</c:v>
                </c:pt>
                <c:pt idx="397">
                  <c:v>1056</c:v>
                </c:pt>
                <c:pt idx="398">
                  <c:v>1056</c:v>
                </c:pt>
                <c:pt idx="399">
                  <c:v>1057</c:v>
                </c:pt>
                <c:pt idx="400">
                  <c:v>1057</c:v>
                </c:pt>
                <c:pt idx="401">
                  <c:v>1057</c:v>
                </c:pt>
                <c:pt idx="402">
                  <c:v>1057</c:v>
                </c:pt>
                <c:pt idx="403">
                  <c:v>1058</c:v>
                </c:pt>
                <c:pt idx="404">
                  <c:v>1058</c:v>
                </c:pt>
                <c:pt idx="405">
                  <c:v>1058</c:v>
                </c:pt>
                <c:pt idx="406">
                  <c:v>1058</c:v>
                </c:pt>
                <c:pt idx="407">
                  <c:v>1059</c:v>
                </c:pt>
                <c:pt idx="408">
                  <c:v>1059</c:v>
                </c:pt>
                <c:pt idx="409">
                  <c:v>1059</c:v>
                </c:pt>
                <c:pt idx="410">
                  <c:v>1059</c:v>
                </c:pt>
                <c:pt idx="411">
                  <c:v>1061</c:v>
                </c:pt>
                <c:pt idx="412">
                  <c:v>1061</c:v>
                </c:pt>
                <c:pt idx="413">
                  <c:v>1061</c:v>
                </c:pt>
                <c:pt idx="414">
                  <c:v>1061</c:v>
                </c:pt>
                <c:pt idx="415">
                  <c:v>1064</c:v>
                </c:pt>
                <c:pt idx="416">
                  <c:v>1064</c:v>
                </c:pt>
                <c:pt idx="417">
                  <c:v>1064</c:v>
                </c:pt>
                <c:pt idx="418">
                  <c:v>1064</c:v>
                </c:pt>
                <c:pt idx="419">
                  <c:v>1065</c:v>
                </c:pt>
                <c:pt idx="420">
                  <c:v>1065</c:v>
                </c:pt>
                <c:pt idx="421">
                  <c:v>1065</c:v>
                </c:pt>
                <c:pt idx="422">
                  <c:v>1065</c:v>
                </c:pt>
                <c:pt idx="423">
                  <c:v>1066</c:v>
                </c:pt>
                <c:pt idx="424">
                  <c:v>1066</c:v>
                </c:pt>
                <c:pt idx="425">
                  <c:v>1066</c:v>
                </c:pt>
                <c:pt idx="426">
                  <c:v>1066</c:v>
                </c:pt>
                <c:pt idx="427">
                  <c:v>1067</c:v>
                </c:pt>
                <c:pt idx="428">
                  <c:v>1067</c:v>
                </c:pt>
                <c:pt idx="429">
                  <c:v>1067</c:v>
                </c:pt>
                <c:pt idx="430">
                  <c:v>1067</c:v>
                </c:pt>
                <c:pt idx="431">
                  <c:v>1068</c:v>
                </c:pt>
                <c:pt idx="432">
                  <c:v>1068</c:v>
                </c:pt>
                <c:pt idx="433">
                  <c:v>1068</c:v>
                </c:pt>
                <c:pt idx="434">
                  <c:v>1068</c:v>
                </c:pt>
                <c:pt idx="435">
                  <c:v>1069</c:v>
                </c:pt>
                <c:pt idx="436">
                  <c:v>1069</c:v>
                </c:pt>
                <c:pt idx="437">
                  <c:v>1069</c:v>
                </c:pt>
                <c:pt idx="438">
                  <c:v>1069</c:v>
                </c:pt>
                <c:pt idx="439">
                  <c:v>1070</c:v>
                </c:pt>
                <c:pt idx="440">
                  <c:v>1070</c:v>
                </c:pt>
                <c:pt idx="441">
                  <c:v>1070</c:v>
                </c:pt>
                <c:pt idx="442">
                  <c:v>1070</c:v>
                </c:pt>
                <c:pt idx="443">
                  <c:v>1071</c:v>
                </c:pt>
                <c:pt idx="444">
                  <c:v>1071</c:v>
                </c:pt>
                <c:pt idx="445">
                  <c:v>1071</c:v>
                </c:pt>
                <c:pt idx="446">
                  <c:v>1071</c:v>
                </c:pt>
                <c:pt idx="447">
                  <c:v>1072</c:v>
                </c:pt>
                <c:pt idx="448">
                  <c:v>1072</c:v>
                </c:pt>
                <c:pt idx="449">
                  <c:v>1073</c:v>
                </c:pt>
                <c:pt idx="450">
                  <c:v>1073</c:v>
                </c:pt>
                <c:pt idx="451">
                  <c:v>1073</c:v>
                </c:pt>
                <c:pt idx="452">
                  <c:v>1073</c:v>
                </c:pt>
                <c:pt idx="453">
                  <c:v>1074</c:v>
                </c:pt>
                <c:pt idx="454">
                  <c:v>1074</c:v>
                </c:pt>
                <c:pt idx="455">
                  <c:v>1074</c:v>
                </c:pt>
                <c:pt idx="456">
                  <c:v>1075</c:v>
                </c:pt>
                <c:pt idx="457">
                  <c:v>1075</c:v>
                </c:pt>
                <c:pt idx="458">
                  <c:v>1075</c:v>
                </c:pt>
                <c:pt idx="459">
                  <c:v>1075</c:v>
                </c:pt>
                <c:pt idx="460">
                  <c:v>1076</c:v>
                </c:pt>
                <c:pt idx="461">
                  <c:v>1076</c:v>
                </c:pt>
                <c:pt idx="462">
                  <c:v>1076</c:v>
                </c:pt>
                <c:pt idx="463">
                  <c:v>1076</c:v>
                </c:pt>
                <c:pt idx="464">
                  <c:v>1077</c:v>
                </c:pt>
                <c:pt idx="465">
                  <c:v>1077</c:v>
                </c:pt>
                <c:pt idx="466">
                  <c:v>1077</c:v>
                </c:pt>
                <c:pt idx="467">
                  <c:v>1077</c:v>
                </c:pt>
                <c:pt idx="468">
                  <c:v>1078</c:v>
                </c:pt>
                <c:pt idx="469">
                  <c:v>1078</c:v>
                </c:pt>
                <c:pt idx="470">
                  <c:v>1078</c:v>
                </c:pt>
                <c:pt idx="471">
                  <c:v>1078</c:v>
                </c:pt>
              </c:numCache>
            </c:numRef>
          </c:xVal>
          <c:yVal>
            <c:numRef>
              <c:f>Computing!$X$1275:$X$1746</c:f>
              <c:numCache>
                <c:formatCode>0.00</c:formatCode>
                <c:ptCount val="472"/>
                <c:pt idx="100">
                  <c:v>2.3E-2</c:v>
                </c:pt>
                <c:pt idx="101">
                  <c:v>8.1499999999999989E-2</c:v>
                </c:pt>
                <c:pt idx="102">
                  <c:v>-2.0500000000000001E-2</c:v>
                </c:pt>
                <c:pt idx="103">
                  <c:v>2.35E-2</c:v>
                </c:pt>
              </c:numCache>
            </c:numRef>
          </c:yVal>
        </c:ser>
        <c:axId val="96923648"/>
        <c:axId val="96927104"/>
      </c:scatterChart>
      <c:valAx>
        <c:axId val="96923648"/>
        <c:scaling>
          <c:orientation val="minMax"/>
          <c:max val="1079"/>
          <c:min val="924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Position in sector</a:t>
                </a:r>
              </a:p>
            </c:rich>
          </c:tx>
          <c:layout>
            <c:manualLayout>
              <c:xMode val="edge"/>
              <c:yMode val="edge"/>
              <c:x val="0.46535677352637039"/>
              <c:y val="0.94067796610169518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27104"/>
        <c:crosses val="autoZero"/>
        <c:crossBetween val="midCat"/>
      </c:valAx>
      <c:valAx>
        <c:axId val="9692710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mm (at 100MPa)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43728813559322038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23648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52119958634953"/>
          <c:y val="0.76779661016949219"/>
          <c:w val="7.8593588417786964E-2"/>
          <c:h val="0.1457627118644068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Coil dim. avg. Sector 8-1</a:t>
            </a:r>
          </a:p>
        </c:rich>
      </c:tx>
      <c:layout>
        <c:manualLayout>
          <c:xMode val="edge"/>
          <c:yMode val="edge"/>
          <c:x val="0.4022750775594624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593588417786964E-2"/>
          <c:y val="0.12881355932203389"/>
          <c:w val="0.88934850051706282"/>
          <c:h val="0.79322033898305089"/>
        </c:manualLayout>
      </c:layout>
      <c:scatterChart>
        <c:scatterStyle val="lineMarker"/>
        <c:ser>
          <c:idx val="0"/>
          <c:order val="0"/>
          <c:tx>
            <c:strRef>
              <c:f>Computing!$R$3</c:f>
              <c:strCache>
                <c:ptCount val="1"/>
                <c:pt idx="0">
                  <c:v>AVG I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Computing!$Q$1732:$Q$2112</c:f>
              <c:numCache>
                <c:formatCode>0</c:formatCode>
                <c:ptCount val="381"/>
                <c:pt idx="0">
                  <c:v>1079</c:v>
                </c:pt>
                <c:pt idx="1">
                  <c:v>1079</c:v>
                </c:pt>
                <c:pt idx="2">
                  <c:v>1080</c:v>
                </c:pt>
                <c:pt idx="3">
                  <c:v>1080</c:v>
                </c:pt>
                <c:pt idx="4">
                  <c:v>1081</c:v>
                </c:pt>
                <c:pt idx="5">
                  <c:v>1081</c:v>
                </c:pt>
                <c:pt idx="6">
                  <c:v>1081</c:v>
                </c:pt>
                <c:pt idx="7">
                  <c:v>1081</c:v>
                </c:pt>
                <c:pt idx="8">
                  <c:v>1082</c:v>
                </c:pt>
                <c:pt idx="9">
                  <c:v>1083</c:v>
                </c:pt>
                <c:pt idx="10">
                  <c:v>1083</c:v>
                </c:pt>
                <c:pt idx="11">
                  <c:v>1084</c:v>
                </c:pt>
                <c:pt idx="12">
                  <c:v>1084</c:v>
                </c:pt>
                <c:pt idx="13">
                  <c:v>1084</c:v>
                </c:pt>
                <c:pt idx="14">
                  <c:v>1084</c:v>
                </c:pt>
                <c:pt idx="15">
                  <c:v>1085</c:v>
                </c:pt>
                <c:pt idx="16">
                  <c:v>1085</c:v>
                </c:pt>
                <c:pt idx="17">
                  <c:v>1086</c:v>
                </c:pt>
                <c:pt idx="18">
                  <c:v>1087</c:v>
                </c:pt>
                <c:pt idx="19">
                  <c:v>1087</c:v>
                </c:pt>
                <c:pt idx="20">
                  <c:v>1088</c:v>
                </c:pt>
                <c:pt idx="21">
                  <c:v>1088</c:v>
                </c:pt>
                <c:pt idx="22">
                  <c:v>1088</c:v>
                </c:pt>
                <c:pt idx="23">
                  <c:v>1088</c:v>
                </c:pt>
                <c:pt idx="24">
                  <c:v>1089</c:v>
                </c:pt>
                <c:pt idx="25">
                  <c:v>1089</c:v>
                </c:pt>
                <c:pt idx="26">
                  <c:v>1089</c:v>
                </c:pt>
                <c:pt idx="27">
                  <c:v>1089</c:v>
                </c:pt>
                <c:pt idx="28">
                  <c:v>1090</c:v>
                </c:pt>
                <c:pt idx="29">
                  <c:v>1090</c:v>
                </c:pt>
                <c:pt idx="30">
                  <c:v>1090</c:v>
                </c:pt>
                <c:pt idx="31">
                  <c:v>1090</c:v>
                </c:pt>
                <c:pt idx="32">
                  <c:v>1091</c:v>
                </c:pt>
                <c:pt idx="33">
                  <c:v>1092</c:v>
                </c:pt>
                <c:pt idx="34">
                  <c:v>1092</c:v>
                </c:pt>
                <c:pt idx="35">
                  <c:v>1093</c:v>
                </c:pt>
                <c:pt idx="36">
                  <c:v>1093</c:v>
                </c:pt>
                <c:pt idx="37">
                  <c:v>1093</c:v>
                </c:pt>
                <c:pt idx="38">
                  <c:v>1093</c:v>
                </c:pt>
                <c:pt idx="39">
                  <c:v>1094</c:v>
                </c:pt>
                <c:pt idx="40">
                  <c:v>1095</c:v>
                </c:pt>
                <c:pt idx="41">
                  <c:v>1095</c:v>
                </c:pt>
                <c:pt idx="42">
                  <c:v>1096</c:v>
                </c:pt>
                <c:pt idx="43">
                  <c:v>1097</c:v>
                </c:pt>
                <c:pt idx="44">
                  <c:v>1097</c:v>
                </c:pt>
                <c:pt idx="45">
                  <c:v>1098</c:v>
                </c:pt>
                <c:pt idx="46">
                  <c:v>1099</c:v>
                </c:pt>
                <c:pt idx="47">
                  <c:v>1099</c:v>
                </c:pt>
                <c:pt idx="48">
                  <c:v>1100</c:v>
                </c:pt>
                <c:pt idx="49">
                  <c:v>1101</c:v>
                </c:pt>
                <c:pt idx="50">
                  <c:v>1101</c:v>
                </c:pt>
                <c:pt idx="51">
                  <c:v>1102</c:v>
                </c:pt>
                <c:pt idx="52">
                  <c:v>1102</c:v>
                </c:pt>
                <c:pt idx="53">
                  <c:v>1102</c:v>
                </c:pt>
                <c:pt idx="54">
                  <c:v>1102</c:v>
                </c:pt>
                <c:pt idx="55">
                  <c:v>1103</c:v>
                </c:pt>
                <c:pt idx="56">
                  <c:v>1103</c:v>
                </c:pt>
                <c:pt idx="57">
                  <c:v>1104</c:v>
                </c:pt>
                <c:pt idx="58">
                  <c:v>1105</c:v>
                </c:pt>
                <c:pt idx="59">
                  <c:v>1105</c:v>
                </c:pt>
                <c:pt idx="60">
                  <c:v>1105</c:v>
                </c:pt>
                <c:pt idx="61">
                  <c:v>1105</c:v>
                </c:pt>
                <c:pt idx="62">
                  <c:v>1106</c:v>
                </c:pt>
                <c:pt idx="63">
                  <c:v>1106</c:v>
                </c:pt>
                <c:pt idx="64">
                  <c:v>1106</c:v>
                </c:pt>
                <c:pt idx="65">
                  <c:v>1106</c:v>
                </c:pt>
                <c:pt idx="66">
                  <c:v>1107</c:v>
                </c:pt>
                <c:pt idx="67">
                  <c:v>1107</c:v>
                </c:pt>
                <c:pt idx="68">
                  <c:v>1107</c:v>
                </c:pt>
                <c:pt idx="69">
                  <c:v>1107</c:v>
                </c:pt>
                <c:pt idx="70">
                  <c:v>1108</c:v>
                </c:pt>
                <c:pt idx="71">
                  <c:v>1108</c:v>
                </c:pt>
                <c:pt idx="72">
                  <c:v>1108</c:v>
                </c:pt>
                <c:pt idx="73">
                  <c:v>1108</c:v>
                </c:pt>
                <c:pt idx="74">
                  <c:v>1109</c:v>
                </c:pt>
                <c:pt idx="75">
                  <c:v>1109</c:v>
                </c:pt>
                <c:pt idx="76">
                  <c:v>1110</c:v>
                </c:pt>
                <c:pt idx="77">
                  <c:v>1110</c:v>
                </c:pt>
                <c:pt idx="78">
                  <c:v>1110</c:v>
                </c:pt>
                <c:pt idx="79">
                  <c:v>1110</c:v>
                </c:pt>
                <c:pt idx="80">
                  <c:v>1111</c:v>
                </c:pt>
                <c:pt idx="81">
                  <c:v>1112</c:v>
                </c:pt>
                <c:pt idx="82">
                  <c:v>1112</c:v>
                </c:pt>
                <c:pt idx="83">
                  <c:v>1112</c:v>
                </c:pt>
                <c:pt idx="84">
                  <c:v>1112</c:v>
                </c:pt>
                <c:pt idx="85">
                  <c:v>1113</c:v>
                </c:pt>
                <c:pt idx="86">
                  <c:v>1113</c:v>
                </c:pt>
                <c:pt idx="87">
                  <c:v>1114</c:v>
                </c:pt>
                <c:pt idx="88">
                  <c:v>1114</c:v>
                </c:pt>
                <c:pt idx="89">
                  <c:v>1115</c:v>
                </c:pt>
                <c:pt idx="90">
                  <c:v>1115</c:v>
                </c:pt>
                <c:pt idx="91">
                  <c:v>1116</c:v>
                </c:pt>
                <c:pt idx="92">
                  <c:v>1116</c:v>
                </c:pt>
                <c:pt idx="93">
                  <c:v>1116</c:v>
                </c:pt>
                <c:pt idx="94">
                  <c:v>1116</c:v>
                </c:pt>
                <c:pt idx="95">
                  <c:v>1117</c:v>
                </c:pt>
                <c:pt idx="96">
                  <c:v>1117</c:v>
                </c:pt>
                <c:pt idx="97">
                  <c:v>1117</c:v>
                </c:pt>
                <c:pt idx="98">
                  <c:v>1117</c:v>
                </c:pt>
                <c:pt idx="99">
                  <c:v>1118</c:v>
                </c:pt>
                <c:pt idx="100">
                  <c:v>1118</c:v>
                </c:pt>
                <c:pt idx="101">
                  <c:v>1119</c:v>
                </c:pt>
                <c:pt idx="102">
                  <c:v>1120</c:v>
                </c:pt>
                <c:pt idx="103">
                  <c:v>1120</c:v>
                </c:pt>
                <c:pt idx="104">
                  <c:v>1120</c:v>
                </c:pt>
                <c:pt idx="105">
                  <c:v>1120</c:v>
                </c:pt>
                <c:pt idx="106">
                  <c:v>1121</c:v>
                </c:pt>
                <c:pt idx="107">
                  <c:v>1121</c:v>
                </c:pt>
                <c:pt idx="108">
                  <c:v>1122</c:v>
                </c:pt>
                <c:pt idx="109">
                  <c:v>1123</c:v>
                </c:pt>
                <c:pt idx="110">
                  <c:v>1124</c:v>
                </c:pt>
                <c:pt idx="111">
                  <c:v>1124</c:v>
                </c:pt>
                <c:pt idx="112">
                  <c:v>1124</c:v>
                </c:pt>
                <c:pt idx="113">
                  <c:v>1124</c:v>
                </c:pt>
                <c:pt idx="114">
                  <c:v>1125</c:v>
                </c:pt>
                <c:pt idx="115">
                  <c:v>1126</c:v>
                </c:pt>
                <c:pt idx="116">
                  <c:v>1126</c:v>
                </c:pt>
                <c:pt idx="117">
                  <c:v>1126</c:v>
                </c:pt>
                <c:pt idx="118">
                  <c:v>1126</c:v>
                </c:pt>
                <c:pt idx="119">
                  <c:v>1127</c:v>
                </c:pt>
                <c:pt idx="120">
                  <c:v>1127</c:v>
                </c:pt>
                <c:pt idx="121">
                  <c:v>1128</c:v>
                </c:pt>
                <c:pt idx="122">
                  <c:v>1129</c:v>
                </c:pt>
                <c:pt idx="123">
                  <c:v>1130</c:v>
                </c:pt>
                <c:pt idx="124">
                  <c:v>1130</c:v>
                </c:pt>
                <c:pt idx="125">
                  <c:v>1131</c:v>
                </c:pt>
                <c:pt idx="126">
                  <c:v>1132</c:v>
                </c:pt>
                <c:pt idx="127">
                  <c:v>1132</c:v>
                </c:pt>
                <c:pt idx="128">
                  <c:v>1132</c:v>
                </c:pt>
                <c:pt idx="129">
                  <c:v>1132</c:v>
                </c:pt>
                <c:pt idx="130">
                  <c:v>1133</c:v>
                </c:pt>
                <c:pt idx="131">
                  <c:v>1133</c:v>
                </c:pt>
                <c:pt idx="132">
                  <c:v>1133</c:v>
                </c:pt>
                <c:pt idx="133">
                  <c:v>1133</c:v>
                </c:pt>
                <c:pt idx="134">
                  <c:v>1135</c:v>
                </c:pt>
                <c:pt idx="135">
                  <c:v>1135</c:v>
                </c:pt>
                <c:pt idx="136">
                  <c:v>1136</c:v>
                </c:pt>
                <c:pt idx="137">
                  <c:v>1136</c:v>
                </c:pt>
                <c:pt idx="138">
                  <c:v>1136</c:v>
                </c:pt>
                <c:pt idx="139">
                  <c:v>1136</c:v>
                </c:pt>
                <c:pt idx="140">
                  <c:v>1137</c:v>
                </c:pt>
                <c:pt idx="141">
                  <c:v>1138</c:v>
                </c:pt>
                <c:pt idx="142">
                  <c:v>1138</c:v>
                </c:pt>
                <c:pt idx="143">
                  <c:v>1138</c:v>
                </c:pt>
                <c:pt idx="144">
                  <c:v>1138</c:v>
                </c:pt>
                <c:pt idx="145">
                  <c:v>1139</c:v>
                </c:pt>
                <c:pt idx="146">
                  <c:v>1140</c:v>
                </c:pt>
                <c:pt idx="147">
                  <c:v>1140</c:v>
                </c:pt>
                <c:pt idx="148">
                  <c:v>1140</c:v>
                </c:pt>
                <c:pt idx="149">
                  <c:v>1140</c:v>
                </c:pt>
                <c:pt idx="150">
                  <c:v>1141</c:v>
                </c:pt>
                <c:pt idx="151">
                  <c:v>1141</c:v>
                </c:pt>
                <c:pt idx="152">
                  <c:v>1142</c:v>
                </c:pt>
                <c:pt idx="153">
                  <c:v>1143</c:v>
                </c:pt>
                <c:pt idx="154">
                  <c:v>1143</c:v>
                </c:pt>
                <c:pt idx="155">
                  <c:v>1144</c:v>
                </c:pt>
                <c:pt idx="156">
                  <c:v>1144</c:v>
                </c:pt>
                <c:pt idx="157">
                  <c:v>1144</c:v>
                </c:pt>
                <c:pt idx="158">
                  <c:v>1144</c:v>
                </c:pt>
                <c:pt idx="159">
                  <c:v>1145</c:v>
                </c:pt>
                <c:pt idx="160">
                  <c:v>1145</c:v>
                </c:pt>
                <c:pt idx="161">
                  <c:v>1145</c:v>
                </c:pt>
                <c:pt idx="162">
                  <c:v>1145</c:v>
                </c:pt>
                <c:pt idx="163">
                  <c:v>1146</c:v>
                </c:pt>
                <c:pt idx="164">
                  <c:v>1146</c:v>
                </c:pt>
                <c:pt idx="165">
                  <c:v>1146</c:v>
                </c:pt>
                <c:pt idx="166">
                  <c:v>1146</c:v>
                </c:pt>
                <c:pt idx="167">
                  <c:v>1147</c:v>
                </c:pt>
                <c:pt idx="168">
                  <c:v>1147</c:v>
                </c:pt>
                <c:pt idx="169">
                  <c:v>1148</c:v>
                </c:pt>
                <c:pt idx="170">
                  <c:v>1148</c:v>
                </c:pt>
                <c:pt idx="171">
                  <c:v>1148</c:v>
                </c:pt>
                <c:pt idx="172">
                  <c:v>1148</c:v>
                </c:pt>
                <c:pt idx="173">
                  <c:v>1149</c:v>
                </c:pt>
                <c:pt idx="174">
                  <c:v>1149</c:v>
                </c:pt>
                <c:pt idx="175">
                  <c:v>1149</c:v>
                </c:pt>
                <c:pt idx="176">
                  <c:v>1149</c:v>
                </c:pt>
                <c:pt idx="177">
                  <c:v>1150</c:v>
                </c:pt>
                <c:pt idx="178">
                  <c:v>1150</c:v>
                </c:pt>
                <c:pt idx="179">
                  <c:v>1150</c:v>
                </c:pt>
                <c:pt idx="180">
                  <c:v>1150</c:v>
                </c:pt>
                <c:pt idx="181">
                  <c:v>1151</c:v>
                </c:pt>
                <c:pt idx="182">
                  <c:v>1151</c:v>
                </c:pt>
                <c:pt idx="183">
                  <c:v>1152</c:v>
                </c:pt>
                <c:pt idx="184">
                  <c:v>1153</c:v>
                </c:pt>
                <c:pt idx="185">
                  <c:v>1153</c:v>
                </c:pt>
                <c:pt idx="186">
                  <c:v>1154</c:v>
                </c:pt>
                <c:pt idx="187">
                  <c:v>1154</c:v>
                </c:pt>
                <c:pt idx="188">
                  <c:v>1155</c:v>
                </c:pt>
                <c:pt idx="189">
                  <c:v>1155</c:v>
                </c:pt>
                <c:pt idx="190">
                  <c:v>1155</c:v>
                </c:pt>
                <c:pt idx="191">
                  <c:v>1155</c:v>
                </c:pt>
                <c:pt idx="192">
                  <c:v>1156</c:v>
                </c:pt>
                <c:pt idx="193">
                  <c:v>1156</c:v>
                </c:pt>
                <c:pt idx="194">
                  <c:v>1156</c:v>
                </c:pt>
                <c:pt idx="195">
                  <c:v>1156</c:v>
                </c:pt>
                <c:pt idx="196">
                  <c:v>1157</c:v>
                </c:pt>
                <c:pt idx="197">
                  <c:v>1157</c:v>
                </c:pt>
                <c:pt idx="198">
                  <c:v>1157</c:v>
                </c:pt>
                <c:pt idx="199">
                  <c:v>1157</c:v>
                </c:pt>
                <c:pt idx="200">
                  <c:v>1158</c:v>
                </c:pt>
                <c:pt idx="201">
                  <c:v>1158</c:v>
                </c:pt>
                <c:pt idx="202">
                  <c:v>1158</c:v>
                </c:pt>
                <c:pt idx="203">
                  <c:v>1158</c:v>
                </c:pt>
                <c:pt idx="204">
                  <c:v>1159</c:v>
                </c:pt>
                <c:pt idx="205">
                  <c:v>1159</c:v>
                </c:pt>
                <c:pt idx="206">
                  <c:v>1160</c:v>
                </c:pt>
                <c:pt idx="207">
                  <c:v>1161</c:v>
                </c:pt>
                <c:pt idx="208">
                  <c:v>1162</c:v>
                </c:pt>
                <c:pt idx="209">
                  <c:v>1162</c:v>
                </c:pt>
                <c:pt idx="210">
                  <c:v>1163</c:v>
                </c:pt>
                <c:pt idx="211">
                  <c:v>1163</c:v>
                </c:pt>
                <c:pt idx="212">
                  <c:v>1164</c:v>
                </c:pt>
                <c:pt idx="213">
                  <c:v>1164</c:v>
                </c:pt>
                <c:pt idx="214">
                  <c:v>1164</c:v>
                </c:pt>
                <c:pt idx="215">
                  <c:v>1164</c:v>
                </c:pt>
                <c:pt idx="216">
                  <c:v>1165</c:v>
                </c:pt>
                <c:pt idx="217">
                  <c:v>1165</c:v>
                </c:pt>
                <c:pt idx="218">
                  <c:v>1165</c:v>
                </c:pt>
                <c:pt idx="219">
                  <c:v>1165</c:v>
                </c:pt>
                <c:pt idx="220">
                  <c:v>1166</c:v>
                </c:pt>
                <c:pt idx="221">
                  <c:v>1167</c:v>
                </c:pt>
                <c:pt idx="222">
                  <c:v>1168</c:v>
                </c:pt>
                <c:pt idx="223">
                  <c:v>1168</c:v>
                </c:pt>
                <c:pt idx="224">
                  <c:v>1168</c:v>
                </c:pt>
                <c:pt idx="225">
                  <c:v>1168</c:v>
                </c:pt>
                <c:pt idx="226">
                  <c:v>1169</c:v>
                </c:pt>
                <c:pt idx="227">
                  <c:v>1170</c:v>
                </c:pt>
                <c:pt idx="228">
                  <c:v>1171</c:v>
                </c:pt>
                <c:pt idx="229">
                  <c:v>1171</c:v>
                </c:pt>
                <c:pt idx="230">
                  <c:v>1171</c:v>
                </c:pt>
                <c:pt idx="231">
                  <c:v>1171</c:v>
                </c:pt>
                <c:pt idx="232">
                  <c:v>1172</c:v>
                </c:pt>
                <c:pt idx="233">
                  <c:v>1172</c:v>
                </c:pt>
                <c:pt idx="234">
                  <c:v>1172</c:v>
                </c:pt>
                <c:pt idx="235">
                  <c:v>1172</c:v>
                </c:pt>
                <c:pt idx="236">
                  <c:v>1173</c:v>
                </c:pt>
                <c:pt idx="237">
                  <c:v>1173</c:v>
                </c:pt>
                <c:pt idx="238">
                  <c:v>1173</c:v>
                </c:pt>
                <c:pt idx="239">
                  <c:v>1173</c:v>
                </c:pt>
                <c:pt idx="240">
                  <c:v>1174</c:v>
                </c:pt>
                <c:pt idx="241">
                  <c:v>1174</c:v>
                </c:pt>
                <c:pt idx="242">
                  <c:v>1175</c:v>
                </c:pt>
                <c:pt idx="243">
                  <c:v>1176</c:v>
                </c:pt>
                <c:pt idx="244">
                  <c:v>1176</c:v>
                </c:pt>
                <c:pt idx="245">
                  <c:v>1176</c:v>
                </c:pt>
                <c:pt idx="246">
                  <c:v>1176</c:v>
                </c:pt>
                <c:pt idx="247">
                  <c:v>1177</c:v>
                </c:pt>
                <c:pt idx="248">
                  <c:v>1177</c:v>
                </c:pt>
                <c:pt idx="249">
                  <c:v>1177</c:v>
                </c:pt>
                <c:pt idx="250">
                  <c:v>1177</c:v>
                </c:pt>
                <c:pt idx="251">
                  <c:v>1178</c:v>
                </c:pt>
                <c:pt idx="252">
                  <c:v>1178</c:v>
                </c:pt>
                <c:pt idx="253">
                  <c:v>1178</c:v>
                </c:pt>
                <c:pt idx="254">
                  <c:v>1178</c:v>
                </c:pt>
                <c:pt idx="255">
                  <c:v>1179</c:v>
                </c:pt>
                <c:pt idx="256">
                  <c:v>1180</c:v>
                </c:pt>
                <c:pt idx="257">
                  <c:v>1180</c:v>
                </c:pt>
                <c:pt idx="258">
                  <c:v>1180</c:v>
                </c:pt>
                <c:pt idx="259">
                  <c:v>1180</c:v>
                </c:pt>
                <c:pt idx="260">
                  <c:v>1181</c:v>
                </c:pt>
                <c:pt idx="261">
                  <c:v>1181</c:v>
                </c:pt>
                <c:pt idx="262">
                  <c:v>1181</c:v>
                </c:pt>
                <c:pt idx="263">
                  <c:v>1181</c:v>
                </c:pt>
                <c:pt idx="264">
                  <c:v>1182</c:v>
                </c:pt>
                <c:pt idx="265">
                  <c:v>1183</c:v>
                </c:pt>
                <c:pt idx="266">
                  <c:v>1183</c:v>
                </c:pt>
                <c:pt idx="267">
                  <c:v>1183</c:v>
                </c:pt>
                <c:pt idx="268">
                  <c:v>1183</c:v>
                </c:pt>
                <c:pt idx="269">
                  <c:v>1184</c:v>
                </c:pt>
                <c:pt idx="270">
                  <c:v>1185</c:v>
                </c:pt>
                <c:pt idx="271">
                  <c:v>1186</c:v>
                </c:pt>
                <c:pt idx="272">
                  <c:v>1186</c:v>
                </c:pt>
                <c:pt idx="273">
                  <c:v>1188</c:v>
                </c:pt>
                <c:pt idx="274">
                  <c:v>1188</c:v>
                </c:pt>
                <c:pt idx="275">
                  <c:v>1189</c:v>
                </c:pt>
                <c:pt idx="276">
                  <c:v>1189</c:v>
                </c:pt>
                <c:pt idx="277">
                  <c:v>1190</c:v>
                </c:pt>
                <c:pt idx="278">
                  <c:v>1191</c:v>
                </c:pt>
                <c:pt idx="279">
                  <c:v>1192</c:v>
                </c:pt>
                <c:pt idx="280">
                  <c:v>1192</c:v>
                </c:pt>
                <c:pt idx="281">
                  <c:v>1192</c:v>
                </c:pt>
                <c:pt idx="282">
                  <c:v>1192</c:v>
                </c:pt>
                <c:pt idx="283">
                  <c:v>1193</c:v>
                </c:pt>
                <c:pt idx="284">
                  <c:v>1193</c:v>
                </c:pt>
                <c:pt idx="285">
                  <c:v>1193</c:v>
                </c:pt>
                <c:pt idx="286">
                  <c:v>1193</c:v>
                </c:pt>
                <c:pt idx="287">
                  <c:v>1194</c:v>
                </c:pt>
                <c:pt idx="288">
                  <c:v>1194</c:v>
                </c:pt>
                <c:pt idx="289">
                  <c:v>1195</c:v>
                </c:pt>
                <c:pt idx="290">
                  <c:v>1195</c:v>
                </c:pt>
                <c:pt idx="291">
                  <c:v>1196</c:v>
                </c:pt>
                <c:pt idx="292">
                  <c:v>1197</c:v>
                </c:pt>
                <c:pt idx="293">
                  <c:v>1197</c:v>
                </c:pt>
                <c:pt idx="294">
                  <c:v>1197</c:v>
                </c:pt>
                <c:pt idx="295">
                  <c:v>1197</c:v>
                </c:pt>
                <c:pt idx="296">
                  <c:v>1198</c:v>
                </c:pt>
                <c:pt idx="297">
                  <c:v>1198</c:v>
                </c:pt>
                <c:pt idx="298">
                  <c:v>1198</c:v>
                </c:pt>
                <c:pt idx="299">
                  <c:v>1198</c:v>
                </c:pt>
                <c:pt idx="300">
                  <c:v>1199</c:v>
                </c:pt>
                <c:pt idx="301">
                  <c:v>1199</c:v>
                </c:pt>
                <c:pt idx="302">
                  <c:v>1199</c:v>
                </c:pt>
                <c:pt idx="303">
                  <c:v>1199</c:v>
                </c:pt>
                <c:pt idx="304">
                  <c:v>1200</c:v>
                </c:pt>
                <c:pt idx="305">
                  <c:v>1200</c:v>
                </c:pt>
                <c:pt idx="306">
                  <c:v>1200</c:v>
                </c:pt>
                <c:pt idx="307">
                  <c:v>1200</c:v>
                </c:pt>
                <c:pt idx="308">
                  <c:v>1201</c:v>
                </c:pt>
                <c:pt idx="309">
                  <c:v>1202</c:v>
                </c:pt>
                <c:pt idx="310">
                  <c:v>1202</c:v>
                </c:pt>
                <c:pt idx="311">
                  <c:v>1202</c:v>
                </c:pt>
                <c:pt idx="312">
                  <c:v>1202</c:v>
                </c:pt>
                <c:pt idx="313">
                  <c:v>1203</c:v>
                </c:pt>
                <c:pt idx="314">
                  <c:v>1203</c:v>
                </c:pt>
                <c:pt idx="315">
                  <c:v>1203</c:v>
                </c:pt>
                <c:pt idx="316">
                  <c:v>1203</c:v>
                </c:pt>
                <c:pt idx="317">
                  <c:v>1204</c:v>
                </c:pt>
                <c:pt idx="318">
                  <c:v>1204</c:v>
                </c:pt>
                <c:pt idx="319">
                  <c:v>1204</c:v>
                </c:pt>
                <c:pt idx="320">
                  <c:v>1204</c:v>
                </c:pt>
                <c:pt idx="321">
                  <c:v>1205</c:v>
                </c:pt>
                <c:pt idx="322">
                  <c:v>1205</c:v>
                </c:pt>
                <c:pt idx="323">
                  <c:v>1205</c:v>
                </c:pt>
                <c:pt idx="324">
                  <c:v>1205</c:v>
                </c:pt>
                <c:pt idx="325">
                  <c:v>1206</c:v>
                </c:pt>
                <c:pt idx="326">
                  <c:v>1206</c:v>
                </c:pt>
                <c:pt idx="327">
                  <c:v>1206</c:v>
                </c:pt>
                <c:pt idx="328">
                  <c:v>1206</c:v>
                </c:pt>
                <c:pt idx="329">
                  <c:v>1207</c:v>
                </c:pt>
                <c:pt idx="330">
                  <c:v>1208</c:v>
                </c:pt>
                <c:pt idx="331">
                  <c:v>1208</c:v>
                </c:pt>
                <c:pt idx="332">
                  <c:v>1209</c:v>
                </c:pt>
                <c:pt idx="333">
                  <c:v>1210</c:v>
                </c:pt>
                <c:pt idx="334">
                  <c:v>1210</c:v>
                </c:pt>
                <c:pt idx="335">
                  <c:v>1210</c:v>
                </c:pt>
                <c:pt idx="336">
                  <c:v>1210</c:v>
                </c:pt>
                <c:pt idx="337">
                  <c:v>1211</c:v>
                </c:pt>
                <c:pt idx="338">
                  <c:v>1212</c:v>
                </c:pt>
                <c:pt idx="339">
                  <c:v>1212</c:v>
                </c:pt>
                <c:pt idx="340">
                  <c:v>1212</c:v>
                </c:pt>
                <c:pt idx="341">
                  <c:v>1212</c:v>
                </c:pt>
                <c:pt idx="342">
                  <c:v>1213</c:v>
                </c:pt>
                <c:pt idx="343">
                  <c:v>1213</c:v>
                </c:pt>
                <c:pt idx="344">
                  <c:v>1213</c:v>
                </c:pt>
                <c:pt idx="345">
                  <c:v>1213</c:v>
                </c:pt>
                <c:pt idx="346">
                  <c:v>1214</c:v>
                </c:pt>
                <c:pt idx="347">
                  <c:v>1214</c:v>
                </c:pt>
                <c:pt idx="348">
                  <c:v>1214</c:v>
                </c:pt>
                <c:pt idx="349">
                  <c:v>1214</c:v>
                </c:pt>
                <c:pt idx="350">
                  <c:v>1215</c:v>
                </c:pt>
                <c:pt idx="351">
                  <c:v>1215</c:v>
                </c:pt>
                <c:pt idx="352">
                  <c:v>1216</c:v>
                </c:pt>
                <c:pt idx="353">
                  <c:v>1217</c:v>
                </c:pt>
                <c:pt idx="354">
                  <c:v>1218</c:v>
                </c:pt>
                <c:pt idx="355">
                  <c:v>1219</c:v>
                </c:pt>
                <c:pt idx="356">
                  <c:v>1221</c:v>
                </c:pt>
                <c:pt idx="357">
                  <c:v>1221</c:v>
                </c:pt>
                <c:pt idx="358">
                  <c:v>1222</c:v>
                </c:pt>
                <c:pt idx="359">
                  <c:v>1222</c:v>
                </c:pt>
                <c:pt idx="360">
                  <c:v>1222</c:v>
                </c:pt>
                <c:pt idx="361">
                  <c:v>1222</c:v>
                </c:pt>
                <c:pt idx="362">
                  <c:v>1223</c:v>
                </c:pt>
                <c:pt idx="363">
                  <c:v>1223</c:v>
                </c:pt>
                <c:pt idx="364">
                  <c:v>1224</c:v>
                </c:pt>
                <c:pt idx="365">
                  <c:v>1225</c:v>
                </c:pt>
                <c:pt idx="366">
                  <c:v>1226</c:v>
                </c:pt>
                <c:pt idx="367">
                  <c:v>1226</c:v>
                </c:pt>
                <c:pt idx="368">
                  <c:v>1226</c:v>
                </c:pt>
                <c:pt idx="369">
                  <c:v>1226</c:v>
                </c:pt>
                <c:pt idx="370">
                  <c:v>1227</c:v>
                </c:pt>
                <c:pt idx="371">
                  <c:v>1228</c:v>
                </c:pt>
                <c:pt idx="372">
                  <c:v>1228</c:v>
                </c:pt>
                <c:pt idx="373">
                  <c:v>1229</c:v>
                </c:pt>
                <c:pt idx="374">
                  <c:v>1229</c:v>
                </c:pt>
                <c:pt idx="375">
                  <c:v>1229</c:v>
                </c:pt>
                <c:pt idx="376">
                  <c:v>1229</c:v>
                </c:pt>
                <c:pt idx="377">
                  <c:v>1230</c:v>
                </c:pt>
                <c:pt idx="378">
                  <c:v>1231</c:v>
                </c:pt>
                <c:pt idx="379">
                  <c:v>1231</c:v>
                </c:pt>
                <c:pt idx="380">
                  <c:v>1232</c:v>
                </c:pt>
              </c:numCache>
            </c:numRef>
          </c:xVal>
          <c:yVal>
            <c:numRef>
              <c:f>Computing!$R$1732:$R$2112</c:f>
              <c:numCache>
                <c:formatCode>0.00</c:formatCode>
                <c:ptCount val="381"/>
                <c:pt idx="0">
                  <c:v>9.35E-2</c:v>
                </c:pt>
                <c:pt idx="1">
                  <c:v>9.6500000000000002E-2</c:v>
                </c:pt>
                <c:pt idx="2">
                  <c:v>0.11549999999999999</c:v>
                </c:pt>
                <c:pt idx="3">
                  <c:v>0.10650000000000001</c:v>
                </c:pt>
                <c:pt idx="4">
                  <c:v>0.10100000000000001</c:v>
                </c:pt>
                <c:pt idx="5">
                  <c:v>8.5000000000000006E-2</c:v>
                </c:pt>
                <c:pt idx="6">
                  <c:v>0.10300000000000001</c:v>
                </c:pt>
                <c:pt idx="7">
                  <c:v>7.6999999999999999E-2</c:v>
                </c:pt>
                <c:pt idx="8">
                  <c:v>0.11699999999999999</c:v>
                </c:pt>
                <c:pt idx="9">
                  <c:v>0.11849999999999999</c:v>
                </c:pt>
                <c:pt idx="10">
                  <c:v>0</c:v>
                </c:pt>
                <c:pt idx="11">
                  <c:v>9.8000000000000004E-2</c:v>
                </c:pt>
                <c:pt idx="12">
                  <c:v>0.11899999999999999</c:v>
                </c:pt>
                <c:pt idx="13">
                  <c:v>0.13550000000000001</c:v>
                </c:pt>
                <c:pt idx="14">
                  <c:v>0.16400000000000001</c:v>
                </c:pt>
                <c:pt idx="15">
                  <c:v>0.14550000000000002</c:v>
                </c:pt>
                <c:pt idx="16">
                  <c:v>0.1285</c:v>
                </c:pt>
                <c:pt idx="17">
                  <c:v>0.159</c:v>
                </c:pt>
                <c:pt idx="18">
                  <c:v>0.14700000000000002</c:v>
                </c:pt>
                <c:pt idx="19">
                  <c:v>0.13650000000000001</c:v>
                </c:pt>
                <c:pt idx="20">
                  <c:v>0.17849999999999999</c:v>
                </c:pt>
                <c:pt idx="21">
                  <c:v>0.2185</c:v>
                </c:pt>
                <c:pt idx="22">
                  <c:v>0.1585</c:v>
                </c:pt>
                <c:pt idx="23">
                  <c:v>0.1605</c:v>
                </c:pt>
                <c:pt idx="24">
                  <c:v>0.21200000000000002</c:v>
                </c:pt>
                <c:pt idx="25">
                  <c:v>0.19450000000000001</c:v>
                </c:pt>
                <c:pt idx="26">
                  <c:v>0.156</c:v>
                </c:pt>
                <c:pt idx="27">
                  <c:v>0.17549999999999999</c:v>
                </c:pt>
                <c:pt idx="28">
                  <c:v>0.11349999999999999</c:v>
                </c:pt>
                <c:pt idx="29">
                  <c:v>0.14550000000000002</c:v>
                </c:pt>
                <c:pt idx="30">
                  <c:v>0.14249999999999999</c:v>
                </c:pt>
                <c:pt idx="31">
                  <c:v>0.16599999999999998</c:v>
                </c:pt>
                <c:pt idx="32">
                  <c:v>7.85E-2</c:v>
                </c:pt>
                <c:pt idx="33">
                  <c:v>0.1055</c:v>
                </c:pt>
                <c:pt idx="34">
                  <c:v>0.09</c:v>
                </c:pt>
                <c:pt idx="35">
                  <c:v>0.18149999999999999</c:v>
                </c:pt>
                <c:pt idx="36">
                  <c:v>0.09</c:v>
                </c:pt>
                <c:pt idx="37">
                  <c:v>0.13850000000000001</c:v>
                </c:pt>
                <c:pt idx="38">
                  <c:v>0.193</c:v>
                </c:pt>
                <c:pt idx="39">
                  <c:v>0.13</c:v>
                </c:pt>
                <c:pt idx="40">
                  <c:v>0.124</c:v>
                </c:pt>
                <c:pt idx="41">
                  <c:v>0.14000000000000001</c:v>
                </c:pt>
                <c:pt idx="42">
                  <c:v>0.11</c:v>
                </c:pt>
                <c:pt idx="43">
                  <c:v>0.11649999999999999</c:v>
                </c:pt>
                <c:pt idx="44">
                  <c:v>0.114</c:v>
                </c:pt>
                <c:pt idx="45">
                  <c:v>6.3500000000000001E-2</c:v>
                </c:pt>
                <c:pt idx="46">
                  <c:v>8.1000000000000003E-2</c:v>
                </c:pt>
                <c:pt idx="47">
                  <c:v>0.13</c:v>
                </c:pt>
                <c:pt idx="48">
                  <c:v>0.1265</c:v>
                </c:pt>
                <c:pt idx="49">
                  <c:v>0.1095</c:v>
                </c:pt>
                <c:pt idx="50">
                  <c:v>0.10249999999999999</c:v>
                </c:pt>
                <c:pt idx="51">
                  <c:v>0.19850000000000001</c:v>
                </c:pt>
                <c:pt idx="52">
                  <c:v>0.192</c:v>
                </c:pt>
                <c:pt idx="53">
                  <c:v>0.1925</c:v>
                </c:pt>
                <c:pt idx="54">
                  <c:v>0.16500000000000001</c:v>
                </c:pt>
                <c:pt idx="55">
                  <c:v>0.1295</c:v>
                </c:pt>
                <c:pt idx="56">
                  <c:v>0.13200000000000001</c:v>
                </c:pt>
                <c:pt idx="57">
                  <c:v>0.1235</c:v>
                </c:pt>
                <c:pt idx="58">
                  <c:v>7.6499999999999999E-2</c:v>
                </c:pt>
                <c:pt idx="59">
                  <c:v>0.1285</c:v>
                </c:pt>
                <c:pt idx="60">
                  <c:v>0.122</c:v>
                </c:pt>
                <c:pt idx="61">
                  <c:v>9.1499999999999998E-2</c:v>
                </c:pt>
                <c:pt idx="62">
                  <c:v>0.2</c:v>
                </c:pt>
                <c:pt idx="63">
                  <c:v>0.16450000000000001</c:v>
                </c:pt>
                <c:pt idx="64">
                  <c:v>0.215</c:v>
                </c:pt>
                <c:pt idx="65">
                  <c:v>0.19700000000000001</c:v>
                </c:pt>
                <c:pt idx="66">
                  <c:v>0.17199999999999999</c:v>
                </c:pt>
                <c:pt idx="67">
                  <c:v>0.14650000000000002</c:v>
                </c:pt>
                <c:pt idx="68">
                  <c:v>0.2</c:v>
                </c:pt>
                <c:pt idx="69">
                  <c:v>0.17849999999999999</c:v>
                </c:pt>
                <c:pt idx="70">
                  <c:v>0.1595</c:v>
                </c:pt>
                <c:pt idx="71">
                  <c:v>0.1295</c:v>
                </c:pt>
                <c:pt idx="72">
                  <c:v>0.14899999999999999</c:v>
                </c:pt>
                <c:pt idx="73">
                  <c:v>0.13600000000000001</c:v>
                </c:pt>
                <c:pt idx="74">
                  <c:v>0.115</c:v>
                </c:pt>
                <c:pt idx="75">
                  <c:v>0.11549999999999999</c:v>
                </c:pt>
                <c:pt idx="76">
                  <c:v>8.5000000000000006E-2</c:v>
                </c:pt>
                <c:pt idx="77">
                  <c:v>7.8499999999999986E-2</c:v>
                </c:pt>
                <c:pt idx="78">
                  <c:v>0.08</c:v>
                </c:pt>
                <c:pt idx="79">
                  <c:v>7.5499999999999998E-2</c:v>
                </c:pt>
                <c:pt idx="80">
                  <c:v>0.1045</c:v>
                </c:pt>
                <c:pt idx="81">
                  <c:v>0.15949999999999998</c:v>
                </c:pt>
                <c:pt idx="82">
                  <c:v>0.16750000000000001</c:v>
                </c:pt>
                <c:pt idx="83">
                  <c:v>0.19400000000000001</c:v>
                </c:pt>
                <c:pt idx="84">
                  <c:v>0</c:v>
                </c:pt>
                <c:pt idx="85">
                  <c:v>0.13250000000000001</c:v>
                </c:pt>
                <c:pt idx="86">
                  <c:v>0.11899999999999999</c:v>
                </c:pt>
                <c:pt idx="87">
                  <c:v>0.10100000000000001</c:v>
                </c:pt>
                <c:pt idx="88">
                  <c:v>0.1075</c:v>
                </c:pt>
                <c:pt idx="89">
                  <c:v>0.11</c:v>
                </c:pt>
                <c:pt idx="90">
                  <c:v>0.1105</c:v>
                </c:pt>
                <c:pt idx="91">
                  <c:v>0.13850000000000001</c:v>
                </c:pt>
                <c:pt idx="92">
                  <c:v>0.1145</c:v>
                </c:pt>
                <c:pt idx="93">
                  <c:v>0.1285</c:v>
                </c:pt>
                <c:pt idx="94">
                  <c:v>0.14949999999999999</c:v>
                </c:pt>
                <c:pt idx="95">
                  <c:v>0.19600000000000001</c:v>
                </c:pt>
                <c:pt idx="96">
                  <c:v>0.20100000000000001</c:v>
                </c:pt>
                <c:pt idx="97">
                  <c:v>0.21899999999999997</c:v>
                </c:pt>
                <c:pt idx="98">
                  <c:v>0.1855</c:v>
                </c:pt>
                <c:pt idx="99">
                  <c:v>7.0999999999999994E-2</c:v>
                </c:pt>
                <c:pt idx="100">
                  <c:v>7.9000000000000001E-2</c:v>
                </c:pt>
                <c:pt idx="101">
                  <c:v>5.0000000000000001E-3</c:v>
                </c:pt>
                <c:pt idx="102">
                  <c:v>0.14300000000000002</c:v>
                </c:pt>
                <c:pt idx="103">
                  <c:v>0.16049999999999998</c:v>
                </c:pt>
                <c:pt idx="104">
                  <c:v>0.14300000000000002</c:v>
                </c:pt>
                <c:pt idx="105">
                  <c:v>0.13700000000000001</c:v>
                </c:pt>
                <c:pt idx="106">
                  <c:v>8.8499999999999995E-2</c:v>
                </c:pt>
                <c:pt idx="107">
                  <c:v>0.10550000000000001</c:v>
                </c:pt>
                <c:pt idx="108">
                  <c:v>0.1</c:v>
                </c:pt>
                <c:pt idx="109">
                  <c:v>6.2E-2</c:v>
                </c:pt>
                <c:pt idx="110">
                  <c:v>0.16550000000000001</c:v>
                </c:pt>
                <c:pt idx="111">
                  <c:v>0.16849999999999998</c:v>
                </c:pt>
                <c:pt idx="112">
                  <c:v>0.15</c:v>
                </c:pt>
                <c:pt idx="113">
                  <c:v>0.14600000000000002</c:v>
                </c:pt>
                <c:pt idx="114">
                  <c:v>4.3000000000000003E-2</c:v>
                </c:pt>
                <c:pt idx="115">
                  <c:v>0.1545</c:v>
                </c:pt>
                <c:pt idx="116">
                  <c:v>0.17949999999999999</c:v>
                </c:pt>
                <c:pt idx="117">
                  <c:v>0.16250000000000001</c:v>
                </c:pt>
                <c:pt idx="118">
                  <c:v>0.158</c:v>
                </c:pt>
                <c:pt idx="119">
                  <c:v>0.152</c:v>
                </c:pt>
                <c:pt idx="120">
                  <c:v>0.122</c:v>
                </c:pt>
                <c:pt idx="121">
                  <c:v>0.17749999999999999</c:v>
                </c:pt>
                <c:pt idx="122">
                  <c:v>5.7999999999999996E-2</c:v>
                </c:pt>
                <c:pt idx="123">
                  <c:v>0.1</c:v>
                </c:pt>
                <c:pt idx="124">
                  <c:v>0.154</c:v>
                </c:pt>
                <c:pt idx="125">
                  <c:v>5.2999999999999999E-2</c:v>
                </c:pt>
                <c:pt idx="126">
                  <c:v>0.151</c:v>
                </c:pt>
                <c:pt idx="127">
                  <c:v>0.13350000000000001</c:v>
                </c:pt>
                <c:pt idx="128">
                  <c:v>0.1885</c:v>
                </c:pt>
                <c:pt idx="129">
                  <c:v>0.20599999999999999</c:v>
                </c:pt>
                <c:pt idx="130">
                  <c:v>0.22600000000000001</c:v>
                </c:pt>
                <c:pt idx="131">
                  <c:v>0.25950000000000001</c:v>
                </c:pt>
                <c:pt idx="132">
                  <c:v>0.25650000000000001</c:v>
                </c:pt>
                <c:pt idx="133">
                  <c:v>0.17849999999999999</c:v>
                </c:pt>
                <c:pt idx="134">
                  <c:v>0.11550000000000001</c:v>
                </c:pt>
                <c:pt idx="135">
                  <c:v>0.14699999999999999</c:v>
                </c:pt>
                <c:pt idx="136">
                  <c:v>6.3500000000000001E-2</c:v>
                </c:pt>
                <c:pt idx="137">
                  <c:v>0.1215</c:v>
                </c:pt>
                <c:pt idx="138">
                  <c:v>0.11699999999999999</c:v>
                </c:pt>
                <c:pt idx="139">
                  <c:v>2.6500000000000003E-2</c:v>
                </c:pt>
                <c:pt idx="140">
                  <c:v>0.14149999999999999</c:v>
                </c:pt>
                <c:pt idx="141">
                  <c:v>0.123</c:v>
                </c:pt>
                <c:pt idx="142">
                  <c:v>0.15699999999999997</c:v>
                </c:pt>
                <c:pt idx="143">
                  <c:v>0.1885</c:v>
                </c:pt>
                <c:pt idx="144">
                  <c:v>0.16700000000000001</c:v>
                </c:pt>
                <c:pt idx="145">
                  <c:v>7.8000000000000014E-2</c:v>
                </c:pt>
                <c:pt idx="146">
                  <c:v>0.1065</c:v>
                </c:pt>
                <c:pt idx="147">
                  <c:v>0.111</c:v>
                </c:pt>
                <c:pt idx="148">
                  <c:v>0.13450000000000001</c:v>
                </c:pt>
                <c:pt idx="149">
                  <c:v>0.12</c:v>
                </c:pt>
                <c:pt idx="150">
                  <c:v>0.1245</c:v>
                </c:pt>
                <c:pt idx="151">
                  <c:v>0.125</c:v>
                </c:pt>
                <c:pt idx="152">
                  <c:v>0.124</c:v>
                </c:pt>
                <c:pt idx="153">
                  <c:v>0.1255</c:v>
                </c:pt>
                <c:pt idx="154">
                  <c:v>0.1575</c:v>
                </c:pt>
                <c:pt idx="155">
                  <c:v>0.16599999999999998</c:v>
                </c:pt>
                <c:pt idx="156">
                  <c:v>0.16250000000000001</c:v>
                </c:pt>
                <c:pt idx="157">
                  <c:v>0.17449999999999999</c:v>
                </c:pt>
                <c:pt idx="158">
                  <c:v>0.1535</c:v>
                </c:pt>
                <c:pt idx="159">
                  <c:v>0.17099999999999999</c:v>
                </c:pt>
                <c:pt idx="160">
                  <c:v>0.23199999999999998</c:v>
                </c:pt>
                <c:pt idx="161">
                  <c:v>0.26649999999999996</c:v>
                </c:pt>
                <c:pt idx="162">
                  <c:v>0.23699999999999999</c:v>
                </c:pt>
                <c:pt idx="163">
                  <c:v>0.12200000000000001</c:v>
                </c:pt>
                <c:pt idx="164">
                  <c:v>0.10249999999999999</c:v>
                </c:pt>
                <c:pt idx="165">
                  <c:v>0.1275</c:v>
                </c:pt>
                <c:pt idx="166">
                  <c:v>7.2499999999999995E-2</c:v>
                </c:pt>
                <c:pt idx="167">
                  <c:v>0.14499999999999999</c:v>
                </c:pt>
                <c:pt idx="168">
                  <c:v>0.11199999999999999</c:v>
                </c:pt>
                <c:pt idx="169">
                  <c:v>0.1865</c:v>
                </c:pt>
                <c:pt idx="170">
                  <c:v>0.21299999999999999</c:v>
                </c:pt>
                <c:pt idx="171">
                  <c:v>0.23849999999999999</c:v>
                </c:pt>
                <c:pt idx="172">
                  <c:v>0.1925</c:v>
                </c:pt>
                <c:pt idx="173">
                  <c:v>0.1865</c:v>
                </c:pt>
                <c:pt idx="174">
                  <c:v>0.17699999999999999</c:v>
                </c:pt>
                <c:pt idx="175">
                  <c:v>0.183</c:v>
                </c:pt>
                <c:pt idx="176">
                  <c:v>0.21</c:v>
                </c:pt>
                <c:pt idx="177">
                  <c:v>9.1499999999999998E-2</c:v>
                </c:pt>
                <c:pt idx="178">
                  <c:v>8.6499999999999994E-2</c:v>
                </c:pt>
                <c:pt idx="179">
                  <c:v>0.127</c:v>
                </c:pt>
                <c:pt idx="180">
                  <c:v>0.14050000000000001</c:v>
                </c:pt>
                <c:pt idx="181">
                  <c:v>0.14600000000000002</c:v>
                </c:pt>
                <c:pt idx="182">
                  <c:v>0.14300000000000002</c:v>
                </c:pt>
                <c:pt idx="183">
                  <c:v>6.4999999999999988E-3</c:v>
                </c:pt>
                <c:pt idx="184">
                  <c:v>0.12</c:v>
                </c:pt>
                <c:pt idx="185">
                  <c:v>0.16849999999999998</c:v>
                </c:pt>
                <c:pt idx="186">
                  <c:v>8.1500000000000003E-2</c:v>
                </c:pt>
                <c:pt idx="187">
                  <c:v>9.9500000000000005E-2</c:v>
                </c:pt>
                <c:pt idx="188">
                  <c:v>0.20499999999999999</c:v>
                </c:pt>
                <c:pt idx="189">
                  <c:v>0.1125</c:v>
                </c:pt>
                <c:pt idx="190">
                  <c:v>0.193</c:v>
                </c:pt>
                <c:pt idx="191">
                  <c:v>0.13500000000000001</c:v>
                </c:pt>
                <c:pt idx="192">
                  <c:v>0.17399999999999999</c:v>
                </c:pt>
                <c:pt idx="193">
                  <c:v>0.1845</c:v>
                </c:pt>
                <c:pt idx="194">
                  <c:v>0.1825</c:v>
                </c:pt>
                <c:pt idx="195">
                  <c:v>0.17399999999999999</c:v>
                </c:pt>
                <c:pt idx="196">
                  <c:v>0.20749999999999999</c:v>
                </c:pt>
                <c:pt idx="197">
                  <c:v>0.23</c:v>
                </c:pt>
                <c:pt idx="198">
                  <c:v>0.1915</c:v>
                </c:pt>
                <c:pt idx="199">
                  <c:v>0.1585</c:v>
                </c:pt>
                <c:pt idx="200">
                  <c:v>9.6000000000000002E-2</c:v>
                </c:pt>
                <c:pt idx="201">
                  <c:v>0.18</c:v>
                </c:pt>
                <c:pt idx="202">
                  <c:v>0.14649999999999999</c:v>
                </c:pt>
                <c:pt idx="203">
                  <c:v>0.16599999999999998</c:v>
                </c:pt>
                <c:pt idx="204">
                  <c:v>0.10100000000000001</c:v>
                </c:pt>
                <c:pt idx="205">
                  <c:v>0.1</c:v>
                </c:pt>
                <c:pt idx="206">
                  <c:v>0.14249999999999999</c:v>
                </c:pt>
                <c:pt idx="207">
                  <c:v>0.127</c:v>
                </c:pt>
                <c:pt idx="208">
                  <c:v>0.127</c:v>
                </c:pt>
                <c:pt idx="209">
                  <c:v>0.113</c:v>
                </c:pt>
                <c:pt idx="210">
                  <c:v>0.11449999999999999</c:v>
                </c:pt>
                <c:pt idx="211">
                  <c:v>0.11700000000000001</c:v>
                </c:pt>
                <c:pt idx="212">
                  <c:v>0.20899999999999999</c:v>
                </c:pt>
                <c:pt idx="213">
                  <c:v>0.19750000000000001</c:v>
                </c:pt>
                <c:pt idx="214">
                  <c:v>0.17949999999999999</c:v>
                </c:pt>
                <c:pt idx="215">
                  <c:v>0.1925</c:v>
                </c:pt>
                <c:pt idx="216">
                  <c:v>0.127</c:v>
                </c:pt>
                <c:pt idx="217">
                  <c:v>0.14050000000000001</c:v>
                </c:pt>
                <c:pt idx="218">
                  <c:v>0.11700000000000001</c:v>
                </c:pt>
                <c:pt idx="219">
                  <c:v>0</c:v>
                </c:pt>
                <c:pt idx="220">
                  <c:v>8.6999999999999994E-2</c:v>
                </c:pt>
                <c:pt idx="221">
                  <c:v>0.1225</c:v>
                </c:pt>
                <c:pt idx="222">
                  <c:v>0.15150000000000002</c:v>
                </c:pt>
                <c:pt idx="223">
                  <c:v>0.126</c:v>
                </c:pt>
                <c:pt idx="224">
                  <c:v>0.109</c:v>
                </c:pt>
                <c:pt idx="225">
                  <c:v>0.126</c:v>
                </c:pt>
                <c:pt idx="226">
                  <c:v>6.8000000000000005E-2</c:v>
                </c:pt>
                <c:pt idx="227">
                  <c:v>6.1499999999999999E-2</c:v>
                </c:pt>
                <c:pt idx="228">
                  <c:v>3.2000000000000001E-2</c:v>
                </c:pt>
                <c:pt idx="229">
                  <c:v>5.1499999999999997E-2</c:v>
                </c:pt>
                <c:pt idx="230">
                  <c:v>3.2500000000000001E-2</c:v>
                </c:pt>
                <c:pt idx="231">
                  <c:v>3.9E-2</c:v>
                </c:pt>
                <c:pt idx="232">
                  <c:v>0.14200000000000002</c:v>
                </c:pt>
                <c:pt idx="233">
                  <c:v>8.6999999999999994E-2</c:v>
                </c:pt>
                <c:pt idx="234">
                  <c:v>6.2E-2</c:v>
                </c:pt>
                <c:pt idx="235">
                  <c:v>9.5000000000000001E-2</c:v>
                </c:pt>
                <c:pt idx="236">
                  <c:v>0.17349999999999999</c:v>
                </c:pt>
                <c:pt idx="237">
                  <c:v>0.1845</c:v>
                </c:pt>
                <c:pt idx="238">
                  <c:v>0.16949999999999998</c:v>
                </c:pt>
                <c:pt idx="239">
                  <c:v>0.18049999999999999</c:v>
                </c:pt>
                <c:pt idx="240">
                  <c:v>0.11899999999999999</c:v>
                </c:pt>
                <c:pt idx="241">
                  <c:v>0.11799999999999999</c:v>
                </c:pt>
                <c:pt idx="242">
                  <c:v>5.7500000000000002E-2</c:v>
                </c:pt>
                <c:pt idx="243">
                  <c:v>0.14549999999999999</c:v>
                </c:pt>
                <c:pt idx="244">
                  <c:v>0.11600000000000001</c:v>
                </c:pt>
                <c:pt idx="245">
                  <c:v>0.1135</c:v>
                </c:pt>
                <c:pt idx="246">
                  <c:v>0.1225</c:v>
                </c:pt>
                <c:pt idx="247">
                  <c:v>0.11899999999999999</c:v>
                </c:pt>
                <c:pt idx="248">
                  <c:v>8.5499999999999993E-2</c:v>
                </c:pt>
                <c:pt idx="249">
                  <c:v>9.4500000000000001E-2</c:v>
                </c:pt>
                <c:pt idx="250">
                  <c:v>0.13150000000000001</c:v>
                </c:pt>
                <c:pt idx="251">
                  <c:v>0.14949999999999999</c:v>
                </c:pt>
                <c:pt idx="252">
                  <c:v>0.14700000000000002</c:v>
                </c:pt>
                <c:pt idx="253">
                  <c:v>0.19600000000000001</c:v>
                </c:pt>
                <c:pt idx="254">
                  <c:v>0.1535</c:v>
                </c:pt>
                <c:pt idx="255">
                  <c:v>0.10350000000000001</c:v>
                </c:pt>
                <c:pt idx="256">
                  <c:v>4.5499999999999999E-2</c:v>
                </c:pt>
                <c:pt idx="257">
                  <c:v>7.1000000000000008E-2</c:v>
                </c:pt>
                <c:pt idx="258">
                  <c:v>7.3999999999999996E-2</c:v>
                </c:pt>
                <c:pt idx="259">
                  <c:v>4.4999999999999998E-2</c:v>
                </c:pt>
                <c:pt idx="260">
                  <c:v>0.1195</c:v>
                </c:pt>
                <c:pt idx="261">
                  <c:v>9.6500000000000002E-2</c:v>
                </c:pt>
                <c:pt idx="262">
                  <c:v>0.1305</c:v>
                </c:pt>
                <c:pt idx="263">
                  <c:v>0.1305</c:v>
                </c:pt>
                <c:pt idx="264">
                  <c:v>2.0499999999999997E-2</c:v>
                </c:pt>
                <c:pt idx="265">
                  <c:v>0.17399999999999999</c:v>
                </c:pt>
                <c:pt idx="266">
                  <c:v>0.21149999999999999</c:v>
                </c:pt>
                <c:pt idx="267">
                  <c:v>0.19950000000000001</c:v>
                </c:pt>
                <c:pt idx="268">
                  <c:v>0.1525</c:v>
                </c:pt>
                <c:pt idx="269">
                  <c:v>7.7999999999999986E-2</c:v>
                </c:pt>
                <c:pt idx="270">
                  <c:v>0.16450000000000001</c:v>
                </c:pt>
                <c:pt idx="271">
                  <c:v>0.11049999999999999</c:v>
                </c:pt>
                <c:pt idx="272">
                  <c:v>0.1055</c:v>
                </c:pt>
                <c:pt idx="273">
                  <c:v>0.10200000000000001</c:v>
                </c:pt>
                <c:pt idx="274">
                  <c:v>0.13250000000000001</c:v>
                </c:pt>
                <c:pt idx="275">
                  <c:v>0.11549999999999999</c:v>
                </c:pt>
                <c:pt idx="276">
                  <c:v>0.128</c:v>
                </c:pt>
                <c:pt idx="277">
                  <c:v>1.55E-2</c:v>
                </c:pt>
                <c:pt idx="278">
                  <c:v>7.6499999999999999E-2</c:v>
                </c:pt>
                <c:pt idx="279">
                  <c:v>0.19500000000000001</c:v>
                </c:pt>
                <c:pt idx="280">
                  <c:v>0.17649999999999999</c:v>
                </c:pt>
                <c:pt idx="281">
                  <c:v>0.1845</c:v>
                </c:pt>
                <c:pt idx="282">
                  <c:v>0.17</c:v>
                </c:pt>
                <c:pt idx="283">
                  <c:v>0.21150000000000002</c:v>
                </c:pt>
                <c:pt idx="284">
                  <c:v>0.20749999999999999</c:v>
                </c:pt>
                <c:pt idx="285">
                  <c:v>0.19350000000000001</c:v>
                </c:pt>
                <c:pt idx="286">
                  <c:v>0.1885</c:v>
                </c:pt>
                <c:pt idx="287">
                  <c:v>6.4500000000000002E-2</c:v>
                </c:pt>
                <c:pt idx="288">
                  <c:v>6.4500000000000002E-2</c:v>
                </c:pt>
                <c:pt idx="289">
                  <c:v>0.11650000000000001</c:v>
                </c:pt>
                <c:pt idx="290">
                  <c:v>0.11899999999999999</c:v>
                </c:pt>
                <c:pt idx="291">
                  <c:v>0.14900000000000002</c:v>
                </c:pt>
                <c:pt idx="292">
                  <c:v>0.16650000000000001</c:v>
                </c:pt>
                <c:pt idx="293">
                  <c:v>0.1255</c:v>
                </c:pt>
                <c:pt idx="294">
                  <c:v>0.18049999999999999</c:v>
                </c:pt>
                <c:pt idx="295">
                  <c:v>0.25900000000000001</c:v>
                </c:pt>
                <c:pt idx="296">
                  <c:v>0.16199999999999998</c:v>
                </c:pt>
                <c:pt idx="297">
                  <c:v>0.1605</c:v>
                </c:pt>
                <c:pt idx="298">
                  <c:v>9.9500000000000005E-2</c:v>
                </c:pt>
                <c:pt idx="299">
                  <c:v>0.14699999999999999</c:v>
                </c:pt>
                <c:pt idx="300">
                  <c:v>0.186</c:v>
                </c:pt>
                <c:pt idx="301">
                  <c:v>0.152</c:v>
                </c:pt>
                <c:pt idx="302">
                  <c:v>0.1915</c:v>
                </c:pt>
                <c:pt idx="303">
                  <c:v>0.14550000000000002</c:v>
                </c:pt>
                <c:pt idx="304">
                  <c:v>8.3000000000000004E-2</c:v>
                </c:pt>
                <c:pt idx="305">
                  <c:v>0.1</c:v>
                </c:pt>
                <c:pt idx="306">
                  <c:v>4.5499999999999999E-2</c:v>
                </c:pt>
                <c:pt idx="307">
                  <c:v>2.0999999999999998E-2</c:v>
                </c:pt>
                <c:pt idx="308">
                  <c:v>0.10600000000000001</c:v>
                </c:pt>
                <c:pt idx="309">
                  <c:v>0.16650000000000001</c:v>
                </c:pt>
                <c:pt idx="310">
                  <c:v>0.154</c:v>
                </c:pt>
                <c:pt idx="311">
                  <c:v>0.16250000000000001</c:v>
                </c:pt>
                <c:pt idx="312">
                  <c:v>0.125</c:v>
                </c:pt>
                <c:pt idx="313">
                  <c:v>0.183</c:v>
                </c:pt>
                <c:pt idx="314">
                  <c:v>0.20200000000000001</c:v>
                </c:pt>
                <c:pt idx="315">
                  <c:v>0.14499999999999999</c:v>
                </c:pt>
                <c:pt idx="316">
                  <c:v>0.15</c:v>
                </c:pt>
                <c:pt idx="317">
                  <c:v>0.16799999999999998</c:v>
                </c:pt>
                <c:pt idx="318">
                  <c:v>0.151</c:v>
                </c:pt>
                <c:pt idx="319">
                  <c:v>0.17199999999999999</c:v>
                </c:pt>
                <c:pt idx="320">
                  <c:v>0.16550000000000001</c:v>
                </c:pt>
                <c:pt idx="321">
                  <c:v>0.18</c:v>
                </c:pt>
                <c:pt idx="322">
                  <c:v>8.8499999999999995E-2</c:v>
                </c:pt>
                <c:pt idx="323">
                  <c:v>0.23099999999999998</c:v>
                </c:pt>
                <c:pt idx="324">
                  <c:v>0.14249999999999999</c:v>
                </c:pt>
                <c:pt idx="325">
                  <c:v>0.113</c:v>
                </c:pt>
                <c:pt idx="326">
                  <c:v>-1.8499999999999999E-2</c:v>
                </c:pt>
                <c:pt idx="327">
                  <c:v>9.5500000000000002E-2</c:v>
                </c:pt>
                <c:pt idx="328">
                  <c:v>7.0500000000000007E-2</c:v>
                </c:pt>
                <c:pt idx="329">
                  <c:v>2.1999999999999999E-2</c:v>
                </c:pt>
                <c:pt idx="330">
                  <c:v>0.11549999999999999</c:v>
                </c:pt>
                <c:pt idx="331">
                  <c:v>0.1205</c:v>
                </c:pt>
                <c:pt idx="332">
                  <c:v>0.105</c:v>
                </c:pt>
                <c:pt idx="333">
                  <c:v>0.14150000000000001</c:v>
                </c:pt>
                <c:pt idx="334">
                  <c:v>0.1605</c:v>
                </c:pt>
                <c:pt idx="335">
                  <c:v>0.16299999999999998</c:v>
                </c:pt>
                <c:pt idx="336">
                  <c:v>0.14600000000000002</c:v>
                </c:pt>
                <c:pt idx="337">
                  <c:v>8.6499999999999994E-2</c:v>
                </c:pt>
                <c:pt idx="338">
                  <c:v>0.12</c:v>
                </c:pt>
                <c:pt idx="339">
                  <c:v>0.17</c:v>
                </c:pt>
                <c:pt idx="340">
                  <c:v>0.186</c:v>
                </c:pt>
                <c:pt idx="341">
                  <c:v>0.13950000000000001</c:v>
                </c:pt>
                <c:pt idx="342">
                  <c:v>2.7E-2</c:v>
                </c:pt>
                <c:pt idx="343">
                  <c:v>4.7E-2</c:v>
                </c:pt>
                <c:pt idx="344">
                  <c:v>4.2000000000000003E-2</c:v>
                </c:pt>
                <c:pt idx="345">
                  <c:v>2.6500000000000003E-2</c:v>
                </c:pt>
                <c:pt idx="346">
                  <c:v>0.16299999999999998</c:v>
                </c:pt>
                <c:pt idx="347">
                  <c:v>0.13250000000000001</c:v>
                </c:pt>
                <c:pt idx="348">
                  <c:v>0.17399999999999999</c:v>
                </c:pt>
                <c:pt idx="349">
                  <c:v>0.13600000000000001</c:v>
                </c:pt>
                <c:pt idx="350">
                  <c:v>0.14449999999999999</c:v>
                </c:pt>
                <c:pt idx="351">
                  <c:v>0.123</c:v>
                </c:pt>
                <c:pt idx="352">
                  <c:v>0.10800000000000001</c:v>
                </c:pt>
                <c:pt idx="353">
                  <c:v>0.11799999999999999</c:v>
                </c:pt>
                <c:pt idx="354">
                  <c:v>0.10150000000000001</c:v>
                </c:pt>
                <c:pt idx="355">
                  <c:v>5.9499999999999997E-2</c:v>
                </c:pt>
                <c:pt idx="356">
                  <c:v>9.7500000000000003E-2</c:v>
                </c:pt>
                <c:pt idx="357">
                  <c:v>0</c:v>
                </c:pt>
                <c:pt idx="358">
                  <c:v>9.2499999999999999E-2</c:v>
                </c:pt>
                <c:pt idx="359">
                  <c:v>0.106</c:v>
                </c:pt>
                <c:pt idx="360">
                  <c:v>9.35E-2</c:v>
                </c:pt>
                <c:pt idx="361">
                  <c:v>0.11799999999999999</c:v>
                </c:pt>
                <c:pt idx="362">
                  <c:v>0.1235</c:v>
                </c:pt>
                <c:pt idx="363">
                  <c:v>0.109</c:v>
                </c:pt>
                <c:pt idx="364">
                  <c:v>0.123</c:v>
                </c:pt>
                <c:pt idx="365">
                  <c:v>0.124</c:v>
                </c:pt>
                <c:pt idx="366">
                  <c:v>0.17499999999999999</c:v>
                </c:pt>
                <c:pt idx="367">
                  <c:v>0.157</c:v>
                </c:pt>
                <c:pt idx="368">
                  <c:v>9.5000000000000001E-2</c:v>
                </c:pt>
                <c:pt idx="369">
                  <c:v>0.14899999999999999</c:v>
                </c:pt>
                <c:pt idx="370">
                  <c:v>8.9499999999999996E-2</c:v>
                </c:pt>
                <c:pt idx="371">
                  <c:v>0.108</c:v>
                </c:pt>
                <c:pt idx="372">
                  <c:v>0.11900000000000001</c:v>
                </c:pt>
                <c:pt idx="373">
                  <c:v>0.20950000000000002</c:v>
                </c:pt>
                <c:pt idx="374">
                  <c:v>0.17099999999999999</c:v>
                </c:pt>
                <c:pt idx="375">
                  <c:v>0.188</c:v>
                </c:pt>
                <c:pt idx="376">
                  <c:v>0.16600000000000001</c:v>
                </c:pt>
                <c:pt idx="377">
                  <c:v>8.5500000000000007E-2</c:v>
                </c:pt>
                <c:pt idx="378">
                  <c:v>0.13600000000000001</c:v>
                </c:pt>
                <c:pt idx="379">
                  <c:v>0.13800000000000001</c:v>
                </c:pt>
                <c:pt idx="380">
                  <c:v>8.5999999999999993E-2</c:v>
                </c:pt>
              </c:numCache>
            </c:numRef>
          </c:yVal>
        </c:ser>
        <c:ser>
          <c:idx val="2"/>
          <c:order val="1"/>
          <c:tx>
            <c:v>AVG O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Computing!$V$1747:$V$2127</c:f>
              <c:numCache>
                <c:formatCode>0</c:formatCode>
                <c:ptCount val="381"/>
                <c:pt idx="0">
                  <c:v>1079</c:v>
                </c:pt>
                <c:pt idx="1">
                  <c:v>1079</c:v>
                </c:pt>
                <c:pt idx="2">
                  <c:v>1080</c:v>
                </c:pt>
                <c:pt idx="3">
                  <c:v>1080</c:v>
                </c:pt>
                <c:pt idx="4">
                  <c:v>1081</c:v>
                </c:pt>
                <c:pt idx="5">
                  <c:v>1081</c:v>
                </c:pt>
                <c:pt idx="6">
                  <c:v>1081</c:v>
                </c:pt>
                <c:pt idx="7">
                  <c:v>1081</c:v>
                </c:pt>
                <c:pt idx="8">
                  <c:v>1082</c:v>
                </c:pt>
                <c:pt idx="9">
                  <c:v>1083</c:v>
                </c:pt>
                <c:pt idx="10">
                  <c:v>1083</c:v>
                </c:pt>
                <c:pt idx="11">
                  <c:v>1084</c:v>
                </c:pt>
                <c:pt idx="12">
                  <c:v>1084</c:v>
                </c:pt>
                <c:pt idx="13">
                  <c:v>1084</c:v>
                </c:pt>
                <c:pt idx="14">
                  <c:v>1084</c:v>
                </c:pt>
                <c:pt idx="15">
                  <c:v>1085</c:v>
                </c:pt>
                <c:pt idx="16">
                  <c:v>1085</c:v>
                </c:pt>
                <c:pt idx="17">
                  <c:v>1086</c:v>
                </c:pt>
                <c:pt idx="18">
                  <c:v>1087</c:v>
                </c:pt>
                <c:pt idx="19">
                  <c:v>1087</c:v>
                </c:pt>
                <c:pt idx="20">
                  <c:v>1088</c:v>
                </c:pt>
                <c:pt idx="21">
                  <c:v>1088</c:v>
                </c:pt>
                <c:pt idx="22">
                  <c:v>1088</c:v>
                </c:pt>
                <c:pt idx="23">
                  <c:v>1088</c:v>
                </c:pt>
                <c:pt idx="24">
                  <c:v>1089</c:v>
                </c:pt>
                <c:pt idx="25">
                  <c:v>1089</c:v>
                </c:pt>
                <c:pt idx="26">
                  <c:v>1089</c:v>
                </c:pt>
                <c:pt idx="27">
                  <c:v>1089</c:v>
                </c:pt>
                <c:pt idx="28">
                  <c:v>1090</c:v>
                </c:pt>
                <c:pt idx="29">
                  <c:v>1090</c:v>
                </c:pt>
                <c:pt idx="30">
                  <c:v>1090</c:v>
                </c:pt>
                <c:pt idx="31">
                  <c:v>1090</c:v>
                </c:pt>
                <c:pt idx="32">
                  <c:v>1091</c:v>
                </c:pt>
                <c:pt idx="33">
                  <c:v>1092</c:v>
                </c:pt>
                <c:pt idx="34">
                  <c:v>1092</c:v>
                </c:pt>
                <c:pt idx="35">
                  <c:v>1093</c:v>
                </c:pt>
                <c:pt idx="36">
                  <c:v>1093</c:v>
                </c:pt>
                <c:pt idx="37">
                  <c:v>1093</c:v>
                </c:pt>
                <c:pt idx="38">
                  <c:v>1093</c:v>
                </c:pt>
                <c:pt idx="39">
                  <c:v>1094</c:v>
                </c:pt>
                <c:pt idx="40">
                  <c:v>1095</c:v>
                </c:pt>
                <c:pt idx="41">
                  <c:v>1095</c:v>
                </c:pt>
                <c:pt idx="42">
                  <c:v>1096</c:v>
                </c:pt>
                <c:pt idx="43">
                  <c:v>1097</c:v>
                </c:pt>
                <c:pt idx="44">
                  <c:v>1097</c:v>
                </c:pt>
                <c:pt idx="45">
                  <c:v>1098</c:v>
                </c:pt>
                <c:pt idx="46">
                  <c:v>1099</c:v>
                </c:pt>
                <c:pt idx="47">
                  <c:v>1099</c:v>
                </c:pt>
                <c:pt idx="48">
                  <c:v>1100</c:v>
                </c:pt>
                <c:pt idx="49">
                  <c:v>1101</c:v>
                </c:pt>
                <c:pt idx="50">
                  <c:v>1101</c:v>
                </c:pt>
                <c:pt idx="51">
                  <c:v>1102</c:v>
                </c:pt>
                <c:pt idx="52">
                  <c:v>1102</c:v>
                </c:pt>
                <c:pt idx="53">
                  <c:v>1102</c:v>
                </c:pt>
                <c:pt idx="54">
                  <c:v>1102</c:v>
                </c:pt>
                <c:pt idx="55">
                  <c:v>1103</c:v>
                </c:pt>
                <c:pt idx="56">
                  <c:v>1103</c:v>
                </c:pt>
                <c:pt idx="57">
                  <c:v>1104</c:v>
                </c:pt>
                <c:pt idx="58">
                  <c:v>1105</c:v>
                </c:pt>
                <c:pt idx="59">
                  <c:v>1105</c:v>
                </c:pt>
                <c:pt idx="60">
                  <c:v>1105</c:v>
                </c:pt>
                <c:pt idx="61">
                  <c:v>1105</c:v>
                </c:pt>
                <c:pt idx="62">
                  <c:v>1106</c:v>
                </c:pt>
                <c:pt idx="63">
                  <c:v>1106</c:v>
                </c:pt>
                <c:pt idx="64">
                  <c:v>1106</c:v>
                </c:pt>
                <c:pt idx="65">
                  <c:v>1106</c:v>
                </c:pt>
                <c:pt idx="66">
                  <c:v>1107</c:v>
                </c:pt>
                <c:pt idx="67">
                  <c:v>1107</c:v>
                </c:pt>
                <c:pt idx="68">
                  <c:v>1107</c:v>
                </c:pt>
                <c:pt idx="69">
                  <c:v>1107</c:v>
                </c:pt>
                <c:pt idx="70">
                  <c:v>1108</c:v>
                </c:pt>
                <c:pt idx="71">
                  <c:v>1108</c:v>
                </c:pt>
                <c:pt idx="72">
                  <c:v>1108</c:v>
                </c:pt>
                <c:pt idx="73">
                  <c:v>1108</c:v>
                </c:pt>
                <c:pt idx="74">
                  <c:v>1109</c:v>
                </c:pt>
                <c:pt idx="75">
                  <c:v>1109</c:v>
                </c:pt>
                <c:pt idx="76">
                  <c:v>1110</c:v>
                </c:pt>
                <c:pt idx="77">
                  <c:v>1110</c:v>
                </c:pt>
                <c:pt idx="78">
                  <c:v>1110</c:v>
                </c:pt>
                <c:pt idx="79">
                  <c:v>1110</c:v>
                </c:pt>
                <c:pt idx="80">
                  <c:v>1111</c:v>
                </c:pt>
                <c:pt idx="81">
                  <c:v>1112</c:v>
                </c:pt>
                <c:pt idx="82">
                  <c:v>1112</c:v>
                </c:pt>
                <c:pt idx="83">
                  <c:v>1112</c:v>
                </c:pt>
                <c:pt idx="84">
                  <c:v>1112</c:v>
                </c:pt>
                <c:pt idx="85">
                  <c:v>1113</c:v>
                </c:pt>
                <c:pt idx="86">
                  <c:v>1113</c:v>
                </c:pt>
                <c:pt idx="87">
                  <c:v>1114</c:v>
                </c:pt>
                <c:pt idx="88">
                  <c:v>1114</c:v>
                </c:pt>
                <c:pt idx="89">
                  <c:v>1115</c:v>
                </c:pt>
                <c:pt idx="90">
                  <c:v>1115</c:v>
                </c:pt>
                <c:pt idx="91">
                  <c:v>1116</c:v>
                </c:pt>
                <c:pt idx="92">
                  <c:v>1116</c:v>
                </c:pt>
                <c:pt idx="93">
                  <c:v>1116</c:v>
                </c:pt>
                <c:pt idx="94">
                  <c:v>1116</c:v>
                </c:pt>
                <c:pt idx="95">
                  <c:v>1117</c:v>
                </c:pt>
                <c:pt idx="96">
                  <c:v>1117</c:v>
                </c:pt>
                <c:pt idx="97">
                  <c:v>1117</c:v>
                </c:pt>
                <c:pt idx="98">
                  <c:v>1117</c:v>
                </c:pt>
                <c:pt idx="99">
                  <c:v>1118</c:v>
                </c:pt>
                <c:pt idx="100">
                  <c:v>1118</c:v>
                </c:pt>
                <c:pt idx="101">
                  <c:v>1119</c:v>
                </c:pt>
                <c:pt idx="102">
                  <c:v>1120</c:v>
                </c:pt>
                <c:pt idx="103">
                  <c:v>1120</c:v>
                </c:pt>
                <c:pt idx="104">
                  <c:v>1120</c:v>
                </c:pt>
                <c:pt idx="105">
                  <c:v>1120</c:v>
                </c:pt>
                <c:pt idx="106">
                  <c:v>1121</c:v>
                </c:pt>
                <c:pt idx="107">
                  <c:v>1121</c:v>
                </c:pt>
                <c:pt idx="108">
                  <c:v>1122</c:v>
                </c:pt>
                <c:pt idx="109">
                  <c:v>1123</c:v>
                </c:pt>
                <c:pt idx="110">
                  <c:v>1124</c:v>
                </c:pt>
                <c:pt idx="111">
                  <c:v>1124</c:v>
                </c:pt>
                <c:pt idx="112">
                  <c:v>1124</c:v>
                </c:pt>
                <c:pt idx="113">
                  <c:v>1124</c:v>
                </c:pt>
                <c:pt idx="114">
                  <c:v>1125</c:v>
                </c:pt>
                <c:pt idx="115">
                  <c:v>1126</c:v>
                </c:pt>
                <c:pt idx="116">
                  <c:v>1126</c:v>
                </c:pt>
                <c:pt idx="117">
                  <c:v>1126</c:v>
                </c:pt>
                <c:pt idx="118">
                  <c:v>1126</c:v>
                </c:pt>
                <c:pt idx="119">
                  <c:v>1127</c:v>
                </c:pt>
                <c:pt idx="120">
                  <c:v>1127</c:v>
                </c:pt>
                <c:pt idx="121">
                  <c:v>1128</c:v>
                </c:pt>
                <c:pt idx="122">
                  <c:v>1129</c:v>
                </c:pt>
                <c:pt idx="123">
                  <c:v>1130</c:v>
                </c:pt>
                <c:pt idx="124">
                  <c:v>1130</c:v>
                </c:pt>
                <c:pt idx="125">
                  <c:v>1131</c:v>
                </c:pt>
                <c:pt idx="126">
                  <c:v>1132</c:v>
                </c:pt>
                <c:pt idx="127">
                  <c:v>1132</c:v>
                </c:pt>
                <c:pt idx="128">
                  <c:v>1132</c:v>
                </c:pt>
                <c:pt idx="129">
                  <c:v>1132</c:v>
                </c:pt>
                <c:pt idx="130">
                  <c:v>1133</c:v>
                </c:pt>
                <c:pt idx="131">
                  <c:v>1133</c:v>
                </c:pt>
                <c:pt idx="132">
                  <c:v>1133</c:v>
                </c:pt>
                <c:pt idx="133">
                  <c:v>1133</c:v>
                </c:pt>
                <c:pt idx="134">
                  <c:v>1135</c:v>
                </c:pt>
                <c:pt idx="135">
                  <c:v>1135</c:v>
                </c:pt>
                <c:pt idx="136">
                  <c:v>1136</c:v>
                </c:pt>
                <c:pt idx="137">
                  <c:v>1136</c:v>
                </c:pt>
                <c:pt idx="138">
                  <c:v>1136</c:v>
                </c:pt>
                <c:pt idx="139">
                  <c:v>1136</c:v>
                </c:pt>
                <c:pt idx="140">
                  <c:v>1137</c:v>
                </c:pt>
                <c:pt idx="141">
                  <c:v>1138</c:v>
                </c:pt>
                <c:pt idx="142">
                  <c:v>1138</c:v>
                </c:pt>
                <c:pt idx="143">
                  <c:v>1138</c:v>
                </c:pt>
                <c:pt idx="144">
                  <c:v>1138</c:v>
                </c:pt>
                <c:pt idx="145">
                  <c:v>1139</c:v>
                </c:pt>
                <c:pt idx="146">
                  <c:v>1140</c:v>
                </c:pt>
                <c:pt idx="147">
                  <c:v>1140</c:v>
                </c:pt>
                <c:pt idx="148">
                  <c:v>1140</c:v>
                </c:pt>
                <c:pt idx="149">
                  <c:v>1140</c:v>
                </c:pt>
                <c:pt idx="150">
                  <c:v>1141</c:v>
                </c:pt>
                <c:pt idx="151">
                  <c:v>1141</c:v>
                </c:pt>
                <c:pt idx="152">
                  <c:v>1142</c:v>
                </c:pt>
                <c:pt idx="153">
                  <c:v>1143</c:v>
                </c:pt>
                <c:pt idx="154">
                  <c:v>1143</c:v>
                </c:pt>
                <c:pt idx="155">
                  <c:v>1144</c:v>
                </c:pt>
                <c:pt idx="156">
                  <c:v>1144</c:v>
                </c:pt>
                <c:pt idx="157">
                  <c:v>1144</c:v>
                </c:pt>
                <c:pt idx="158">
                  <c:v>1144</c:v>
                </c:pt>
                <c:pt idx="159">
                  <c:v>1145</c:v>
                </c:pt>
                <c:pt idx="160">
                  <c:v>1145</c:v>
                </c:pt>
                <c:pt idx="161">
                  <c:v>1145</c:v>
                </c:pt>
                <c:pt idx="162">
                  <c:v>1145</c:v>
                </c:pt>
                <c:pt idx="163">
                  <c:v>1146</c:v>
                </c:pt>
                <c:pt idx="164">
                  <c:v>1146</c:v>
                </c:pt>
                <c:pt idx="165">
                  <c:v>1146</c:v>
                </c:pt>
                <c:pt idx="166">
                  <c:v>1146</c:v>
                </c:pt>
                <c:pt idx="167">
                  <c:v>1147</c:v>
                </c:pt>
                <c:pt idx="168">
                  <c:v>1147</c:v>
                </c:pt>
                <c:pt idx="169">
                  <c:v>1148</c:v>
                </c:pt>
                <c:pt idx="170">
                  <c:v>1148</c:v>
                </c:pt>
                <c:pt idx="171">
                  <c:v>1148</c:v>
                </c:pt>
                <c:pt idx="172">
                  <c:v>1148</c:v>
                </c:pt>
                <c:pt idx="173">
                  <c:v>1149</c:v>
                </c:pt>
                <c:pt idx="174">
                  <c:v>1149</c:v>
                </c:pt>
                <c:pt idx="175">
                  <c:v>1149</c:v>
                </c:pt>
                <c:pt idx="176">
                  <c:v>1149</c:v>
                </c:pt>
                <c:pt idx="177">
                  <c:v>1150</c:v>
                </c:pt>
                <c:pt idx="178">
                  <c:v>1150</c:v>
                </c:pt>
                <c:pt idx="179">
                  <c:v>1150</c:v>
                </c:pt>
                <c:pt idx="180">
                  <c:v>1150</c:v>
                </c:pt>
                <c:pt idx="181">
                  <c:v>1151</c:v>
                </c:pt>
                <c:pt idx="182">
                  <c:v>1151</c:v>
                </c:pt>
                <c:pt idx="183">
                  <c:v>1152</c:v>
                </c:pt>
                <c:pt idx="184">
                  <c:v>1153</c:v>
                </c:pt>
                <c:pt idx="185">
                  <c:v>1153</c:v>
                </c:pt>
                <c:pt idx="186">
                  <c:v>1154</c:v>
                </c:pt>
                <c:pt idx="187">
                  <c:v>1154</c:v>
                </c:pt>
                <c:pt idx="188">
                  <c:v>1155</c:v>
                </c:pt>
                <c:pt idx="189">
                  <c:v>1155</c:v>
                </c:pt>
                <c:pt idx="190">
                  <c:v>1155</c:v>
                </c:pt>
                <c:pt idx="191">
                  <c:v>1155</c:v>
                </c:pt>
                <c:pt idx="192">
                  <c:v>1156</c:v>
                </c:pt>
                <c:pt idx="193">
                  <c:v>1156</c:v>
                </c:pt>
                <c:pt idx="194">
                  <c:v>1156</c:v>
                </c:pt>
                <c:pt idx="195">
                  <c:v>1156</c:v>
                </c:pt>
                <c:pt idx="196">
                  <c:v>1157</c:v>
                </c:pt>
                <c:pt idx="197">
                  <c:v>1157</c:v>
                </c:pt>
                <c:pt idx="198">
                  <c:v>1157</c:v>
                </c:pt>
                <c:pt idx="199">
                  <c:v>1157</c:v>
                </c:pt>
                <c:pt idx="200">
                  <c:v>1158</c:v>
                </c:pt>
                <c:pt idx="201">
                  <c:v>1158</c:v>
                </c:pt>
                <c:pt idx="202">
                  <c:v>1158</c:v>
                </c:pt>
                <c:pt idx="203">
                  <c:v>1158</c:v>
                </c:pt>
                <c:pt idx="204">
                  <c:v>1159</c:v>
                </c:pt>
                <c:pt idx="205">
                  <c:v>1159</c:v>
                </c:pt>
                <c:pt idx="206">
                  <c:v>1160</c:v>
                </c:pt>
                <c:pt idx="207">
                  <c:v>1161</c:v>
                </c:pt>
                <c:pt idx="208">
                  <c:v>1162</c:v>
                </c:pt>
                <c:pt idx="209">
                  <c:v>1162</c:v>
                </c:pt>
                <c:pt idx="210">
                  <c:v>1163</c:v>
                </c:pt>
                <c:pt idx="211">
                  <c:v>1163</c:v>
                </c:pt>
                <c:pt idx="212">
                  <c:v>1164</c:v>
                </c:pt>
                <c:pt idx="213">
                  <c:v>1164</c:v>
                </c:pt>
                <c:pt idx="214">
                  <c:v>1164</c:v>
                </c:pt>
                <c:pt idx="215">
                  <c:v>1164</c:v>
                </c:pt>
                <c:pt idx="216">
                  <c:v>1165</c:v>
                </c:pt>
                <c:pt idx="217">
                  <c:v>1165</c:v>
                </c:pt>
                <c:pt idx="218">
                  <c:v>1165</c:v>
                </c:pt>
                <c:pt idx="219">
                  <c:v>1165</c:v>
                </c:pt>
                <c:pt idx="220">
                  <c:v>1167</c:v>
                </c:pt>
                <c:pt idx="221">
                  <c:v>1168</c:v>
                </c:pt>
                <c:pt idx="222">
                  <c:v>1168</c:v>
                </c:pt>
                <c:pt idx="223">
                  <c:v>1168</c:v>
                </c:pt>
                <c:pt idx="224">
                  <c:v>1168</c:v>
                </c:pt>
                <c:pt idx="225">
                  <c:v>1169</c:v>
                </c:pt>
                <c:pt idx="226">
                  <c:v>1170</c:v>
                </c:pt>
                <c:pt idx="227">
                  <c:v>1171</c:v>
                </c:pt>
                <c:pt idx="228">
                  <c:v>1171</c:v>
                </c:pt>
                <c:pt idx="229">
                  <c:v>1171</c:v>
                </c:pt>
                <c:pt idx="230">
                  <c:v>1171</c:v>
                </c:pt>
                <c:pt idx="231">
                  <c:v>1172</c:v>
                </c:pt>
                <c:pt idx="232">
                  <c:v>1172</c:v>
                </c:pt>
                <c:pt idx="233">
                  <c:v>1172</c:v>
                </c:pt>
                <c:pt idx="234">
                  <c:v>1172</c:v>
                </c:pt>
                <c:pt idx="235">
                  <c:v>1173</c:v>
                </c:pt>
                <c:pt idx="236">
                  <c:v>1173</c:v>
                </c:pt>
                <c:pt idx="237">
                  <c:v>1173</c:v>
                </c:pt>
                <c:pt idx="238">
                  <c:v>1173</c:v>
                </c:pt>
                <c:pt idx="239">
                  <c:v>1174</c:v>
                </c:pt>
                <c:pt idx="240">
                  <c:v>1174</c:v>
                </c:pt>
                <c:pt idx="241">
                  <c:v>1175</c:v>
                </c:pt>
                <c:pt idx="242">
                  <c:v>1176</c:v>
                </c:pt>
                <c:pt idx="243">
                  <c:v>1176</c:v>
                </c:pt>
                <c:pt idx="244">
                  <c:v>1176</c:v>
                </c:pt>
                <c:pt idx="245">
                  <c:v>1176</c:v>
                </c:pt>
                <c:pt idx="246">
                  <c:v>1177</c:v>
                </c:pt>
                <c:pt idx="247">
                  <c:v>1177</c:v>
                </c:pt>
                <c:pt idx="248">
                  <c:v>1177</c:v>
                </c:pt>
                <c:pt idx="249">
                  <c:v>1177</c:v>
                </c:pt>
                <c:pt idx="250">
                  <c:v>1178</c:v>
                </c:pt>
                <c:pt idx="251">
                  <c:v>1178</c:v>
                </c:pt>
                <c:pt idx="252">
                  <c:v>1178</c:v>
                </c:pt>
                <c:pt idx="253">
                  <c:v>1178</c:v>
                </c:pt>
                <c:pt idx="254">
                  <c:v>1179</c:v>
                </c:pt>
                <c:pt idx="255">
                  <c:v>1180</c:v>
                </c:pt>
                <c:pt idx="256">
                  <c:v>1180</c:v>
                </c:pt>
                <c:pt idx="257">
                  <c:v>1180</c:v>
                </c:pt>
                <c:pt idx="258">
                  <c:v>1180</c:v>
                </c:pt>
                <c:pt idx="259">
                  <c:v>1181</c:v>
                </c:pt>
                <c:pt idx="260">
                  <c:v>1181</c:v>
                </c:pt>
                <c:pt idx="261">
                  <c:v>1181</c:v>
                </c:pt>
                <c:pt idx="262">
                  <c:v>1181</c:v>
                </c:pt>
                <c:pt idx="263">
                  <c:v>1182</c:v>
                </c:pt>
                <c:pt idx="264">
                  <c:v>1183</c:v>
                </c:pt>
                <c:pt idx="265">
                  <c:v>1183</c:v>
                </c:pt>
                <c:pt idx="266">
                  <c:v>1183</c:v>
                </c:pt>
                <c:pt idx="267">
                  <c:v>1183</c:v>
                </c:pt>
                <c:pt idx="268">
                  <c:v>1184</c:v>
                </c:pt>
                <c:pt idx="269">
                  <c:v>1185</c:v>
                </c:pt>
                <c:pt idx="270">
                  <c:v>1186</c:v>
                </c:pt>
                <c:pt idx="271">
                  <c:v>1186</c:v>
                </c:pt>
                <c:pt idx="272">
                  <c:v>1187</c:v>
                </c:pt>
                <c:pt idx="273">
                  <c:v>1188</c:v>
                </c:pt>
                <c:pt idx="274">
                  <c:v>1188</c:v>
                </c:pt>
                <c:pt idx="275">
                  <c:v>1189</c:v>
                </c:pt>
                <c:pt idx="276">
                  <c:v>1189</c:v>
                </c:pt>
                <c:pt idx="277">
                  <c:v>1190</c:v>
                </c:pt>
                <c:pt idx="278">
                  <c:v>1191</c:v>
                </c:pt>
                <c:pt idx="279">
                  <c:v>1192</c:v>
                </c:pt>
                <c:pt idx="280">
                  <c:v>1192</c:v>
                </c:pt>
                <c:pt idx="281">
                  <c:v>1192</c:v>
                </c:pt>
                <c:pt idx="282">
                  <c:v>1192</c:v>
                </c:pt>
                <c:pt idx="283">
                  <c:v>1193</c:v>
                </c:pt>
                <c:pt idx="284">
                  <c:v>1193</c:v>
                </c:pt>
                <c:pt idx="285">
                  <c:v>1193</c:v>
                </c:pt>
                <c:pt idx="286">
                  <c:v>1193</c:v>
                </c:pt>
                <c:pt idx="287">
                  <c:v>1194</c:v>
                </c:pt>
                <c:pt idx="288">
                  <c:v>1194</c:v>
                </c:pt>
                <c:pt idx="289">
                  <c:v>1195</c:v>
                </c:pt>
                <c:pt idx="290">
                  <c:v>1195</c:v>
                </c:pt>
                <c:pt idx="291">
                  <c:v>1196</c:v>
                </c:pt>
                <c:pt idx="292">
                  <c:v>1197</c:v>
                </c:pt>
                <c:pt idx="293">
                  <c:v>1197</c:v>
                </c:pt>
                <c:pt idx="294">
                  <c:v>1197</c:v>
                </c:pt>
                <c:pt idx="295">
                  <c:v>1197</c:v>
                </c:pt>
                <c:pt idx="296">
                  <c:v>1198</c:v>
                </c:pt>
                <c:pt idx="297">
                  <c:v>1198</c:v>
                </c:pt>
                <c:pt idx="298">
                  <c:v>1198</c:v>
                </c:pt>
                <c:pt idx="299">
                  <c:v>1198</c:v>
                </c:pt>
                <c:pt idx="300">
                  <c:v>1199</c:v>
                </c:pt>
                <c:pt idx="301">
                  <c:v>1199</c:v>
                </c:pt>
                <c:pt idx="302">
                  <c:v>1199</c:v>
                </c:pt>
                <c:pt idx="303">
                  <c:v>1199</c:v>
                </c:pt>
                <c:pt idx="304">
                  <c:v>1200</c:v>
                </c:pt>
                <c:pt idx="305">
                  <c:v>1200</c:v>
                </c:pt>
                <c:pt idx="306">
                  <c:v>1200</c:v>
                </c:pt>
                <c:pt idx="307">
                  <c:v>1200</c:v>
                </c:pt>
                <c:pt idx="308">
                  <c:v>1201</c:v>
                </c:pt>
                <c:pt idx="309">
                  <c:v>1202</c:v>
                </c:pt>
                <c:pt idx="310">
                  <c:v>1202</c:v>
                </c:pt>
                <c:pt idx="311">
                  <c:v>1202</c:v>
                </c:pt>
                <c:pt idx="312">
                  <c:v>1202</c:v>
                </c:pt>
                <c:pt idx="313">
                  <c:v>1203</c:v>
                </c:pt>
                <c:pt idx="314">
                  <c:v>1203</c:v>
                </c:pt>
                <c:pt idx="315">
                  <c:v>1203</c:v>
                </c:pt>
                <c:pt idx="316">
                  <c:v>1203</c:v>
                </c:pt>
                <c:pt idx="317">
                  <c:v>1204</c:v>
                </c:pt>
                <c:pt idx="318">
                  <c:v>1204</c:v>
                </c:pt>
                <c:pt idx="319">
                  <c:v>1204</c:v>
                </c:pt>
                <c:pt idx="320">
                  <c:v>1204</c:v>
                </c:pt>
                <c:pt idx="321">
                  <c:v>1205</c:v>
                </c:pt>
                <c:pt idx="322">
                  <c:v>1205</c:v>
                </c:pt>
                <c:pt idx="323">
                  <c:v>1205</c:v>
                </c:pt>
                <c:pt idx="324">
                  <c:v>1205</c:v>
                </c:pt>
                <c:pt idx="325">
                  <c:v>1206</c:v>
                </c:pt>
                <c:pt idx="326">
                  <c:v>1206</c:v>
                </c:pt>
                <c:pt idx="327">
                  <c:v>1206</c:v>
                </c:pt>
                <c:pt idx="328">
                  <c:v>1206</c:v>
                </c:pt>
                <c:pt idx="329">
                  <c:v>1207</c:v>
                </c:pt>
                <c:pt idx="330">
                  <c:v>1208</c:v>
                </c:pt>
                <c:pt idx="331">
                  <c:v>1208</c:v>
                </c:pt>
                <c:pt idx="332">
                  <c:v>1209</c:v>
                </c:pt>
                <c:pt idx="333">
                  <c:v>1210</c:v>
                </c:pt>
                <c:pt idx="334">
                  <c:v>1210</c:v>
                </c:pt>
                <c:pt idx="335">
                  <c:v>1210</c:v>
                </c:pt>
                <c:pt idx="336">
                  <c:v>1210</c:v>
                </c:pt>
                <c:pt idx="337">
                  <c:v>1211</c:v>
                </c:pt>
                <c:pt idx="338">
                  <c:v>1212</c:v>
                </c:pt>
                <c:pt idx="339">
                  <c:v>1212</c:v>
                </c:pt>
                <c:pt idx="340">
                  <c:v>1212</c:v>
                </c:pt>
                <c:pt idx="341">
                  <c:v>1212</c:v>
                </c:pt>
                <c:pt idx="342">
                  <c:v>1213</c:v>
                </c:pt>
                <c:pt idx="343">
                  <c:v>1213</c:v>
                </c:pt>
                <c:pt idx="344">
                  <c:v>1213</c:v>
                </c:pt>
                <c:pt idx="345">
                  <c:v>1213</c:v>
                </c:pt>
                <c:pt idx="346">
                  <c:v>1214</c:v>
                </c:pt>
                <c:pt idx="347">
                  <c:v>1214</c:v>
                </c:pt>
                <c:pt idx="348">
                  <c:v>1214</c:v>
                </c:pt>
                <c:pt idx="349">
                  <c:v>1214</c:v>
                </c:pt>
                <c:pt idx="350">
                  <c:v>1215</c:v>
                </c:pt>
                <c:pt idx="351">
                  <c:v>1215</c:v>
                </c:pt>
                <c:pt idx="352">
                  <c:v>1216</c:v>
                </c:pt>
                <c:pt idx="353">
                  <c:v>1217</c:v>
                </c:pt>
                <c:pt idx="354">
                  <c:v>1218</c:v>
                </c:pt>
                <c:pt idx="355">
                  <c:v>1219</c:v>
                </c:pt>
                <c:pt idx="356">
                  <c:v>1221</c:v>
                </c:pt>
                <c:pt idx="357">
                  <c:v>1221</c:v>
                </c:pt>
                <c:pt idx="358">
                  <c:v>1222</c:v>
                </c:pt>
                <c:pt idx="359">
                  <c:v>1222</c:v>
                </c:pt>
                <c:pt idx="360">
                  <c:v>1222</c:v>
                </c:pt>
                <c:pt idx="361">
                  <c:v>1222</c:v>
                </c:pt>
                <c:pt idx="362">
                  <c:v>1223</c:v>
                </c:pt>
                <c:pt idx="363">
                  <c:v>1223</c:v>
                </c:pt>
                <c:pt idx="364">
                  <c:v>1224</c:v>
                </c:pt>
                <c:pt idx="365">
                  <c:v>1225</c:v>
                </c:pt>
                <c:pt idx="366">
                  <c:v>1226</c:v>
                </c:pt>
                <c:pt idx="367">
                  <c:v>1226</c:v>
                </c:pt>
                <c:pt idx="368">
                  <c:v>1226</c:v>
                </c:pt>
                <c:pt idx="369">
                  <c:v>1226</c:v>
                </c:pt>
                <c:pt idx="370">
                  <c:v>1227</c:v>
                </c:pt>
                <c:pt idx="371">
                  <c:v>1228</c:v>
                </c:pt>
                <c:pt idx="372">
                  <c:v>1228</c:v>
                </c:pt>
                <c:pt idx="373">
                  <c:v>1229</c:v>
                </c:pt>
                <c:pt idx="374">
                  <c:v>1229</c:v>
                </c:pt>
                <c:pt idx="375">
                  <c:v>1229</c:v>
                </c:pt>
                <c:pt idx="376">
                  <c:v>1229</c:v>
                </c:pt>
                <c:pt idx="377">
                  <c:v>1230</c:v>
                </c:pt>
                <c:pt idx="378">
                  <c:v>1231</c:v>
                </c:pt>
                <c:pt idx="379">
                  <c:v>1231</c:v>
                </c:pt>
                <c:pt idx="380">
                  <c:v>1232</c:v>
                </c:pt>
              </c:numCache>
            </c:numRef>
          </c:xVal>
          <c:yVal>
            <c:numRef>
              <c:f>Computing!$W$1747:$W$2127</c:f>
              <c:numCache>
                <c:formatCode>0.00</c:formatCode>
                <c:ptCount val="381"/>
                <c:pt idx="0">
                  <c:v>1.6E-2</c:v>
                </c:pt>
                <c:pt idx="1">
                  <c:v>6.6500000000000004E-2</c:v>
                </c:pt>
                <c:pt idx="2">
                  <c:v>7.7499999999999999E-2</c:v>
                </c:pt>
                <c:pt idx="3">
                  <c:v>7.2000000000000008E-2</c:v>
                </c:pt>
                <c:pt idx="4">
                  <c:v>-9.0000000000000011E-3</c:v>
                </c:pt>
                <c:pt idx="5">
                  <c:v>-3.2500000000000001E-2</c:v>
                </c:pt>
                <c:pt idx="6">
                  <c:v>-4.8500000000000001E-2</c:v>
                </c:pt>
                <c:pt idx="7">
                  <c:v>-1.4999999999999999E-2</c:v>
                </c:pt>
                <c:pt idx="8">
                  <c:v>8.1499999999999989E-2</c:v>
                </c:pt>
                <c:pt idx="9">
                  <c:v>7.0500000000000007E-2</c:v>
                </c:pt>
                <c:pt idx="10">
                  <c:v>6.3E-2</c:v>
                </c:pt>
                <c:pt idx="11">
                  <c:v>5.3500000000000006E-2</c:v>
                </c:pt>
                <c:pt idx="12">
                  <c:v>3.15E-2</c:v>
                </c:pt>
                <c:pt idx="13">
                  <c:v>8.8999999999999996E-2</c:v>
                </c:pt>
                <c:pt idx="14">
                  <c:v>6.9000000000000006E-2</c:v>
                </c:pt>
                <c:pt idx="15">
                  <c:v>8.8999999999999996E-2</c:v>
                </c:pt>
                <c:pt idx="16">
                  <c:v>8.5499999999999993E-2</c:v>
                </c:pt>
                <c:pt idx="17">
                  <c:v>7.8E-2</c:v>
                </c:pt>
                <c:pt idx="18">
                  <c:v>6.7000000000000004E-2</c:v>
                </c:pt>
                <c:pt idx="19">
                  <c:v>4.5499999999999999E-2</c:v>
                </c:pt>
                <c:pt idx="20">
                  <c:v>0.10200000000000001</c:v>
                </c:pt>
                <c:pt idx="21">
                  <c:v>0.11549999999999999</c:v>
                </c:pt>
                <c:pt idx="22">
                  <c:v>2.75E-2</c:v>
                </c:pt>
                <c:pt idx="23">
                  <c:v>-8.7499999999999994E-2</c:v>
                </c:pt>
                <c:pt idx="24">
                  <c:v>0.105</c:v>
                </c:pt>
                <c:pt idx="25">
                  <c:v>7.1000000000000008E-2</c:v>
                </c:pt>
                <c:pt idx="26">
                  <c:v>5.7500000000000002E-2</c:v>
                </c:pt>
                <c:pt idx="27">
                  <c:v>4.0999999999999995E-2</c:v>
                </c:pt>
                <c:pt idx="28">
                  <c:v>5.6000000000000001E-2</c:v>
                </c:pt>
                <c:pt idx="29">
                  <c:v>-3.1000000000000003E-2</c:v>
                </c:pt>
                <c:pt idx="30">
                  <c:v>7.1999999999999995E-2</c:v>
                </c:pt>
                <c:pt idx="31">
                  <c:v>7.3499999999999996E-2</c:v>
                </c:pt>
                <c:pt idx="32">
                  <c:v>5.0000000000000001E-3</c:v>
                </c:pt>
                <c:pt idx="33">
                  <c:v>0.10600000000000001</c:v>
                </c:pt>
                <c:pt idx="34">
                  <c:v>6.8000000000000005E-2</c:v>
                </c:pt>
                <c:pt idx="35">
                  <c:v>7.0500000000000007E-2</c:v>
                </c:pt>
                <c:pt idx="36">
                  <c:v>5.1500000000000004E-2</c:v>
                </c:pt>
                <c:pt idx="37">
                  <c:v>8.5000000000000006E-2</c:v>
                </c:pt>
                <c:pt idx="38">
                  <c:v>9.4E-2</c:v>
                </c:pt>
                <c:pt idx="39">
                  <c:v>-3.0000000000000009E-3</c:v>
                </c:pt>
                <c:pt idx="40">
                  <c:v>6.2E-2</c:v>
                </c:pt>
                <c:pt idx="41">
                  <c:v>0.08</c:v>
                </c:pt>
                <c:pt idx="42">
                  <c:v>5.5E-2</c:v>
                </c:pt>
                <c:pt idx="43">
                  <c:v>0.14899999999999999</c:v>
                </c:pt>
                <c:pt idx="44">
                  <c:v>6.8000000000000005E-2</c:v>
                </c:pt>
                <c:pt idx="45">
                  <c:v>1.6E-2</c:v>
                </c:pt>
                <c:pt idx="46">
                  <c:v>4.5499999999999999E-2</c:v>
                </c:pt>
                <c:pt idx="47">
                  <c:v>4.7E-2</c:v>
                </c:pt>
                <c:pt idx="48">
                  <c:v>-3.7999999999999999E-2</c:v>
                </c:pt>
                <c:pt idx="49">
                  <c:v>8.1000000000000003E-2</c:v>
                </c:pt>
                <c:pt idx="50">
                  <c:v>0.10150000000000001</c:v>
                </c:pt>
                <c:pt idx="51">
                  <c:v>4.5999999999999999E-2</c:v>
                </c:pt>
                <c:pt idx="52">
                  <c:v>3.3500000000000002E-2</c:v>
                </c:pt>
                <c:pt idx="53">
                  <c:v>3.1E-2</c:v>
                </c:pt>
                <c:pt idx="54">
                  <c:v>1.4500000000000001E-2</c:v>
                </c:pt>
                <c:pt idx="55">
                  <c:v>7.2499999999999995E-2</c:v>
                </c:pt>
                <c:pt idx="56">
                  <c:v>7.2499999999999995E-2</c:v>
                </c:pt>
                <c:pt idx="57">
                  <c:v>0.11449999999999999</c:v>
                </c:pt>
                <c:pt idx="58">
                  <c:v>4.8000000000000001E-2</c:v>
                </c:pt>
                <c:pt idx="59">
                  <c:v>3.1E-2</c:v>
                </c:pt>
                <c:pt idx="60">
                  <c:v>6.5000000000000002E-2</c:v>
                </c:pt>
                <c:pt idx="61">
                  <c:v>4.9500000000000002E-2</c:v>
                </c:pt>
                <c:pt idx="62">
                  <c:v>1.0999999999999999E-2</c:v>
                </c:pt>
                <c:pt idx="63">
                  <c:v>-4.1500000000000002E-2</c:v>
                </c:pt>
                <c:pt idx="64">
                  <c:v>-5.1500000000000004E-2</c:v>
                </c:pt>
                <c:pt idx="65">
                  <c:v>9.4999999999999998E-3</c:v>
                </c:pt>
                <c:pt idx="66">
                  <c:v>0.1255</c:v>
                </c:pt>
                <c:pt idx="67">
                  <c:v>0.11799999999999999</c:v>
                </c:pt>
                <c:pt idx="68">
                  <c:v>5.8000000000000003E-2</c:v>
                </c:pt>
                <c:pt idx="69">
                  <c:v>0.122</c:v>
                </c:pt>
                <c:pt idx="70">
                  <c:v>9.9500000000000005E-2</c:v>
                </c:pt>
                <c:pt idx="71">
                  <c:v>4.8000000000000001E-2</c:v>
                </c:pt>
                <c:pt idx="72">
                  <c:v>5.5499999999999994E-2</c:v>
                </c:pt>
                <c:pt idx="73">
                  <c:v>0.10249999999999999</c:v>
                </c:pt>
                <c:pt idx="74">
                  <c:v>7.7000000000000013E-2</c:v>
                </c:pt>
                <c:pt idx="75">
                  <c:v>6.5500000000000003E-2</c:v>
                </c:pt>
                <c:pt idx="76">
                  <c:v>0.1</c:v>
                </c:pt>
                <c:pt idx="77">
                  <c:v>-2.7E-2</c:v>
                </c:pt>
                <c:pt idx="78">
                  <c:v>6.7500000000000004E-2</c:v>
                </c:pt>
                <c:pt idx="79">
                  <c:v>1.8499999999999999E-2</c:v>
                </c:pt>
                <c:pt idx="80">
                  <c:v>2.8499999999999998E-2</c:v>
                </c:pt>
                <c:pt idx="81">
                  <c:v>4.2200000000000001E-2</c:v>
                </c:pt>
                <c:pt idx="82">
                  <c:v>3.8999999999999998E-3</c:v>
                </c:pt>
                <c:pt idx="83">
                  <c:v>3.5699999999999996E-2</c:v>
                </c:pt>
                <c:pt idx="84">
                  <c:v>3.1799999999999995E-2</c:v>
                </c:pt>
                <c:pt idx="85">
                  <c:v>3.1E-2</c:v>
                </c:pt>
                <c:pt idx="86">
                  <c:v>4.2500000000000003E-2</c:v>
                </c:pt>
                <c:pt idx="87">
                  <c:v>4.0999999999999995E-2</c:v>
                </c:pt>
                <c:pt idx="88">
                  <c:v>9.8500000000000004E-2</c:v>
                </c:pt>
                <c:pt idx="89">
                  <c:v>0.186</c:v>
                </c:pt>
                <c:pt idx="90">
                  <c:v>0.10850000000000001</c:v>
                </c:pt>
                <c:pt idx="91">
                  <c:v>5.2000000000000005E-2</c:v>
                </c:pt>
                <c:pt idx="92">
                  <c:v>2.75E-2</c:v>
                </c:pt>
                <c:pt idx="93">
                  <c:v>7.9000000000000001E-2</c:v>
                </c:pt>
                <c:pt idx="94">
                  <c:v>6.4000000000000001E-2</c:v>
                </c:pt>
                <c:pt idx="95">
                  <c:v>0.1055</c:v>
                </c:pt>
                <c:pt idx="96">
                  <c:v>0.11199999999999999</c:v>
                </c:pt>
                <c:pt idx="97">
                  <c:v>0.10599999999999998</c:v>
                </c:pt>
                <c:pt idx="98">
                  <c:v>7.7000000000000013E-2</c:v>
                </c:pt>
                <c:pt idx="99">
                  <c:v>1.8499999999999999E-2</c:v>
                </c:pt>
                <c:pt idx="100">
                  <c:v>2.5499999999999998E-2</c:v>
                </c:pt>
                <c:pt idx="101">
                  <c:v>1.8500000000000003E-2</c:v>
                </c:pt>
                <c:pt idx="102">
                  <c:v>-1.7000000000000001E-2</c:v>
                </c:pt>
                <c:pt idx="103">
                  <c:v>-1.5600000000000001E-2</c:v>
                </c:pt>
                <c:pt idx="104">
                  <c:v>1.6200000000000003E-2</c:v>
                </c:pt>
                <c:pt idx="105">
                  <c:v>-1.6200000000000003E-2</c:v>
                </c:pt>
                <c:pt idx="106">
                  <c:v>7.1499999999999994E-2</c:v>
                </c:pt>
                <c:pt idx="107">
                  <c:v>5.3500000000000006E-2</c:v>
                </c:pt>
                <c:pt idx="108">
                  <c:v>-3.6000000000000004E-2</c:v>
                </c:pt>
                <c:pt idx="109">
                  <c:v>7.85E-2</c:v>
                </c:pt>
                <c:pt idx="110">
                  <c:v>0.1285</c:v>
                </c:pt>
                <c:pt idx="111">
                  <c:v>0.13200000000000001</c:v>
                </c:pt>
                <c:pt idx="112">
                  <c:v>4.5500000000000006E-2</c:v>
                </c:pt>
                <c:pt idx="113">
                  <c:v>8.6499999999999994E-2</c:v>
                </c:pt>
                <c:pt idx="114">
                  <c:v>-0.10650000000000001</c:v>
                </c:pt>
                <c:pt idx="115">
                  <c:v>-4.02E-2</c:v>
                </c:pt>
                <c:pt idx="116">
                  <c:v>-3.0833333333333338E-2</c:v>
                </c:pt>
                <c:pt idx="117">
                  <c:v>-1.5900000000000001E-2</c:v>
                </c:pt>
                <c:pt idx="118">
                  <c:v>1.4E-3</c:v>
                </c:pt>
                <c:pt idx="119">
                  <c:v>5.1500000000000004E-2</c:v>
                </c:pt>
                <c:pt idx="120">
                  <c:v>9.6500000000000002E-2</c:v>
                </c:pt>
                <c:pt idx="121">
                  <c:v>2.2499999999999999E-2</c:v>
                </c:pt>
                <c:pt idx="122">
                  <c:v>5.2000000000000005E-2</c:v>
                </c:pt>
                <c:pt idx="123">
                  <c:v>8.4499999999999992E-2</c:v>
                </c:pt>
                <c:pt idx="124">
                  <c:v>3.7999999999999999E-2</c:v>
                </c:pt>
                <c:pt idx="125">
                  <c:v>5.7500000000000002E-2</c:v>
                </c:pt>
                <c:pt idx="126">
                  <c:v>3.5699999999999996E-2</c:v>
                </c:pt>
                <c:pt idx="127">
                  <c:v>-2.75E-2</c:v>
                </c:pt>
                <c:pt idx="128">
                  <c:v>-5.0000000000000001E-4</c:v>
                </c:pt>
                <c:pt idx="129">
                  <c:v>1.9400000000000001E-2</c:v>
                </c:pt>
                <c:pt idx="130">
                  <c:v>5.5999999999999994E-2</c:v>
                </c:pt>
                <c:pt idx="131">
                  <c:v>6.9500000000000006E-2</c:v>
                </c:pt>
                <c:pt idx="132">
                  <c:v>0.1275</c:v>
                </c:pt>
                <c:pt idx="133">
                  <c:v>9.1999999999999998E-2</c:v>
                </c:pt>
                <c:pt idx="134">
                  <c:v>0.115</c:v>
                </c:pt>
                <c:pt idx="135">
                  <c:v>0.10349999999999999</c:v>
                </c:pt>
                <c:pt idx="136">
                  <c:v>6.4000000000000001E-2</c:v>
                </c:pt>
                <c:pt idx="137">
                  <c:v>0.10200000000000001</c:v>
                </c:pt>
                <c:pt idx="138">
                  <c:v>5.9000000000000004E-2</c:v>
                </c:pt>
                <c:pt idx="139">
                  <c:v>4.7500000000000001E-2</c:v>
                </c:pt>
                <c:pt idx="140">
                  <c:v>-2.4500000000000001E-2</c:v>
                </c:pt>
                <c:pt idx="141">
                  <c:v>4.65E-2</c:v>
                </c:pt>
                <c:pt idx="142">
                  <c:v>7.6999999999999999E-2</c:v>
                </c:pt>
                <c:pt idx="143">
                  <c:v>0.1295</c:v>
                </c:pt>
                <c:pt idx="144">
                  <c:v>0.13750000000000001</c:v>
                </c:pt>
                <c:pt idx="145">
                  <c:v>5.8999999999999997E-2</c:v>
                </c:pt>
                <c:pt idx="146">
                  <c:v>8.1000000000000003E-2</c:v>
                </c:pt>
                <c:pt idx="147">
                  <c:v>0.08</c:v>
                </c:pt>
                <c:pt idx="148">
                  <c:v>0.08</c:v>
                </c:pt>
                <c:pt idx="149">
                  <c:v>0.08</c:v>
                </c:pt>
                <c:pt idx="150">
                  <c:v>7.0000000000000007E-2</c:v>
                </c:pt>
                <c:pt idx="151">
                  <c:v>9.1499999999999998E-2</c:v>
                </c:pt>
                <c:pt idx="152">
                  <c:v>5.5E-2</c:v>
                </c:pt>
                <c:pt idx="153">
                  <c:v>8.6999999999999994E-2</c:v>
                </c:pt>
                <c:pt idx="154">
                  <c:v>7.9500000000000001E-2</c:v>
                </c:pt>
                <c:pt idx="155">
                  <c:v>7.3599999999999999E-2</c:v>
                </c:pt>
                <c:pt idx="156">
                  <c:v>3.6799999999999999E-2</c:v>
                </c:pt>
                <c:pt idx="157">
                  <c:v>5.0700000000000002E-2</c:v>
                </c:pt>
                <c:pt idx="158">
                  <c:v>4.3200000000000002E-2</c:v>
                </c:pt>
                <c:pt idx="159">
                  <c:v>0.13850000000000001</c:v>
                </c:pt>
                <c:pt idx="160">
                  <c:v>0.22550000000000001</c:v>
                </c:pt>
                <c:pt idx="161">
                  <c:v>0.187</c:v>
                </c:pt>
                <c:pt idx="162">
                  <c:v>0.22700000000000001</c:v>
                </c:pt>
                <c:pt idx="163">
                  <c:v>-1.4E-2</c:v>
                </c:pt>
                <c:pt idx="164">
                  <c:v>8.5000000000000006E-3</c:v>
                </c:pt>
                <c:pt idx="165">
                  <c:v>9.1999999999999998E-2</c:v>
                </c:pt>
                <c:pt idx="166">
                  <c:v>-5.9499999999999997E-2</c:v>
                </c:pt>
                <c:pt idx="167">
                  <c:v>8.0500000000000002E-2</c:v>
                </c:pt>
                <c:pt idx="168">
                  <c:v>7.350000000000001E-2</c:v>
                </c:pt>
                <c:pt idx="169">
                  <c:v>2.2000000000000002E-2</c:v>
                </c:pt>
                <c:pt idx="170">
                  <c:v>2.5999999999999999E-2</c:v>
                </c:pt>
                <c:pt idx="171">
                  <c:v>4.3999999999999997E-2</c:v>
                </c:pt>
                <c:pt idx="172">
                  <c:v>3.85E-2</c:v>
                </c:pt>
                <c:pt idx="173">
                  <c:v>3.3500000000000002E-2</c:v>
                </c:pt>
                <c:pt idx="174">
                  <c:v>2.3E-2</c:v>
                </c:pt>
                <c:pt idx="175">
                  <c:v>3.85E-2</c:v>
                </c:pt>
                <c:pt idx="176">
                  <c:v>3.6000000000000004E-2</c:v>
                </c:pt>
                <c:pt idx="177">
                  <c:v>2.8499999999999998E-2</c:v>
                </c:pt>
                <c:pt idx="178">
                  <c:v>7.7499999999999999E-2</c:v>
                </c:pt>
                <c:pt idx="179">
                  <c:v>6.3E-2</c:v>
                </c:pt>
                <c:pt idx="180">
                  <c:v>6.25E-2</c:v>
                </c:pt>
                <c:pt idx="181">
                  <c:v>0.14600000000000002</c:v>
                </c:pt>
                <c:pt idx="182">
                  <c:v>8.2500000000000004E-2</c:v>
                </c:pt>
                <c:pt idx="183">
                  <c:v>3.0499999999999999E-2</c:v>
                </c:pt>
                <c:pt idx="184">
                  <c:v>7.5999999999999998E-2</c:v>
                </c:pt>
                <c:pt idx="185">
                  <c:v>8.5000000000000006E-2</c:v>
                </c:pt>
                <c:pt idx="186">
                  <c:v>-0.03</c:v>
                </c:pt>
                <c:pt idx="187">
                  <c:v>-6.9499999999999992E-2</c:v>
                </c:pt>
                <c:pt idx="188">
                  <c:v>0.10949999999999999</c:v>
                </c:pt>
                <c:pt idx="189">
                  <c:v>9.1499999999999998E-2</c:v>
                </c:pt>
                <c:pt idx="190">
                  <c:v>6.4000000000000001E-2</c:v>
                </c:pt>
                <c:pt idx="191">
                  <c:v>6.9500000000000006E-2</c:v>
                </c:pt>
                <c:pt idx="192">
                  <c:v>3.3500000000000002E-2</c:v>
                </c:pt>
                <c:pt idx="193">
                  <c:v>3.3000000000000002E-2</c:v>
                </c:pt>
                <c:pt idx="194">
                  <c:v>-5.9999999999999993E-3</c:v>
                </c:pt>
                <c:pt idx="195">
                  <c:v>0</c:v>
                </c:pt>
                <c:pt idx="196">
                  <c:v>0.09</c:v>
                </c:pt>
                <c:pt idx="197">
                  <c:v>8.7999999999999995E-2</c:v>
                </c:pt>
                <c:pt idx="198">
                  <c:v>9.0499999999999997E-2</c:v>
                </c:pt>
                <c:pt idx="199">
                  <c:v>0.1125</c:v>
                </c:pt>
                <c:pt idx="200">
                  <c:v>7.0999999999999994E-2</c:v>
                </c:pt>
                <c:pt idx="201">
                  <c:v>0.09</c:v>
                </c:pt>
                <c:pt idx="202">
                  <c:v>0.02</c:v>
                </c:pt>
                <c:pt idx="203">
                  <c:v>3.8999999999999993E-2</c:v>
                </c:pt>
                <c:pt idx="204">
                  <c:v>4.65E-2</c:v>
                </c:pt>
                <c:pt idx="205">
                  <c:v>7.4499999999999997E-2</c:v>
                </c:pt>
                <c:pt idx="206">
                  <c:v>0.03</c:v>
                </c:pt>
                <c:pt idx="207">
                  <c:v>5.1500000000000004E-2</c:v>
                </c:pt>
                <c:pt idx="208">
                  <c:v>7.0999999999999994E-2</c:v>
                </c:pt>
                <c:pt idx="209">
                  <c:v>0.104</c:v>
                </c:pt>
                <c:pt idx="210">
                  <c:v>6.5500000000000003E-2</c:v>
                </c:pt>
                <c:pt idx="211">
                  <c:v>5.6000000000000001E-2</c:v>
                </c:pt>
                <c:pt idx="212">
                  <c:v>1.4499999999999999E-2</c:v>
                </c:pt>
                <c:pt idx="213">
                  <c:v>3.15E-2</c:v>
                </c:pt>
                <c:pt idx="214">
                  <c:v>3.4000000000000002E-2</c:v>
                </c:pt>
                <c:pt idx="215">
                  <c:v>2.2499999999999999E-2</c:v>
                </c:pt>
                <c:pt idx="216">
                  <c:v>-1.5E-3</c:v>
                </c:pt>
                <c:pt idx="217">
                  <c:v>3.0000000000000001E-3</c:v>
                </c:pt>
                <c:pt idx="218">
                  <c:v>-1.4999999999999996E-3</c:v>
                </c:pt>
                <c:pt idx="219">
                  <c:v>-0.03</c:v>
                </c:pt>
                <c:pt idx="220">
                  <c:v>2.35E-2</c:v>
                </c:pt>
                <c:pt idx="221">
                  <c:v>0.13550000000000001</c:v>
                </c:pt>
                <c:pt idx="222">
                  <c:v>0.13500000000000001</c:v>
                </c:pt>
                <c:pt idx="223">
                  <c:v>4.65E-2</c:v>
                </c:pt>
                <c:pt idx="224">
                  <c:v>0.13200000000000001</c:v>
                </c:pt>
                <c:pt idx="225">
                  <c:v>-2.7E-2</c:v>
                </c:pt>
                <c:pt idx="226">
                  <c:v>3.4999999999999979E-3</c:v>
                </c:pt>
                <c:pt idx="227">
                  <c:v>9.4999999999999998E-3</c:v>
                </c:pt>
                <c:pt idx="228">
                  <c:v>2.1500000000000002E-2</c:v>
                </c:pt>
                <c:pt idx="229">
                  <c:v>2.1499999999999998E-2</c:v>
                </c:pt>
                <c:pt idx="230">
                  <c:v>1.55E-2</c:v>
                </c:pt>
                <c:pt idx="231">
                  <c:v>2.0000000000000018E-3</c:v>
                </c:pt>
                <c:pt idx="232">
                  <c:v>-1.7000000000000001E-2</c:v>
                </c:pt>
                <c:pt idx="233">
                  <c:v>4.6571428571428569E-2</c:v>
                </c:pt>
                <c:pt idx="234">
                  <c:v>5.0000000000000001E-3</c:v>
                </c:pt>
                <c:pt idx="235">
                  <c:v>3.5400000000000001E-2</c:v>
                </c:pt>
                <c:pt idx="236">
                  <c:v>3.32E-2</c:v>
                </c:pt>
                <c:pt idx="237">
                  <c:v>2.1400000000000002E-2</c:v>
                </c:pt>
                <c:pt idx="238">
                  <c:v>2.6200000000000001E-2</c:v>
                </c:pt>
                <c:pt idx="239">
                  <c:v>7.85E-2</c:v>
                </c:pt>
                <c:pt idx="240">
                  <c:v>6.2E-2</c:v>
                </c:pt>
                <c:pt idx="241">
                  <c:v>-1.2500000000000001E-2</c:v>
                </c:pt>
                <c:pt idx="242">
                  <c:v>7.5499999999999998E-2</c:v>
                </c:pt>
                <c:pt idx="243">
                  <c:v>8.1500000000000003E-2</c:v>
                </c:pt>
                <c:pt idx="244">
                  <c:v>7.4999999999999997E-2</c:v>
                </c:pt>
                <c:pt idx="245">
                  <c:v>0.05</c:v>
                </c:pt>
                <c:pt idx="246">
                  <c:v>1.6499999999999997E-2</c:v>
                </c:pt>
                <c:pt idx="247">
                  <c:v>-3.5000000000000003E-2</c:v>
                </c:pt>
                <c:pt idx="248">
                  <c:v>-4.8500000000000001E-2</c:v>
                </c:pt>
                <c:pt idx="249">
                  <c:v>9.4999999999999998E-3</c:v>
                </c:pt>
                <c:pt idx="250">
                  <c:v>7.1000000000000008E-2</c:v>
                </c:pt>
                <c:pt idx="251">
                  <c:v>4.4999999999999998E-2</c:v>
                </c:pt>
                <c:pt idx="252">
                  <c:v>7.3999999999999996E-2</c:v>
                </c:pt>
                <c:pt idx="253">
                  <c:v>6.8000000000000005E-2</c:v>
                </c:pt>
                <c:pt idx="254">
                  <c:v>-4.4500000000000005E-2</c:v>
                </c:pt>
                <c:pt idx="255">
                  <c:v>3.4500000000000003E-2</c:v>
                </c:pt>
                <c:pt idx="256">
                  <c:v>9.5000000000000015E-3</c:v>
                </c:pt>
                <c:pt idx="257">
                  <c:v>5.5E-2</c:v>
                </c:pt>
                <c:pt idx="258">
                  <c:v>2.3E-2</c:v>
                </c:pt>
                <c:pt idx="259">
                  <c:v>5.2499999999999998E-2</c:v>
                </c:pt>
                <c:pt idx="260">
                  <c:v>0.04</c:v>
                </c:pt>
                <c:pt idx="261">
                  <c:v>0.1265</c:v>
                </c:pt>
                <c:pt idx="262">
                  <c:v>7.6999999999999999E-2</c:v>
                </c:pt>
                <c:pt idx="263">
                  <c:v>3.3500000000000002E-2</c:v>
                </c:pt>
                <c:pt idx="264">
                  <c:v>6.2E-2</c:v>
                </c:pt>
                <c:pt idx="265">
                  <c:v>2.2499999999999999E-2</c:v>
                </c:pt>
                <c:pt idx="266">
                  <c:v>2.0999999999999998E-2</c:v>
                </c:pt>
                <c:pt idx="267">
                  <c:v>3.85E-2</c:v>
                </c:pt>
                <c:pt idx="268">
                  <c:v>4.3499999999999997E-2</c:v>
                </c:pt>
                <c:pt idx="269">
                  <c:v>0.10249999999999999</c:v>
                </c:pt>
                <c:pt idx="270">
                  <c:v>0.13600000000000001</c:v>
                </c:pt>
                <c:pt idx="271">
                  <c:v>9.8500000000000004E-2</c:v>
                </c:pt>
                <c:pt idx="272">
                  <c:v>-2.8499999999999998E-2</c:v>
                </c:pt>
                <c:pt idx="273">
                  <c:v>7.9500000000000001E-2</c:v>
                </c:pt>
                <c:pt idx="274">
                  <c:v>6.8500000000000005E-2</c:v>
                </c:pt>
                <c:pt idx="275">
                  <c:v>5.9499999999999997E-2</c:v>
                </c:pt>
                <c:pt idx="276">
                  <c:v>2.4500000000000001E-2</c:v>
                </c:pt>
                <c:pt idx="277">
                  <c:v>-4.5999999999999999E-2</c:v>
                </c:pt>
                <c:pt idx="278">
                  <c:v>-0.03</c:v>
                </c:pt>
                <c:pt idx="279">
                  <c:v>5.0200000000000002E-2</c:v>
                </c:pt>
                <c:pt idx="280">
                  <c:v>4.0899999999999999E-2</c:v>
                </c:pt>
                <c:pt idx="281">
                  <c:v>4.9000000000000002E-2</c:v>
                </c:pt>
                <c:pt idx="282">
                  <c:v>6.2599999999999989E-2</c:v>
                </c:pt>
                <c:pt idx="283">
                  <c:v>6.6000000000000003E-2</c:v>
                </c:pt>
                <c:pt idx="284">
                  <c:v>7.350000000000001E-2</c:v>
                </c:pt>
                <c:pt idx="285">
                  <c:v>0.1045</c:v>
                </c:pt>
                <c:pt idx="286">
                  <c:v>4.8500000000000001E-2</c:v>
                </c:pt>
                <c:pt idx="287">
                  <c:v>2.8999999999999998E-2</c:v>
                </c:pt>
                <c:pt idx="288">
                  <c:v>-2.8500000000000001E-2</c:v>
                </c:pt>
                <c:pt idx="289">
                  <c:v>6.8500000000000005E-2</c:v>
                </c:pt>
                <c:pt idx="290">
                  <c:v>7.350000000000001E-2</c:v>
                </c:pt>
                <c:pt idx="291">
                  <c:v>1.2500000000000001E-2</c:v>
                </c:pt>
                <c:pt idx="292">
                  <c:v>8.3000000000000004E-2</c:v>
                </c:pt>
                <c:pt idx="293">
                  <c:v>0.122</c:v>
                </c:pt>
                <c:pt idx="294">
                  <c:v>0.10200000000000001</c:v>
                </c:pt>
                <c:pt idx="295">
                  <c:v>0.13800000000000001</c:v>
                </c:pt>
                <c:pt idx="296">
                  <c:v>8.7999999999999995E-2</c:v>
                </c:pt>
                <c:pt idx="297">
                  <c:v>-1.3999999999999999E-2</c:v>
                </c:pt>
                <c:pt idx="298">
                  <c:v>4.65E-2</c:v>
                </c:pt>
                <c:pt idx="299">
                  <c:v>4.3500000000000004E-2</c:v>
                </c:pt>
                <c:pt idx="300">
                  <c:v>0.11549999999999999</c:v>
                </c:pt>
                <c:pt idx="301">
                  <c:v>7.4999999999999997E-3</c:v>
                </c:pt>
                <c:pt idx="302">
                  <c:v>0.1045</c:v>
                </c:pt>
                <c:pt idx="303">
                  <c:v>4.8000000000000001E-2</c:v>
                </c:pt>
                <c:pt idx="304">
                  <c:v>-2.1999999999999999E-2</c:v>
                </c:pt>
                <c:pt idx="305">
                  <c:v>-0.01</c:v>
                </c:pt>
                <c:pt idx="306">
                  <c:v>6.0000000000000001E-3</c:v>
                </c:pt>
                <c:pt idx="307">
                  <c:v>2.9000000000000001E-2</c:v>
                </c:pt>
                <c:pt idx="308">
                  <c:v>3.2500000000000001E-2</c:v>
                </c:pt>
                <c:pt idx="309">
                  <c:v>3.7499999999999999E-2</c:v>
                </c:pt>
                <c:pt idx="310">
                  <c:v>9.6000000000000002E-2</c:v>
                </c:pt>
                <c:pt idx="311">
                  <c:v>9.1999999999999998E-2</c:v>
                </c:pt>
                <c:pt idx="312">
                  <c:v>7.8E-2</c:v>
                </c:pt>
                <c:pt idx="313">
                  <c:v>0.105</c:v>
                </c:pt>
                <c:pt idx="314">
                  <c:v>0.15150000000000002</c:v>
                </c:pt>
                <c:pt idx="315">
                  <c:v>0.10200000000000001</c:v>
                </c:pt>
                <c:pt idx="316">
                  <c:v>0.105</c:v>
                </c:pt>
                <c:pt idx="317">
                  <c:v>3.9300000000000002E-2</c:v>
                </c:pt>
                <c:pt idx="318">
                  <c:v>6.7999999999999996E-3</c:v>
                </c:pt>
                <c:pt idx="319">
                  <c:v>3.3399999999999999E-2</c:v>
                </c:pt>
                <c:pt idx="320">
                  <c:v>-7.6999999999999985E-3</c:v>
                </c:pt>
                <c:pt idx="321">
                  <c:v>0.13650000000000001</c:v>
                </c:pt>
                <c:pt idx="322">
                  <c:v>-3.15E-2</c:v>
                </c:pt>
                <c:pt idx="323">
                  <c:v>-3.95E-2</c:v>
                </c:pt>
                <c:pt idx="324">
                  <c:v>3.4000000000000002E-2</c:v>
                </c:pt>
                <c:pt idx="325">
                  <c:v>0.05</c:v>
                </c:pt>
                <c:pt idx="326">
                  <c:v>2.1500000000000002E-2</c:v>
                </c:pt>
                <c:pt idx="327">
                  <c:v>8.6499999999999994E-2</c:v>
                </c:pt>
                <c:pt idx="328">
                  <c:v>-7.4999999999999997E-3</c:v>
                </c:pt>
                <c:pt idx="329">
                  <c:v>-2.8500000000000001E-2</c:v>
                </c:pt>
                <c:pt idx="330">
                  <c:v>7.0999999999999994E-2</c:v>
                </c:pt>
                <c:pt idx="331">
                  <c:v>6.9000000000000006E-2</c:v>
                </c:pt>
                <c:pt idx="332">
                  <c:v>4.5999999999999999E-2</c:v>
                </c:pt>
                <c:pt idx="333">
                  <c:v>2.7E-2</c:v>
                </c:pt>
                <c:pt idx="334">
                  <c:v>-1.8000000000000002E-2</c:v>
                </c:pt>
                <c:pt idx="335">
                  <c:v>5.0000000000000001E-3</c:v>
                </c:pt>
                <c:pt idx="336">
                  <c:v>-2.8499999999999998E-2</c:v>
                </c:pt>
                <c:pt idx="337">
                  <c:v>4.7E-2</c:v>
                </c:pt>
                <c:pt idx="338">
                  <c:v>9.0000000000000011E-3</c:v>
                </c:pt>
                <c:pt idx="339">
                  <c:v>1.95E-2</c:v>
                </c:pt>
                <c:pt idx="340">
                  <c:v>0.10050000000000001</c:v>
                </c:pt>
                <c:pt idx="341">
                  <c:v>4.8500000000000001E-2</c:v>
                </c:pt>
                <c:pt idx="342">
                  <c:v>-3.0499999999999999E-2</c:v>
                </c:pt>
                <c:pt idx="343">
                  <c:v>-1.0499999999999999E-2</c:v>
                </c:pt>
                <c:pt idx="344">
                  <c:v>1.2E-2</c:v>
                </c:pt>
                <c:pt idx="345">
                  <c:v>-1.4499999999999999E-2</c:v>
                </c:pt>
                <c:pt idx="346">
                  <c:v>9.7500000000000003E-2</c:v>
                </c:pt>
                <c:pt idx="347">
                  <c:v>0.1295</c:v>
                </c:pt>
                <c:pt idx="348">
                  <c:v>0.1885</c:v>
                </c:pt>
                <c:pt idx="349">
                  <c:v>0.182</c:v>
                </c:pt>
                <c:pt idx="350">
                  <c:v>3.3500000000000002E-2</c:v>
                </c:pt>
                <c:pt idx="351">
                  <c:v>7.6999999999999999E-2</c:v>
                </c:pt>
                <c:pt idx="352">
                  <c:v>2.75E-2</c:v>
                </c:pt>
                <c:pt idx="353">
                  <c:v>-2.5000000000000001E-3</c:v>
                </c:pt>
                <c:pt idx="354">
                  <c:v>-2.35E-2</c:v>
                </c:pt>
                <c:pt idx="355">
                  <c:v>-1.0000000000000009E-3</c:v>
                </c:pt>
                <c:pt idx="356">
                  <c:v>0</c:v>
                </c:pt>
                <c:pt idx="357">
                  <c:v>0.1</c:v>
                </c:pt>
                <c:pt idx="358">
                  <c:v>9.5500000000000002E-2</c:v>
                </c:pt>
                <c:pt idx="359">
                  <c:v>9.1499999999999998E-2</c:v>
                </c:pt>
                <c:pt idx="360">
                  <c:v>8.8999999999999996E-2</c:v>
                </c:pt>
                <c:pt idx="361">
                  <c:v>5.8499999999999996E-2</c:v>
                </c:pt>
                <c:pt idx="362">
                  <c:v>0.11650000000000001</c:v>
                </c:pt>
                <c:pt idx="363">
                  <c:v>0.1055</c:v>
                </c:pt>
                <c:pt idx="364">
                  <c:v>5.7500000000000002E-2</c:v>
                </c:pt>
                <c:pt idx="365">
                  <c:v>0.10249999999999999</c:v>
                </c:pt>
                <c:pt idx="366">
                  <c:v>9.2499999999999999E-2</c:v>
                </c:pt>
                <c:pt idx="367">
                  <c:v>4.3499999999999997E-2</c:v>
                </c:pt>
                <c:pt idx="368">
                  <c:v>1.3999999999999999E-2</c:v>
                </c:pt>
                <c:pt idx="369">
                  <c:v>3.7999999999999999E-2</c:v>
                </c:pt>
                <c:pt idx="370">
                  <c:v>-1.0000000000000009E-3</c:v>
                </c:pt>
                <c:pt idx="371">
                  <c:v>1.7999999999999999E-2</c:v>
                </c:pt>
                <c:pt idx="372">
                  <c:v>2.5000000000000001E-2</c:v>
                </c:pt>
                <c:pt idx="373">
                  <c:v>5.2000000000000005E-2</c:v>
                </c:pt>
                <c:pt idx="374">
                  <c:v>7.9000000000000001E-2</c:v>
                </c:pt>
                <c:pt idx="375">
                  <c:v>9.35E-2</c:v>
                </c:pt>
                <c:pt idx="376">
                  <c:v>7.6999999999999999E-2</c:v>
                </c:pt>
                <c:pt idx="377">
                  <c:v>-3.1000000000000003E-2</c:v>
                </c:pt>
                <c:pt idx="378">
                  <c:v>5.1999999999999998E-2</c:v>
                </c:pt>
                <c:pt idx="379">
                  <c:v>5.8000000000000003E-2</c:v>
                </c:pt>
                <c:pt idx="380">
                  <c:v>0.10249999999999999</c:v>
                </c:pt>
              </c:numCache>
            </c:numRef>
          </c:yVal>
        </c:ser>
        <c:ser>
          <c:idx val="1"/>
          <c:order val="2"/>
          <c:tx>
            <c:v>Quench I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Computing!$Q$1732:$Q$2112</c:f>
              <c:numCache>
                <c:formatCode>0</c:formatCode>
                <c:ptCount val="381"/>
                <c:pt idx="0">
                  <c:v>1079</c:v>
                </c:pt>
                <c:pt idx="1">
                  <c:v>1079</c:v>
                </c:pt>
                <c:pt idx="2">
                  <c:v>1080</c:v>
                </c:pt>
                <c:pt idx="3">
                  <c:v>1080</c:v>
                </c:pt>
                <c:pt idx="4">
                  <c:v>1081</c:v>
                </c:pt>
                <c:pt idx="5">
                  <c:v>1081</c:v>
                </c:pt>
                <c:pt idx="6">
                  <c:v>1081</c:v>
                </c:pt>
                <c:pt idx="7">
                  <c:v>1081</c:v>
                </c:pt>
                <c:pt idx="8">
                  <c:v>1082</c:v>
                </c:pt>
                <c:pt idx="9">
                  <c:v>1083</c:v>
                </c:pt>
                <c:pt idx="10">
                  <c:v>1083</c:v>
                </c:pt>
                <c:pt idx="11">
                  <c:v>1084</c:v>
                </c:pt>
                <c:pt idx="12">
                  <c:v>1084</c:v>
                </c:pt>
                <c:pt idx="13">
                  <c:v>1084</c:v>
                </c:pt>
                <c:pt idx="14">
                  <c:v>1084</c:v>
                </c:pt>
                <c:pt idx="15">
                  <c:v>1085</c:v>
                </c:pt>
                <c:pt idx="16">
                  <c:v>1085</c:v>
                </c:pt>
                <c:pt idx="17">
                  <c:v>1086</c:v>
                </c:pt>
                <c:pt idx="18">
                  <c:v>1087</c:v>
                </c:pt>
                <c:pt idx="19">
                  <c:v>1087</c:v>
                </c:pt>
                <c:pt idx="20">
                  <c:v>1088</c:v>
                </c:pt>
                <c:pt idx="21">
                  <c:v>1088</c:v>
                </c:pt>
                <c:pt idx="22">
                  <c:v>1088</c:v>
                </c:pt>
                <c:pt idx="23">
                  <c:v>1088</c:v>
                </c:pt>
                <c:pt idx="24">
                  <c:v>1089</c:v>
                </c:pt>
                <c:pt idx="25">
                  <c:v>1089</c:v>
                </c:pt>
                <c:pt idx="26">
                  <c:v>1089</c:v>
                </c:pt>
                <c:pt idx="27">
                  <c:v>1089</c:v>
                </c:pt>
                <c:pt idx="28">
                  <c:v>1090</c:v>
                </c:pt>
                <c:pt idx="29">
                  <c:v>1090</c:v>
                </c:pt>
                <c:pt idx="30">
                  <c:v>1090</c:v>
                </c:pt>
                <c:pt idx="31">
                  <c:v>1090</c:v>
                </c:pt>
                <c:pt idx="32">
                  <c:v>1091</c:v>
                </c:pt>
                <c:pt idx="33">
                  <c:v>1092</c:v>
                </c:pt>
                <c:pt idx="34">
                  <c:v>1092</c:v>
                </c:pt>
                <c:pt idx="35">
                  <c:v>1093</c:v>
                </c:pt>
                <c:pt idx="36">
                  <c:v>1093</c:v>
                </c:pt>
                <c:pt idx="37">
                  <c:v>1093</c:v>
                </c:pt>
                <c:pt idx="38">
                  <c:v>1093</c:v>
                </c:pt>
                <c:pt idx="39">
                  <c:v>1094</c:v>
                </c:pt>
                <c:pt idx="40">
                  <c:v>1095</c:v>
                </c:pt>
                <c:pt idx="41">
                  <c:v>1095</c:v>
                </c:pt>
                <c:pt idx="42">
                  <c:v>1096</c:v>
                </c:pt>
                <c:pt idx="43">
                  <c:v>1097</c:v>
                </c:pt>
                <c:pt idx="44">
                  <c:v>1097</c:v>
                </c:pt>
                <c:pt idx="45">
                  <c:v>1098</c:v>
                </c:pt>
                <c:pt idx="46">
                  <c:v>1099</c:v>
                </c:pt>
                <c:pt idx="47">
                  <c:v>1099</c:v>
                </c:pt>
                <c:pt idx="48">
                  <c:v>1100</c:v>
                </c:pt>
                <c:pt idx="49">
                  <c:v>1101</c:v>
                </c:pt>
                <c:pt idx="50">
                  <c:v>1101</c:v>
                </c:pt>
                <c:pt idx="51">
                  <c:v>1102</c:v>
                </c:pt>
                <c:pt idx="52">
                  <c:v>1102</c:v>
                </c:pt>
                <c:pt idx="53">
                  <c:v>1102</c:v>
                </c:pt>
                <c:pt idx="54">
                  <c:v>1102</c:v>
                </c:pt>
                <c:pt idx="55">
                  <c:v>1103</c:v>
                </c:pt>
                <c:pt idx="56">
                  <c:v>1103</c:v>
                </c:pt>
                <c:pt idx="57">
                  <c:v>1104</c:v>
                </c:pt>
                <c:pt idx="58">
                  <c:v>1105</c:v>
                </c:pt>
                <c:pt idx="59">
                  <c:v>1105</c:v>
                </c:pt>
                <c:pt idx="60">
                  <c:v>1105</c:v>
                </c:pt>
                <c:pt idx="61">
                  <c:v>1105</c:v>
                </c:pt>
                <c:pt idx="62">
                  <c:v>1106</c:v>
                </c:pt>
                <c:pt idx="63">
                  <c:v>1106</c:v>
                </c:pt>
                <c:pt idx="64">
                  <c:v>1106</c:v>
                </c:pt>
                <c:pt idx="65">
                  <c:v>1106</c:v>
                </c:pt>
                <c:pt idx="66">
                  <c:v>1107</c:v>
                </c:pt>
                <c:pt idx="67">
                  <c:v>1107</c:v>
                </c:pt>
                <c:pt idx="68">
                  <c:v>1107</c:v>
                </c:pt>
                <c:pt idx="69">
                  <c:v>1107</c:v>
                </c:pt>
                <c:pt idx="70">
                  <c:v>1108</c:v>
                </c:pt>
                <c:pt idx="71">
                  <c:v>1108</c:v>
                </c:pt>
                <c:pt idx="72">
                  <c:v>1108</c:v>
                </c:pt>
                <c:pt idx="73">
                  <c:v>1108</c:v>
                </c:pt>
                <c:pt idx="74">
                  <c:v>1109</c:v>
                </c:pt>
                <c:pt idx="75">
                  <c:v>1109</c:v>
                </c:pt>
                <c:pt idx="76">
                  <c:v>1110</c:v>
                </c:pt>
                <c:pt idx="77">
                  <c:v>1110</c:v>
                </c:pt>
                <c:pt idx="78">
                  <c:v>1110</c:v>
                </c:pt>
                <c:pt idx="79">
                  <c:v>1110</c:v>
                </c:pt>
                <c:pt idx="80">
                  <c:v>1111</c:v>
                </c:pt>
                <c:pt idx="81">
                  <c:v>1112</c:v>
                </c:pt>
                <c:pt idx="82">
                  <c:v>1112</c:v>
                </c:pt>
                <c:pt idx="83">
                  <c:v>1112</c:v>
                </c:pt>
                <c:pt idx="84">
                  <c:v>1112</c:v>
                </c:pt>
                <c:pt idx="85">
                  <c:v>1113</c:v>
                </c:pt>
                <c:pt idx="86">
                  <c:v>1113</c:v>
                </c:pt>
                <c:pt idx="87">
                  <c:v>1114</c:v>
                </c:pt>
                <c:pt idx="88">
                  <c:v>1114</c:v>
                </c:pt>
                <c:pt idx="89">
                  <c:v>1115</c:v>
                </c:pt>
                <c:pt idx="90">
                  <c:v>1115</c:v>
                </c:pt>
                <c:pt idx="91">
                  <c:v>1116</c:v>
                </c:pt>
                <c:pt idx="92">
                  <c:v>1116</c:v>
                </c:pt>
                <c:pt idx="93">
                  <c:v>1116</c:v>
                </c:pt>
                <c:pt idx="94">
                  <c:v>1116</c:v>
                </c:pt>
                <c:pt idx="95">
                  <c:v>1117</c:v>
                </c:pt>
                <c:pt idx="96">
                  <c:v>1117</c:v>
                </c:pt>
                <c:pt idx="97">
                  <c:v>1117</c:v>
                </c:pt>
                <c:pt idx="98">
                  <c:v>1117</c:v>
                </c:pt>
                <c:pt idx="99">
                  <c:v>1118</c:v>
                </c:pt>
                <c:pt idx="100">
                  <c:v>1118</c:v>
                </c:pt>
                <c:pt idx="101">
                  <c:v>1119</c:v>
                </c:pt>
                <c:pt idx="102">
                  <c:v>1120</c:v>
                </c:pt>
                <c:pt idx="103">
                  <c:v>1120</c:v>
                </c:pt>
                <c:pt idx="104">
                  <c:v>1120</c:v>
                </c:pt>
                <c:pt idx="105">
                  <c:v>1120</c:v>
                </c:pt>
                <c:pt idx="106">
                  <c:v>1121</c:v>
                </c:pt>
                <c:pt idx="107">
                  <c:v>1121</c:v>
                </c:pt>
                <c:pt idx="108">
                  <c:v>1122</c:v>
                </c:pt>
                <c:pt idx="109">
                  <c:v>1123</c:v>
                </c:pt>
                <c:pt idx="110">
                  <c:v>1124</c:v>
                </c:pt>
                <c:pt idx="111">
                  <c:v>1124</c:v>
                </c:pt>
                <c:pt idx="112">
                  <c:v>1124</c:v>
                </c:pt>
                <c:pt idx="113">
                  <c:v>1124</c:v>
                </c:pt>
                <c:pt idx="114">
                  <c:v>1125</c:v>
                </c:pt>
                <c:pt idx="115">
                  <c:v>1126</c:v>
                </c:pt>
                <c:pt idx="116">
                  <c:v>1126</c:v>
                </c:pt>
                <c:pt idx="117">
                  <c:v>1126</c:v>
                </c:pt>
                <c:pt idx="118">
                  <c:v>1126</c:v>
                </c:pt>
                <c:pt idx="119">
                  <c:v>1127</c:v>
                </c:pt>
                <c:pt idx="120">
                  <c:v>1127</c:v>
                </c:pt>
                <c:pt idx="121">
                  <c:v>1128</c:v>
                </c:pt>
                <c:pt idx="122">
                  <c:v>1129</c:v>
                </c:pt>
                <c:pt idx="123">
                  <c:v>1130</c:v>
                </c:pt>
                <c:pt idx="124">
                  <c:v>1130</c:v>
                </c:pt>
                <c:pt idx="125">
                  <c:v>1131</c:v>
                </c:pt>
                <c:pt idx="126">
                  <c:v>1132</c:v>
                </c:pt>
                <c:pt idx="127">
                  <c:v>1132</c:v>
                </c:pt>
                <c:pt idx="128">
                  <c:v>1132</c:v>
                </c:pt>
                <c:pt idx="129">
                  <c:v>1132</c:v>
                </c:pt>
                <c:pt idx="130">
                  <c:v>1133</c:v>
                </c:pt>
                <c:pt idx="131">
                  <c:v>1133</c:v>
                </c:pt>
                <c:pt idx="132">
                  <c:v>1133</c:v>
                </c:pt>
                <c:pt idx="133">
                  <c:v>1133</c:v>
                </c:pt>
                <c:pt idx="134">
                  <c:v>1135</c:v>
                </c:pt>
                <c:pt idx="135">
                  <c:v>1135</c:v>
                </c:pt>
                <c:pt idx="136">
                  <c:v>1136</c:v>
                </c:pt>
                <c:pt idx="137">
                  <c:v>1136</c:v>
                </c:pt>
                <c:pt idx="138">
                  <c:v>1136</c:v>
                </c:pt>
                <c:pt idx="139">
                  <c:v>1136</c:v>
                </c:pt>
                <c:pt idx="140">
                  <c:v>1137</c:v>
                </c:pt>
                <c:pt idx="141">
                  <c:v>1138</c:v>
                </c:pt>
                <c:pt idx="142">
                  <c:v>1138</c:v>
                </c:pt>
                <c:pt idx="143">
                  <c:v>1138</c:v>
                </c:pt>
                <c:pt idx="144">
                  <c:v>1138</c:v>
                </c:pt>
                <c:pt idx="145">
                  <c:v>1139</c:v>
                </c:pt>
                <c:pt idx="146">
                  <c:v>1140</c:v>
                </c:pt>
                <c:pt idx="147">
                  <c:v>1140</c:v>
                </c:pt>
                <c:pt idx="148">
                  <c:v>1140</c:v>
                </c:pt>
                <c:pt idx="149">
                  <c:v>1140</c:v>
                </c:pt>
                <c:pt idx="150">
                  <c:v>1141</c:v>
                </c:pt>
                <c:pt idx="151">
                  <c:v>1141</c:v>
                </c:pt>
                <c:pt idx="152">
                  <c:v>1142</c:v>
                </c:pt>
                <c:pt idx="153">
                  <c:v>1143</c:v>
                </c:pt>
                <c:pt idx="154">
                  <c:v>1143</c:v>
                </c:pt>
                <c:pt idx="155">
                  <c:v>1144</c:v>
                </c:pt>
                <c:pt idx="156">
                  <c:v>1144</c:v>
                </c:pt>
                <c:pt idx="157">
                  <c:v>1144</c:v>
                </c:pt>
                <c:pt idx="158">
                  <c:v>1144</c:v>
                </c:pt>
                <c:pt idx="159">
                  <c:v>1145</c:v>
                </c:pt>
                <c:pt idx="160">
                  <c:v>1145</c:v>
                </c:pt>
                <c:pt idx="161">
                  <c:v>1145</c:v>
                </c:pt>
                <c:pt idx="162">
                  <c:v>1145</c:v>
                </c:pt>
                <c:pt idx="163">
                  <c:v>1146</c:v>
                </c:pt>
                <c:pt idx="164">
                  <c:v>1146</c:v>
                </c:pt>
                <c:pt idx="165">
                  <c:v>1146</c:v>
                </c:pt>
                <c:pt idx="166">
                  <c:v>1146</c:v>
                </c:pt>
                <c:pt idx="167">
                  <c:v>1147</c:v>
                </c:pt>
                <c:pt idx="168">
                  <c:v>1147</c:v>
                </c:pt>
                <c:pt idx="169">
                  <c:v>1148</c:v>
                </c:pt>
                <c:pt idx="170">
                  <c:v>1148</c:v>
                </c:pt>
                <c:pt idx="171">
                  <c:v>1148</c:v>
                </c:pt>
                <c:pt idx="172">
                  <c:v>1148</c:v>
                </c:pt>
                <c:pt idx="173">
                  <c:v>1149</c:v>
                </c:pt>
                <c:pt idx="174">
                  <c:v>1149</c:v>
                </c:pt>
                <c:pt idx="175">
                  <c:v>1149</c:v>
                </c:pt>
                <c:pt idx="176">
                  <c:v>1149</c:v>
                </c:pt>
                <c:pt idx="177">
                  <c:v>1150</c:v>
                </c:pt>
                <c:pt idx="178">
                  <c:v>1150</c:v>
                </c:pt>
                <c:pt idx="179">
                  <c:v>1150</c:v>
                </c:pt>
                <c:pt idx="180">
                  <c:v>1150</c:v>
                </c:pt>
                <c:pt idx="181">
                  <c:v>1151</c:v>
                </c:pt>
                <c:pt idx="182">
                  <c:v>1151</c:v>
                </c:pt>
                <c:pt idx="183">
                  <c:v>1152</c:v>
                </c:pt>
                <c:pt idx="184">
                  <c:v>1153</c:v>
                </c:pt>
                <c:pt idx="185">
                  <c:v>1153</c:v>
                </c:pt>
                <c:pt idx="186">
                  <c:v>1154</c:v>
                </c:pt>
                <c:pt idx="187">
                  <c:v>1154</c:v>
                </c:pt>
                <c:pt idx="188">
                  <c:v>1155</c:v>
                </c:pt>
                <c:pt idx="189">
                  <c:v>1155</c:v>
                </c:pt>
                <c:pt idx="190">
                  <c:v>1155</c:v>
                </c:pt>
                <c:pt idx="191">
                  <c:v>1155</c:v>
                </c:pt>
                <c:pt idx="192">
                  <c:v>1156</c:v>
                </c:pt>
                <c:pt idx="193">
                  <c:v>1156</c:v>
                </c:pt>
                <c:pt idx="194">
                  <c:v>1156</c:v>
                </c:pt>
                <c:pt idx="195">
                  <c:v>1156</c:v>
                </c:pt>
                <c:pt idx="196">
                  <c:v>1157</c:v>
                </c:pt>
                <c:pt idx="197">
                  <c:v>1157</c:v>
                </c:pt>
                <c:pt idx="198">
                  <c:v>1157</c:v>
                </c:pt>
                <c:pt idx="199">
                  <c:v>1157</c:v>
                </c:pt>
                <c:pt idx="200">
                  <c:v>1158</c:v>
                </c:pt>
                <c:pt idx="201">
                  <c:v>1158</c:v>
                </c:pt>
                <c:pt idx="202">
                  <c:v>1158</c:v>
                </c:pt>
                <c:pt idx="203">
                  <c:v>1158</c:v>
                </c:pt>
                <c:pt idx="204">
                  <c:v>1159</c:v>
                </c:pt>
                <c:pt idx="205">
                  <c:v>1159</c:v>
                </c:pt>
                <c:pt idx="206">
                  <c:v>1160</c:v>
                </c:pt>
                <c:pt idx="207">
                  <c:v>1161</c:v>
                </c:pt>
                <c:pt idx="208">
                  <c:v>1162</c:v>
                </c:pt>
                <c:pt idx="209">
                  <c:v>1162</c:v>
                </c:pt>
                <c:pt idx="210">
                  <c:v>1163</c:v>
                </c:pt>
                <c:pt idx="211">
                  <c:v>1163</c:v>
                </c:pt>
                <c:pt idx="212">
                  <c:v>1164</c:v>
                </c:pt>
                <c:pt idx="213">
                  <c:v>1164</c:v>
                </c:pt>
                <c:pt idx="214">
                  <c:v>1164</c:v>
                </c:pt>
                <c:pt idx="215">
                  <c:v>1164</c:v>
                </c:pt>
                <c:pt idx="216">
                  <c:v>1165</c:v>
                </c:pt>
                <c:pt idx="217">
                  <c:v>1165</c:v>
                </c:pt>
                <c:pt idx="218">
                  <c:v>1165</c:v>
                </c:pt>
                <c:pt idx="219">
                  <c:v>1165</c:v>
                </c:pt>
                <c:pt idx="220">
                  <c:v>1166</c:v>
                </c:pt>
                <c:pt idx="221">
                  <c:v>1167</c:v>
                </c:pt>
                <c:pt idx="222">
                  <c:v>1168</c:v>
                </c:pt>
                <c:pt idx="223">
                  <c:v>1168</c:v>
                </c:pt>
                <c:pt idx="224">
                  <c:v>1168</c:v>
                </c:pt>
                <c:pt idx="225">
                  <c:v>1168</c:v>
                </c:pt>
                <c:pt idx="226">
                  <c:v>1169</c:v>
                </c:pt>
                <c:pt idx="227">
                  <c:v>1170</c:v>
                </c:pt>
                <c:pt idx="228">
                  <c:v>1171</c:v>
                </c:pt>
                <c:pt idx="229">
                  <c:v>1171</c:v>
                </c:pt>
                <c:pt idx="230">
                  <c:v>1171</c:v>
                </c:pt>
                <c:pt idx="231">
                  <c:v>1171</c:v>
                </c:pt>
                <c:pt idx="232">
                  <c:v>1172</c:v>
                </c:pt>
                <c:pt idx="233">
                  <c:v>1172</c:v>
                </c:pt>
                <c:pt idx="234">
                  <c:v>1172</c:v>
                </c:pt>
                <c:pt idx="235">
                  <c:v>1172</c:v>
                </c:pt>
                <c:pt idx="236">
                  <c:v>1173</c:v>
                </c:pt>
                <c:pt idx="237">
                  <c:v>1173</c:v>
                </c:pt>
                <c:pt idx="238">
                  <c:v>1173</c:v>
                </c:pt>
                <c:pt idx="239">
                  <c:v>1173</c:v>
                </c:pt>
                <c:pt idx="240">
                  <c:v>1174</c:v>
                </c:pt>
                <c:pt idx="241">
                  <c:v>1174</c:v>
                </c:pt>
                <c:pt idx="242">
                  <c:v>1175</c:v>
                </c:pt>
                <c:pt idx="243">
                  <c:v>1176</c:v>
                </c:pt>
                <c:pt idx="244">
                  <c:v>1176</c:v>
                </c:pt>
                <c:pt idx="245">
                  <c:v>1176</c:v>
                </c:pt>
                <c:pt idx="246">
                  <c:v>1176</c:v>
                </c:pt>
                <c:pt idx="247">
                  <c:v>1177</c:v>
                </c:pt>
                <c:pt idx="248">
                  <c:v>1177</c:v>
                </c:pt>
                <c:pt idx="249">
                  <c:v>1177</c:v>
                </c:pt>
                <c:pt idx="250">
                  <c:v>1177</c:v>
                </c:pt>
                <c:pt idx="251">
                  <c:v>1178</c:v>
                </c:pt>
                <c:pt idx="252">
                  <c:v>1178</c:v>
                </c:pt>
                <c:pt idx="253">
                  <c:v>1178</c:v>
                </c:pt>
                <c:pt idx="254">
                  <c:v>1178</c:v>
                </c:pt>
                <c:pt idx="255">
                  <c:v>1179</c:v>
                </c:pt>
                <c:pt idx="256">
                  <c:v>1180</c:v>
                </c:pt>
                <c:pt idx="257">
                  <c:v>1180</c:v>
                </c:pt>
                <c:pt idx="258">
                  <c:v>1180</c:v>
                </c:pt>
                <c:pt idx="259">
                  <c:v>1180</c:v>
                </c:pt>
                <c:pt idx="260">
                  <c:v>1181</c:v>
                </c:pt>
                <c:pt idx="261">
                  <c:v>1181</c:v>
                </c:pt>
                <c:pt idx="262">
                  <c:v>1181</c:v>
                </c:pt>
                <c:pt idx="263">
                  <c:v>1181</c:v>
                </c:pt>
                <c:pt idx="264">
                  <c:v>1182</c:v>
                </c:pt>
                <c:pt idx="265">
                  <c:v>1183</c:v>
                </c:pt>
                <c:pt idx="266">
                  <c:v>1183</c:v>
                </c:pt>
                <c:pt idx="267">
                  <c:v>1183</c:v>
                </c:pt>
                <c:pt idx="268">
                  <c:v>1183</c:v>
                </c:pt>
                <c:pt idx="269">
                  <c:v>1184</c:v>
                </c:pt>
                <c:pt idx="270">
                  <c:v>1185</c:v>
                </c:pt>
                <c:pt idx="271">
                  <c:v>1186</c:v>
                </c:pt>
                <c:pt idx="272">
                  <c:v>1186</c:v>
                </c:pt>
                <c:pt idx="273">
                  <c:v>1188</c:v>
                </c:pt>
                <c:pt idx="274">
                  <c:v>1188</c:v>
                </c:pt>
                <c:pt idx="275">
                  <c:v>1189</c:v>
                </c:pt>
                <c:pt idx="276">
                  <c:v>1189</c:v>
                </c:pt>
                <c:pt idx="277">
                  <c:v>1190</c:v>
                </c:pt>
                <c:pt idx="278">
                  <c:v>1191</c:v>
                </c:pt>
                <c:pt idx="279">
                  <c:v>1192</c:v>
                </c:pt>
                <c:pt idx="280">
                  <c:v>1192</c:v>
                </c:pt>
                <c:pt idx="281">
                  <c:v>1192</c:v>
                </c:pt>
                <c:pt idx="282">
                  <c:v>1192</c:v>
                </c:pt>
                <c:pt idx="283">
                  <c:v>1193</c:v>
                </c:pt>
                <c:pt idx="284">
                  <c:v>1193</c:v>
                </c:pt>
                <c:pt idx="285">
                  <c:v>1193</c:v>
                </c:pt>
                <c:pt idx="286">
                  <c:v>1193</c:v>
                </c:pt>
                <c:pt idx="287">
                  <c:v>1194</c:v>
                </c:pt>
                <c:pt idx="288">
                  <c:v>1194</c:v>
                </c:pt>
                <c:pt idx="289">
                  <c:v>1195</c:v>
                </c:pt>
                <c:pt idx="290">
                  <c:v>1195</c:v>
                </c:pt>
                <c:pt idx="291">
                  <c:v>1196</c:v>
                </c:pt>
                <c:pt idx="292">
                  <c:v>1197</c:v>
                </c:pt>
                <c:pt idx="293">
                  <c:v>1197</c:v>
                </c:pt>
                <c:pt idx="294">
                  <c:v>1197</c:v>
                </c:pt>
                <c:pt idx="295">
                  <c:v>1197</c:v>
                </c:pt>
                <c:pt idx="296">
                  <c:v>1198</c:v>
                </c:pt>
                <c:pt idx="297">
                  <c:v>1198</c:v>
                </c:pt>
                <c:pt idx="298">
                  <c:v>1198</c:v>
                </c:pt>
                <c:pt idx="299">
                  <c:v>1198</c:v>
                </c:pt>
                <c:pt idx="300">
                  <c:v>1199</c:v>
                </c:pt>
                <c:pt idx="301">
                  <c:v>1199</c:v>
                </c:pt>
                <c:pt idx="302">
                  <c:v>1199</c:v>
                </c:pt>
                <c:pt idx="303">
                  <c:v>1199</c:v>
                </c:pt>
                <c:pt idx="304">
                  <c:v>1200</c:v>
                </c:pt>
                <c:pt idx="305">
                  <c:v>1200</c:v>
                </c:pt>
                <c:pt idx="306">
                  <c:v>1200</c:v>
                </c:pt>
                <c:pt idx="307">
                  <c:v>1200</c:v>
                </c:pt>
                <c:pt idx="308">
                  <c:v>1201</c:v>
                </c:pt>
                <c:pt idx="309">
                  <c:v>1202</c:v>
                </c:pt>
                <c:pt idx="310">
                  <c:v>1202</c:v>
                </c:pt>
                <c:pt idx="311">
                  <c:v>1202</c:v>
                </c:pt>
                <c:pt idx="312">
                  <c:v>1202</c:v>
                </c:pt>
                <c:pt idx="313">
                  <c:v>1203</c:v>
                </c:pt>
                <c:pt idx="314">
                  <c:v>1203</c:v>
                </c:pt>
                <c:pt idx="315">
                  <c:v>1203</c:v>
                </c:pt>
                <c:pt idx="316">
                  <c:v>1203</c:v>
                </c:pt>
                <c:pt idx="317">
                  <c:v>1204</c:v>
                </c:pt>
                <c:pt idx="318">
                  <c:v>1204</c:v>
                </c:pt>
                <c:pt idx="319">
                  <c:v>1204</c:v>
                </c:pt>
                <c:pt idx="320">
                  <c:v>1204</c:v>
                </c:pt>
                <c:pt idx="321">
                  <c:v>1205</c:v>
                </c:pt>
                <c:pt idx="322">
                  <c:v>1205</c:v>
                </c:pt>
                <c:pt idx="323">
                  <c:v>1205</c:v>
                </c:pt>
                <c:pt idx="324">
                  <c:v>1205</c:v>
                </c:pt>
                <c:pt idx="325">
                  <c:v>1206</c:v>
                </c:pt>
                <c:pt idx="326">
                  <c:v>1206</c:v>
                </c:pt>
                <c:pt idx="327">
                  <c:v>1206</c:v>
                </c:pt>
                <c:pt idx="328">
                  <c:v>1206</c:v>
                </c:pt>
                <c:pt idx="329">
                  <c:v>1207</c:v>
                </c:pt>
                <c:pt idx="330">
                  <c:v>1208</c:v>
                </c:pt>
                <c:pt idx="331">
                  <c:v>1208</c:v>
                </c:pt>
                <c:pt idx="332">
                  <c:v>1209</c:v>
                </c:pt>
                <c:pt idx="333">
                  <c:v>1210</c:v>
                </c:pt>
                <c:pt idx="334">
                  <c:v>1210</c:v>
                </c:pt>
                <c:pt idx="335">
                  <c:v>1210</c:v>
                </c:pt>
                <c:pt idx="336">
                  <c:v>1210</c:v>
                </c:pt>
                <c:pt idx="337">
                  <c:v>1211</c:v>
                </c:pt>
                <c:pt idx="338">
                  <c:v>1212</c:v>
                </c:pt>
                <c:pt idx="339">
                  <c:v>1212</c:v>
                </c:pt>
                <c:pt idx="340">
                  <c:v>1212</c:v>
                </c:pt>
                <c:pt idx="341">
                  <c:v>1212</c:v>
                </c:pt>
                <c:pt idx="342">
                  <c:v>1213</c:v>
                </c:pt>
                <c:pt idx="343">
                  <c:v>1213</c:v>
                </c:pt>
                <c:pt idx="344">
                  <c:v>1213</c:v>
                </c:pt>
                <c:pt idx="345">
                  <c:v>1213</c:v>
                </c:pt>
                <c:pt idx="346">
                  <c:v>1214</c:v>
                </c:pt>
                <c:pt idx="347">
                  <c:v>1214</c:v>
                </c:pt>
                <c:pt idx="348">
                  <c:v>1214</c:v>
                </c:pt>
                <c:pt idx="349">
                  <c:v>1214</c:v>
                </c:pt>
                <c:pt idx="350">
                  <c:v>1215</c:v>
                </c:pt>
                <c:pt idx="351">
                  <c:v>1215</c:v>
                </c:pt>
                <c:pt idx="352">
                  <c:v>1216</c:v>
                </c:pt>
                <c:pt idx="353">
                  <c:v>1217</c:v>
                </c:pt>
                <c:pt idx="354">
                  <c:v>1218</c:v>
                </c:pt>
                <c:pt idx="355">
                  <c:v>1219</c:v>
                </c:pt>
                <c:pt idx="356">
                  <c:v>1221</c:v>
                </c:pt>
                <c:pt idx="357">
                  <c:v>1221</c:v>
                </c:pt>
                <c:pt idx="358">
                  <c:v>1222</c:v>
                </c:pt>
                <c:pt idx="359">
                  <c:v>1222</c:v>
                </c:pt>
                <c:pt idx="360">
                  <c:v>1222</c:v>
                </c:pt>
                <c:pt idx="361">
                  <c:v>1222</c:v>
                </c:pt>
                <c:pt idx="362">
                  <c:v>1223</c:v>
                </c:pt>
                <c:pt idx="363">
                  <c:v>1223</c:v>
                </c:pt>
                <c:pt idx="364">
                  <c:v>1224</c:v>
                </c:pt>
                <c:pt idx="365">
                  <c:v>1225</c:v>
                </c:pt>
                <c:pt idx="366">
                  <c:v>1226</c:v>
                </c:pt>
                <c:pt idx="367">
                  <c:v>1226</c:v>
                </c:pt>
                <c:pt idx="368">
                  <c:v>1226</c:v>
                </c:pt>
                <c:pt idx="369">
                  <c:v>1226</c:v>
                </c:pt>
                <c:pt idx="370">
                  <c:v>1227</c:v>
                </c:pt>
                <c:pt idx="371">
                  <c:v>1228</c:v>
                </c:pt>
                <c:pt idx="372">
                  <c:v>1228</c:v>
                </c:pt>
                <c:pt idx="373">
                  <c:v>1229</c:v>
                </c:pt>
                <c:pt idx="374">
                  <c:v>1229</c:v>
                </c:pt>
                <c:pt idx="375">
                  <c:v>1229</c:v>
                </c:pt>
                <c:pt idx="376">
                  <c:v>1229</c:v>
                </c:pt>
                <c:pt idx="377">
                  <c:v>1230</c:v>
                </c:pt>
                <c:pt idx="378">
                  <c:v>1231</c:v>
                </c:pt>
                <c:pt idx="379">
                  <c:v>1231</c:v>
                </c:pt>
                <c:pt idx="380">
                  <c:v>1232</c:v>
                </c:pt>
              </c:numCache>
            </c:numRef>
          </c:xVal>
          <c:yVal>
            <c:numRef>
              <c:f>Computing!$S$1732:$S$2112</c:f>
              <c:numCache>
                <c:formatCode>0.00</c:formatCode>
                <c:ptCount val="381"/>
              </c:numCache>
            </c:numRef>
          </c:yVal>
        </c:ser>
        <c:ser>
          <c:idx val="3"/>
          <c:order val="3"/>
          <c:tx>
            <c:v>Quench O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 w="22225"/>
            </c:spPr>
          </c:marker>
          <c:xVal>
            <c:numRef>
              <c:f>Computing!$V$1747:$V$2127</c:f>
              <c:numCache>
                <c:formatCode>0</c:formatCode>
                <c:ptCount val="381"/>
                <c:pt idx="0">
                  <c:v>1079</c:v>
                </c:pt>
                <c:pt idx="1">
                  <c:v>1079</c:v>
                </c:pt>
                <c:pt idx="2">
                  <c:v>1080</c:v>
                </c:pt>
                <c:pt idx="3">
                  <c:v>1080</c:v>
                </c:pt>
                <c:pt idx="4">
                  <c:v>1081</c:v>
                </c:pt>
                <c:pt idx="5">
                  <c:v>1081</c:v>
                </c:pt>
                <c:pt idx="6">
                  <c:v>1081</c:v>
                </c:pt>
                <c:pt idx="7">
                  <c:v>1081</c:v>
                </c:pt>
                <c:pt idx="8">
                  <c:v>1082</c:v>
                </c:pt>
                <c:pt idx="9">
                  <c:v>1083</c:v>
                </c:pt>
                <c:pt idx="10">
                  <c:v>1083</c:v>
                </c:pt>
                <c:pt idx="11">
                  <c:v>1084</c:v>
                </c:pt>
                <c:pt idx="12">
                  <c:v>1084</c:v>
                </c:pt>
                <c:pt idx="13">
                  <c:v>1084</c:v>
                </c:pt>
                <c:pt idx="14">
                  <c:v>1084</c:v>
                </c:pt>
                <c:pt idx="15">
                  <c:v>1085</c:v>
                </c:pt>
                <c:pt idx="16">
                  <c:v>1085</c:v>
                </c:pt>
                <c:pt idx="17">
                  <c:v>1086</c:v>
                </c:pt>
                <c:pt idx="18">
                  <c:v>1087</c:v>
                </c:pt>
                <c:pt idx="19">
                  <c:v>1087</c:v>
                </c:pt>
                <c:pt idx="20">
                  <c:v>1088</c:v>
                </c:pt>
                <c:pt idx="21">
                  <c:v>1088</c:v>
                </c:pt>
                <c:pt idx="22">
                  <c:v>1088</c:v>
                </c:pt>
                <c:pt idx="23">
                  <c:v>1088</c:v>
                </c:pt>
                <c:pt idx="24">
                  <c:v>1089</c:v>
                </c:pt>
                <c:pt idx="25">
                  <c:v>1089</c:v>
                </c:pt>
                <c:pt idx="26">
                  <c:v>1089</c:v>
                </c:pt>
                <c:pt idx="27">
                  <c:v>1089</c:v>
                </c:pt>
                <c:pt idx="28">
                  <c:v>1090</c:v>
                </c:pt>
                <c:pt idx="29">
                  <c:v>1090</c:v>
                </c:pt>
                <c:pt idx="30">
                  <c:v>1090</c:v>
                </c:pt>
                <c:pt idx="31">
                  <c:v>1090</c:v>
                </c:pt>
                <c:pt idx="32">
                  <c:v>1091</c:v>
                </c:pt>
                <c:pt idx="33">
                  <c:v>1092</c:v>
                </c:pt>
                <c:pt idx="34">
                  <c:v>1092</c:v>
                </c:pt>
                <c:pt idx="35">
                  <c:v>1093</c:v>
                </c:pt>
                <c:pt idx="36">
                  <c:v>1093</c:v>
                </c:pt>
                <c:pt idx="37">
                  <c:v>1093</c:v>
                </c:pt>
                <c:pt idx="38">
                  <c:v>1093</c:v>
                </c:pt>
                <c:pt idx="39">
                  <c:v>1094</c:v>
                </c:pt>
                <c:pt idx="40">
                  <c:v>1095</c:v>
                </c:pt>
                <c:pt idx="41">
                  <c:v>1095</c:v>
                </c:pt>
                <c:pt idx="42">
                  <c:v>1096</c:v>
                </c:pt>
                <c:pt idx="43">
                  <c:v>1097</c:v>
                </c:pt>
                <c:pt idx="44">
                  <c:v>1097</c:v>
                </c:pt>
                <c:pt idx="45">
                  <c:v>1098</c:v>
                </c:pt>
                <c:pt idx="46">
                  <c:v>1099</c:v>
                </c:pt>
                <c:pt idx="47">
                  <c:v>1099</c:v>
                </c:pt>
                <c:pt idx="48">
                  <c:v>1100</c:v>
                </c:pt>
                <c:pt idx="49">
                  <c:v>1101</c:v>
                </c:pt>
                <c:pt idx="50">
                  <c:v>1101</c:v>
                </c:pt>
                <c:pt idx="51">
                  <c:v>1102</c:v>
                </c:pt>
                <c:pt idx="52">
                  <c:v>1102</c:v>
                </c:pt>
                <c:pt idx="53">
                  <c:v>1102</c:v>
                </c:pt>
                <c:pt idx="54">
                  <c:v>1102</c:v>
                </c:pt>
                <c:pt idx="55">
                  <c:v>1103</c:v>
                </c:pt>
                <c:pt idx="56">
                  <c:v>1103</c:v>
                </c:pt>
                <c:pt idx="57">
                  <c:v>1104</c:v>
                </c:pt>
                <c:pt idx="58">
                  <c:v>1105</c:v>
                </c:pt>
                <c:pt idx="59">
                  <c:v>1105</c:v>
                </c:pt>
                <c:pt idx="60">
                  <c:v>1105</c:v>
                </c:pt>
                <c:pt idx="61">
                  <c:v>1105</c:v>
                </c:pt>
                <c:pt idx="62">
                  <c:v>1106</c:v>
                </c:pt>
                <c:pt idx="63">
                  <c:v>1106</c:v>
                </c:pt>
                <c:pt idx="64">
                  <c:v>1106</c:v>
                </c:pt>
                <c:pt idx="65">
                  <c:v>1106</c:v>
                </c:pt>
                <c:pt idx="66">
                  <c:v>1107</c:v>
                </c:pt>
                <c:pt idx="67">
                  <c:v>1107</c:v>
                </c:pt>
                <c:pt idx="68">
                  <c:v>1107</c:v>
                </c:pt>
                <c:pt idx="69">
                  <c:v>1107</c:v>
                </c:pt>
                <c:pt idx="70">
                  <c:v>1108</c:v>
                </c:pt>
                <c:pt idx="71">
                  <c:v>1108</c:v>
                </c:pt>
                <c:pt idx="72">
                  <c:v>1108</c:v>
                </c:pt>
                <c:pt idx="73">
                  <c:v>1108</c:v>
                </c:pt>
                <c:pt idx="74">
                  <c:v>1109</c:v>
                </c:pt>
                <c:pt idx="75">
                  <c:v>1109</c:v>
                </c:pt>
                <c:pt idx="76">
                  <c:v>1110</c:v>
                </c:pt>
                <c:pt idx="77">
                  <c:v>1110</c:v>
                </c:pt>
                <c:pt idx="78">
                  <c:v>1110</c:v>
                </c:pt>
                <c:pt idx="79">
                  <c:v>1110</c:v>
                </c:pt>
                <c:pt idx="80">
                  <c:v>1111</c:v>
                </c:pt>
                <c:pt idx="81">
                  <c:v>1112</c:v>
                </c:pt>
                <c:pt idx="82">
                  <c:v>1112</c:v>
                </c:pt>
                <c:pt idx="83">
                  <c:v>1112</c:v>
                </c:pt>
                <c:pt idx="84">
                  <c:v>1112</c:v>
                </c:pt>
                <c:pt idx="85">
                  <c:v>1113</c:v>
                </c:pt>
                <c:pt idx="86">
                  <c:v>1113</c:v>
                </c:pt>
                <c:pt idx="87">
                  <c:v>1114</c:v>
                </c:pt>
                <c:pt idx="88">
                  <c:v>1114</c:v>
                </c:pt>
                <c:pt idx="89">
                  <c:v>1115</c:v>
                </c:pt>
                <c:pt idx="90">
                  <c:v>1115</c:v>
                </c:pt>
                <c:pt idx="91">
                  <c:v>1116</c:v>
                </c:pt>
                <c:pt idx="92">
                  <c:v>1116</c:v>
                </c:pt>
                <c:pt idx="93">
                  <c:v>1116</c:v>
                </c:pt>
                <c:pt idx="94">
                  <c:v>1116</c:v>
                </c:pt>
                <c:pt idx="95">
                  <c:v>1117</c:v>
                </c:pt>
                <c:pt idx="96">
                  <c:v>1117</c:v>
                </c:pt>
                <c:pt idx="97">
                  <c:v>1117</c:v>
                </c:pt>
                <c:pt idx="98">
                  <c:v>1117</c:v>
                </c:pt>
                <c:pt idx="99">
                  <c:v>1118</c:v>
                </c:pt>
                <c:pt idx="100">
                  <c:v>1118</c:v>
                </c:pt>
                <c:pt idx="101">
                  <c:v>1119</c:v>
                </c:pt>
                <c:pt idx="102">
                  <c:v>1120</c:v>
                </c:pt>
                <c:pt idx="103">
                  <c:v>1120</c:v>
                </c:pt>
                <c:pt idx="104">
                  <c:v>1120</c:v>
                </c:pt>
                <c:pt idx="105">
                  <c:v>1120</c:v>
                </c:pt>
                <c:pt idx="106">
                  <c:v>1121</c:v>
                </c:pt>
                <c:pt idx="107">
                  <c:v>1121</c:v>
                </c:pt>
                <c:pt idx="108">
                  <c:v>1122</c:v>
                </c:pt>
                <c:pt idx="109">
                  <c:v>1123</c:v>
                </c:pt>
                <c:pt idx="110">
                  <c:v>1124</c:v>
                </c:pt>
                <c:pt idx="111">
                  <c:v>1124</c:v>
                </c:pt>
                <c:pt idx="112">
                  <c:v>1124</c:v>
                </c:pt>
                <c:pt idx="113">
                  <c:v>1124</c:v>
                </c:pt>
                <c:pt idx="114">
                  <c:v>1125</c:v>
                </c:pt>
                <c:pt idx="115">
                  <c:v>1126</c:v>
                </c:pt>
                <c:pt idx="116">
                  <c:v>1126</c:v>
                </c:pt>
                <c:pt idx="117">
                  <c:v>1126</c:v>
                </c:pt>
                <c:pt idx="118">
                  <c:v>1126</c:v>
                </c:pt>
                <c:pt idx="119">
                  <c:v>1127</c:v>
                </c:pt>
                <c:pt idx="120">
                  <c:v>1127</c:v>
                </c:pt>
                <c:pt idx="121">
                  <c:v>1128</c:v>
                </c:pt>
                <c:pt idx="122">
                  <c:v>1129</c:v>
                </c:pt>
                <c:pt idx="123">
                  <c:v>1130</c:v>
                </c:pt>
                <c:pt idx="124">
                  <c:v>1130</c:v>
                </c:pt>
                <c:pt idx="125">
                  <c:v>1131</c:v>
                </c:pt>
                <c:pt idx="126">
                  <c:v>1132</c:v>
                </c:pt>
                <c:pt idx="127">
                  <c:v>1132</c:v>
                </c:pt>
                <c:pt idx="128">
                  <c:v>1132</c:v>
                </c:pt>
                <c:pt idx="129">
                  <c:v>1132</c:v>
                </c:pt>
                <c:pt idx="130">
                  <c:v>1133</c:v>
                </c:pt>
                <c:pt idx="131">
                  <c:v>1133</c:v>
                </c:pt>
                <c:pt idx="132">
                  <c:v>1133</c:v>
                </c:pt>
                <c:pt idx="133">
                  <c:v>1133</c:v>
                </c:pt>
                <c:pt idx="134">
                  <c:v>1135</c:v>
                </c:pt>
                <c:pt idx="135">
                  <c:v>1135</c:v>
                </c:pt>
                <c:pt idx="136">
                  <c:v>1136</c:v>
                </c:pt>
                <c:pt idx="137">
                  <c:v>1136</c:v>
                </c:pt>
                <c:pt idx="138">
                  <c:v>1136</c:v>
                </c:pt>
                <c:pt idx="139">
                  <c:v>1136</c:v>
                </c:pt>
                <c:pt idx="140">
                  <c:v>1137</c:v>
                </c:pt>
                <c:pt idx="141">
                  <c:v>1138</c:v>
                </c:pt>
                <c:pt idx="142">
                  <c:v>1138</c:v>
                </c:pt>
                <c:pt idx="143">
                  <c:v>1138</c:v>
                </c:pt>
                <c:pt idx="144">
                  <c:v>1138</c:v>
                </c:pt>
                <c:pt idx="145">
                  <c:v>1139</c:v>
                </c:pt>
                <c:pt idx="146">
                  <c:v>1140</c:v>
                </c:pt>
                <c:pt idx="147">
                  <c:v>1140</c:v>
                </c:pt>
                <c:pt idx="148">
                  <c:v>1140</c:v>
                </c:pt>
                <c:pt idx="149">
                  <c:v>1140</c:v>
                </c:pt>
                <c:pt idx="150">
                  <c:v>1141</c:v>
                </c:pt>
                <c:pt idx="151">
                  <c:v>1141</c:v>
                </c:pt>
                <c:pt idx="152">
                  <c:v>1142</c:v>
                </c:pt>
                <c:pt idx="153">
                  <c:v>1143</c:v>
                </c:pt>
                <c:pt idx="154">
                  <c:v>1143</c:v>
                </c:pt>
                <c:pt idx="155">
                  <c:v>1144</c:v>
                </c:pt>
                <c:pt idx="156">
                  <c:v>1144</c:v>
                </c:pt>
                <c:pt idx="157">
                  <c:v>1144</c:v>
                </c:pt>
                <c:pt idx="158">
                  <c:v>1144</c:v>
                </c:pt>
                <c:pt idx="159">
                  <c:v>1145</c:v>
                </c:pt>
                <c:pt idx="160">
                  <c:v>1145</c:v>
                </c:pt>
                <c:pt idx="161">
                  <c:v>1145</c:v>
                </c:pt>
                <c:pt idx="162">
                  <c:v>1145</c:v>
                </c:pt>
                <c:pt idx="163">
                  <c:v>1146</c:v>
                </c:pt>
                <c:pt idx="164">
                  <c:v>1146</c:v>
                </c:pt>
                <c:pt idx="165">
                  <c:v>1146</c:v>
                </c:pt>
                <c:pt idx="166">
                  <c:v>1146</c:v>
                </c:pt>
                <c:pt idx="167">
                  <c:v>1147</c:v>
                </c:pt>
                <c:pt idx="168">
                  <c:v>1147</c:v>
                </c:pt>
                <c:pt idx="169">
                  <c:v>1148</c:v>
                </c:pt>
                <c:pt idx="170">
                  <c:v>1148</c:v>
                </c:pt>
                <c:pt idx="171">
                  <c:v>1148</c:v>
                </c:pt>
                <c:pt idx="172">
                  <c:v>1148</c:v>
                </c:pt>
                <c:pt idx="173">
                  <c:v>1149</c:v>
                </c:pt>
                <c:pt idx="174">
                  <c:v>1149</c:v>
                </c:pt>
                <c:pt idx="175">
                  <c:v>1149</c:v>
                </c:pt>
                <c:pt idx="176">
                  <c:v>1149</c:v>
                </c:pt>
                <c:pt idx="177">
                  <c:v>1150</c:v>
                </c:pt>
                <c:pt idx="178">
                  <c:v>1150</c:v>
                </c:pt>
                <c:pt idx="179">
                  <c:v>1150</c:v>
                </c:pt>
                <c:pt idx="180">
                  <c:v>1150</c:v>
                </c:pt>
                <c:pt idx="181">
                  <c:v>1151</c:v>
                </c:pt>
                <c:pt idx="182">
                  <c:v>1151</c:v>
                </c:pt>
                <c:pt idx="183">
                  <c:v>1152</c:v>
                </c:pt>
                <c:pt idx="184">
                  <c:v>1153</c:v>
                </c:pt>
                <c:pt idx="185">
                  <c:v>1153</c:v>
                </c:pt>
                <c:pt idx="186">
                  <c:v>1154</c:v>
                </c:pt>
                <c:pt idx="187">
                  <c:v>1154</c:v>
                </c:pt>
                <c:pt idx="188">
                  <c:v>1155</c:v>
                </c:pt>
                <c:pt idx="189">
                  <c:v>1155</c:v>
                </c:pt>
                <c:pt idx="190">
                  <c:v>1155</c:v>
                </c:pt>
                <c:pt idx="191">
                  <c:v>1155</c:v>
                </c:pt>
                <c:pt idx="192">
                  <c:v>1156</c:v>
                </c:pt>
                <c:pt idx="193">
                  <c:v>1156</c:v>
                </c:pt>
                <c:pt idx="194">
                  <c:v>1156</c:v>
                </c:pt>
                <c:pt idx="195">
                  <c:v>1156</c:v>
                </c:pt>
                <c:pt idx="196">
                  <c:v>1157</c:v>
                </c:pt>
                <c:pt idx="197">
                  <c:v>1157</c:v>
                </c:pt>
                <c:pt idx="198">
                  <c:v>1157</c:v>
                </c:pt>
                <c:pt idx="199">
                  <c:v>1157</c:v>
                </c:pt>
                <c:pt idx="200">
                  <c:v>1158</c:v>
                </c:pt>
                <c:pt idx="201">
                  <c:v>1158</c:v>
                </c:pt>
                <c:pt idx="202">
                  <c:v>1158</c:v>
                </c:pt>
                <c:pt idx="203">
                  <c:v>1158</c:v>
                </c:pt>
                <c:pt idx="204">
                  <c:v>1159</c:v>
                </c:pt>
                <c:pt idx="205">
                  <c:v>1159</c:v>
                </c:pt>
                <c:pt idx="206">
                  <c:v>1160</c:v>
                </c:pt>
                <c:pt idx="207">
                  <c:v>1161</c:v>
                </c:pt>
                <c:pt idx="208">
                  <c:v>1162</c:v>
                </c:pt>
                <c:pt idx="209">
                  <c:v>1162</c:v>
                </c:pt>
                <c:pt idx="210">
                  <c:v>1163</c:v>
                </c:pt>
                <c:pt idx="211">
                  <c:v>1163</c:v>
                </c:pt>
                <c:pt idx="212">
                  <c:v>1164</c:v>
                </c:pt>
                <c:pt idx="213">
                  <c:v>1164</c:v>
                </c:pt>
                <c:pt idx="214">
                  <c:v>1164</c:v>
                </c:pt>
                <c:pt idx="215">
                  <c:v>1164</c:v>
                </c:pt>
                <c:pt idx="216">
                  <c:v>1165</c:v>
                </c:pt>
                <c:pt idx="217">
                  <c:v>1165</c:v>
                </c:pt>
                <c:pt idx="218">
                  <c:v>1165</c:v>
                </c:pt>
                <c:pt idx="219">
                  <c:v>1165</c:v>
                </c:pt>
                <c:pt idx="220">
                  <c:v>1167</c:v>
                </c:pt>
                <c:pt idx="221">
                  <c:v>1168</c:v>
                </c:pt>
                <c:pt idx="222">
                  <c:v>1168</c:v>
                </c:pt>
                <c:pt idx="223">
                  <c:v>1168</c:v>
                </c:pt>
                <c:pt idx="224">
                  <c:v>1168</c:v>
                </c:pt>
                <c:pt idx="225">
                  <c:v>1169</c:v>
                </c:pt>
                <c:pt idx="226">
                  <c:v>1170</c:v>
                </c:pt>
                <c:pt idx="227">
                  <c:v>1171</c:v>
                </c:pt>
                <c:pt idx="228">
                  <c:v>1171</c:v>
                </c:pt>
                <c:pt idx="229">
                  <c:v>1171</c:v>
                </c:pt>
                <c:pt idx="230">
                  <c:v>1171</c:v>
                </c:pt>
                <c:pt idx="231">
                  <c:v>1172</c:v>
                </c:pt>
                <c:pt idx="232">
                  <c:v>1172</c:v>
                </c:pt>
                <c:pt idx="233">
                  <c:v>1172</c:v>
                </c:pt>
                <c:pt idx="234">
                  <c:v>1172</c:v>
                </c:pt>
                <c:pt idx="235">
                  <c:v>1173</c:v>
                </c:pt>
                <c:pt idx="236">
                  <c:v>1173</c:v>
                </c:pt>
                <c:pt idx="237">
                  <c:v>1173</c:v>
                </c:pt>
                <c:pt idx="238">
                  <c:v>1173</c:v>
                </c:pt>
                <c:pt idx="239">
                  <c:v>1174</c:v>
                </c:pt>
                <c:pt idx="240">
                  <c:v>1174</c:v>
                </c:pt>
                <c:pt idx="241">
                  <c:v>1175</c:v>
                </c:pt>
                <c:pt idx="242">
                  <c:v>1176</c:v>
                </c:pt>
                <c:pt idx="243">
                  <c:v>1176</c:v>
                </c:pt>
                <c:pt idx="244">
                  <c:v>1176</c:v>
                </c:pt>
                <c:pt idx="245">
                  <c:v>1176</c:v>
                </c:pt>
                <c:pt idx="246">
                  <c:v>1177</c:v>
                </c:pt>
                <c:pt idx="247">
                  <c:v>1177</c:v>
                </c:pt>
                <c:pt idx="248">
                  <c:v>1177</c:v>
                </c:pt>
                <c:pt idx="249">
                  <c:v>1177</c:v>
                </c:pt>
                <c:pt idx="250">
                  <c:v>1178</c:v>
                </c:pt>
                <c:pt idx="251">
                  <c:v>1178</c:v>
                </c:pt>
                <c:pt idx="252">
                  <c:v>1178</c:v>
                </c:pt>
                <c:pt idx="253">
                  <c:v>1178</c:v>
                </c:pt>
                <c:pt idx="254">
                  <c:v>1179</c:v>
                </c:pt>
                <c:pt idx="255">
                  <c:v>1180</c:v>
                </c:pt>
                <c:pt idx="256">
                  <c:v>1180</c:v>
                </c:pt>
                <c:pt idx="257">
                  <c:v>1180</c:v>
                </c:pt>
                <c:pt idx="258">
                  <c:v>1180</c:v>
                </c:pt>
                <c:pt idx="259">
                  <c:v>1181</c:v>
                </c:pt>
                <c:pt idx="260">
                  <c:v>1181</c:v>
                </c:pt>
                <c:pt idx="261">
                  <c:v>1181</c:v>
                </c:pt>
                <c:pt idx="262">
                  <c:v>1181</c:v>
                </c:pt>
                <c:pt idx="263">
                  <c:v>1182</c:v>
                </c:pt>
                <c:pt idx="264">
                  <c:v>1183</c:v>
                </c:pt>
                <c:pt idx="265">
                  <c:v>1183</c:v>
                </c:pt>
                <c:pt idx="266">
                  <c:v>1183</c:v>
                </c:pt>
                <c:pt idx="267">
                  <c:v>1183</c:v>
                </c:pt>
                <c:pt idx="268">
                  <c:v>1184</c:v>
                </c:pt>
                <c:pt idx="269">
                  <c:v>1185</c:v>
                </c:pt>
                <c:pt idx="270">
                  <c:v>1186</c:v>
                </c:pt>
                <c:pt idx="271">
                  <c:v>1186</c:v>
                </c:pt>
                <c:pt idx="272">
                  <c:v>1187</c:v>
                </c:pt>
                <c:pt idx="273">
                  <c:v>1188</c:v>
                </c:pt>
                <c:pt idx="274">
                  <c:v>1188</c:v>
                </c:pt>
                <c:pt idx="275">
                  <c:v>1189</c:v>
                </c:pt>
                <c:pt idx="276">
                  <c:v>1189</c:v>
                </c:pt>
                <c:pt idx="277">
                  <c:v>1190</c:v>
                </c:pt>
                <c:pt idx="278">
                  <c:v>1191</c:v>
                </c:pt>
                <c:pt idx="279">
                  <c:v>1192</c:v>
                </c:pt>
                <c:pt idx="280">
                  <c:v>1192</c:v>
                </c:pt>
                <c:pt idx="281">
                  <c:v>1192</c:v>
                </c:pt>
                <c:pt idx="282">
                  <c:v>1192</c:v>
                </c:pt>
                <c:pt idx="283">
                  <c:v>1193</c:v>
                </c:pt>
                <c:pt idx="284">
                  <c:v>1193</c:v>
                </c:pt>
                <c:pt idx="285">
                  <c:v>1193</c:v>
                </c:pt>
                <c:pt idx="286">
                  <c:v>1193</c:v>
                </c:pt>
                <c:pt idx="287">
                  <c:v>1194</c:v>
                </c:pt>
                <c:pt idx="288">
                  <c:v>1194</c:v>
                </c:pt>
                <c:pt idx="289">
                  <c:v>1195</c:v>
                </c:pt>
                <c:pt idx="290">
                  <c:v>1195</c:v>
                </c:pt>
                <c:pt idx="291">
                  <c:v>1196</c:v>
                </c:pt>
                <c:pt idx="292">
                  <c:v>1197</c:v>
                </c:pt>
                <c:pt idx="293">
                  <c:v>1197</c:v>
                </c:pt>
                <c:pt idx="294">
                  <c:v>1197</c:v>
                </c:pt>
                <c:pt idx="295">
                  <c:v>1197</c:v>
                </c:pt>
                <c:pt idx="296">
                  <c:v>1198</c:v>
                </c:pt>
                <c:pt idx="297">
                  <c:v>1198</c:v>
                </c:pt>
                <c:pt idx="298">
                  <c:v>1198</c:v>
                </c:pt>
                <c:pt idx="299">
                  <c:v>1198</c:v>
                </c:pt>
                <c:pt idx="300">
                  <c:v>1199</c:v>
                </c:pt>
                <c:pt idx="301">
                  <c:v>1199</c:v>
                </c:pt>
                <c:pt idx="302">
                  <c:v>1199</c:v>
                </c:pt>
                <c:pt idx="303">
                  <c:v>1199</c:v>
                </c:pt>
                <c:pt idx="304">
                  <c:v>1200</c:v>
                </c:pt>
                <c:pt idx="305">
                  <c:v>1200</c:v>
                </c:pt>
                <c:pt idx="306">
                  <c:v>1200</c:v>
                </c:pt>
                <c:pt idx="307">
                  <c:v>1200</c:v>
                </c:pt>
                <c:pt idx="308">
                  <c:v>1201</c:v>
                </c:pt>
                <c:pt idx="309">
                  <c:v>1202</c:v>
                </c:pt>
                <c:pt idx="310">
                  <c:v>1202</c:v>
                </c:pt>
                <c:pt idx="311">
                  <c:v>1202</c:v>
                </c:pt>
                <c:pt idx="312">
                  <c:v>1202</c:v>
                </c:pt>
                <c:pt idx="313">
                  <c:v>1203</c:v>
                </c:pt>
                <c:pt idx="314">
                  <c:v>1203</c:v>
                </c:pt>
                <c:pt idx="315">
                  <c:v>1203</c:v>
                </c:pt>
                <c:pt idx="316">
                  <c:v>1203</c:v>
                </c:pt>
                <c:pt idx="317">
                  <c:v>1204</c:v>
                </c:pt>
                <c:pt idx="318">
                  <c:v>1204</c:v>
                </c:pt>
                <c:pt idx="319">
                  <c:v>1204</c:v>
                </c:pt>
                <c:pt idx="320">
                  <c:v>1204</c:v>
                </c:pt>
                <c:pt idx="321">
                  <c:v>1205</c:v>
                </c:pt>
                <c:pt idx="322">
                  <c:v>1205</c:v>
                </c:pt>
                <c:pt idx="323">
                  <c:v>1205</c:v>
                </c:pt>
                <c:pt idx="324">
                  <c:v>1205</c:v>
                </c:pt>
                <c:pt idx="325">
                  <c:v>1206</c:v>
                </c:pt>
                <c:pt idx="326">
                  <c:v>1206</c:v>
                </c:pt>
                <c:pt idx="327">
                  <c:v>1206</c:v>
                </c:pt>
                <c:pt idx="328">
                  <c:v>1206</c:v>
                </c:pt>
                <c:pt idx="329">
                  <c:v>1207</c:v>
                </c:pt>
                <c:pt idx="330">
                  <c:v>1208</c:v>
                </c:pt>
                <c:pt idx="331">
                  <c:v>1208</c:v>
                </c:pt>
                <c:pt idx="332">
                  <c:v>1209</c:v>
                </c:pt>
                <c:pt idx="333">
                  <c:v>1210</c:v>
                </c:pt>
                <c:pt idx="334">
                  <c:v>1210</c:v>
                </c:pt>
                <c:pt idx="335">
                  <c:v>1210</c:v>
                </c:pt>
                <c:pt idx="336">
                  <c:v>1210</c:v>
                </c:pt>
                <c:pt idx="337">
                  <c:v>1211</c:v>
                </c:pt>
                <c:pt idx="338">
                  <c:v>1212</c:v>
                </c:pt>
                <c:pt idx="339">
                  <c:v>1212</c:v>
                </c:pt>
                <c:pt idx="340">
                  <c:v>1212</c:v>
                </c:pt>
                <c:pt idx="341">
                  <c:v>1212</c:v>
                </c:pt>
                <c:pt idx="342">
                  <c:v>1213</c:v>
                </c:pt>
                <c:pt idx="343">
                  <c:v>1213</c:v>
                </c:pt>
                <c:pt idx="344">
                  <c:v>1213</c:v>
                </c:pt>
                <c:pt idx="345">
                  <c:v>1213</c:v>
                </c:pt>
                <c:pt idx="346">
                  <c:v>1214</c:v>
                </c:pt>
                <c:pt idx="347">
                  <c:v>1214</c:v>
                </c:pt>
                <c:pt idx="348">
                  <c:v>1214</c:v>
                </c:pt>
                <c:pt idx="349">
                  <c:v>1214</c:v>
                </c:pt>
                <c:pt idx="350">
                  <c:v>1215</c:v>
                </c:pt>
                <c:pt idx="351">
                  <c:v>1215</c:v>
                </c:pt>
                <c:pt idx="352">
                  <c:v>1216</c:v>
                </c:pt>
                <c:pt idx="353">
                  <c:v>1217</c:v>
                </c:pt>
                <c:pt idx="354">
                  <c:v>1218</c:v>
                </c:pt>
                <c:pt idx="355">
                  <c:v>1219</c:v>
                </c:pt>
                <c:pt idx="356">
                  <c:v>1221</c:v>
                </c:pt>
                <c:pt idx="357">
                  <c:v>1221</c:v>
                </c:pt>
                <c:pt idx="358">
                  <c:v>1222</c:v>
                </c:pt>
                <c:pt idx="359">
                  <c:v>1222</c:v>
                </c:pt>
                <c:pt idx="360">
                  <c:v>1222</c:v>
                </c:pt>
                <c:pt idx="361">
                  <c:v>1222</c:v>
                </c:pt>
                <c:pt idx="362">
                  <c:v>1223</c:v>
                </c:pt>
                <c:pt idx="363">
                  <c:v>1223</c:v>
                </c:pt>
                <c:pt idx="364">
                  <c:v>1224</c:v>
                </c:pt>
                <c:pt idx="365">
                  <c:v>1225</c:v>
                </c:pt>
                <c:pt idx="366">
                  <c:v>1226</c:v>
                </c:pt>
                <c:pt idx="367">
                  <c:v>1226</c:v>
                </c:pt>
                <c:pt idx="368">
                  <c:v>1226</c:v>
                </c:pt>
                <c:pt idx="369">
                  <c:v>1226</c:v>
                </c:pt>
                <c:pt idx="370">
                  <c:v>1227</c:v>
                </c:pt>
                <c:pt idx="371">
                  <c:v>1228</c:v>
                </c:pt>
                <c:pt idx="372">
                  <c:v>1228</c:v>
                </c:pt>
                <c:pt idx="373">
                  <c:v>1229</c:v>
                </c:pt>
                <c:pt idx="374">
                  <c:v>1229</c:v>
                </c:pt>
                <c:pt idx="375">
                  <c:v>1229</c:v>
                </c:pt>
                <c:pt idx="376">
                  <c:v>1229</c:v>
                </c:pt>
                <c:pt idx="377">
                  <c:v>1230</c:v>
                </c:pt>
                <c:pt idx="378">
                  <c:v>1231</c:v>
                </c:pt>
                <c:pt idx="379">
                  <c:v>1231</c:v>
                </c:pt>
                <c:pt idx="380">
                  <c:v>1232</c:v>
                </c:pt>
              </c:numCache>
            </c:numRef>
          </c:xVal>
          <c:yVal>
            <c:numRef>
              <c:f>Computing!$X$1747:$X$2127</c:f>
              <c:numCache>
                <c:formatCode>0.00</c:formatCode>
                <c:ptCount val="381"/>
              </c:numCache>
            </c:numRef>
          </c:yVal>
        </c:ser>
        <c:axId val="106435328"/>
        <c:axId val="106438016"/>
      </c:scatterChart>
      <c:valAx>
        <c:axId val="106435328"/>
        <c:scaling>
          <c:orientation val="minMax"/>
          <c:max val="1233"/>
          <c:min val="1078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Position in sector</a:t>
                </a:r>
              </a:p>
            </c:rich>
          </c:tx>
          <c:layout>
            <c:manualLayout>
              <c:xMode val="edge"/>
              <c:yMode val="edge"/>
              <c:x val="0.46535677352637039"/>
              <c:y val="0.94067796610169518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38016"/>
        <c:crosses val="autoZero"/>
        <c:crossBetween val="midCat"/>
      </c:valAx>
      <c:valAx>
        <c:axId val="106438016"/>
        <c:scaling>
          <c:orientation val="minMax"/>
          <c:max val="0.3000000000000001"/>
          <c:min val="-0.300000000000000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mm (at 100MPa)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43728813559322038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35328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487073422957673"/>
          <c:y val="0.13559322033898305"/>
          <c:w val="7.8593588417786964E-2"/>
          <c:h val="0.1457627118644068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Alstom Emod</a:t>
            </a:r>
          </a:p>
        </c:rich>
      </c:tx>
      <c:layout>
        <c:manualLayout>
          <c:xMode val="edge"/>
          <c:yMode val="edge"/>
          <c:x val="0.44364012409513948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1695966907962825E-2"/>
          <c:y val="0.20677966101694914"/>
          <c:w val="0.87693898655635982"/>
          <c:h val="0.67966101694915304"/>
        </c:manualLayout>
      </c:layout>
      <c:scatterChart>
        <c:scatterStyle val="lineMarker"/>
        <c:ser>
          <c:idx val="0"/>
          <c:order val="0"/>
          <c:tx>
            <c:strRef>
              <c:f>Computing!$E$2</c:f>
              <c:strCache>
                <c:ptCount val="1"/>
                <c:pt idx="0">
                  <c:v>IL Emod 80 MPa</c:v>
                </c:pt>
              </c:strCache>
            </c:strRef>
          </c:tx>
          <c:spPr>
            <a:ln w="28575">
              <a:noFill/>
            </a:ln>
          </c:spPr>
          <c:marker>
            <c:symbol val="dot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Computing!$C$3:$C$644</c:f>
              <c:numCache>
                <c:formatCode>General</c:formatCode>
                <c:ptCount val="642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1280</c:v>
                </c:pt>
                <c:pt idx="637">
                  <c:v>1281</c:v>
                </c:pt>
                <c:pt idx="638">
                  <c:v>1282</c:v>
                </c:pt>
                <c:pt idx="639">
                  <c:v>1283</c:v>
                </c:pt>
                <c:pt idx="640">
                  <c:v>1284</c:v>
                </c:pt>
                <c:pt idx="641">
                  <c:v>1285</c:v>
                </c:pt>
              </c:numCache>
            </c:numRef>
          </c:xVal>
          <c:yVal>
            <c:numRef>
              <c:f>Computing!$E$3:$E$644</c:f>
              <c:numCache>
                <c:formatCode>0.00</c:formatCode>
                <c:ptCount val="642"/>
                <c:pt idx="0">
                  <c:v>7.6118888888888891</c:v>
                </c:pt>
                <c:pt idx="1">
                  <c:v>7.6498148148148157</c:v>
                </c:pt>
                <c:pt idx="2">
                  <c:v>7.6930370370370369</c:v>
                </c:pt>
                <c:pt idx="3">
                  <c:v>7.8219259259259255</c:v>
                </c:pt>
                <c:pt idx="4">
                  <c:v>7.6600689655172403</c:v>
                </c:pt>
                <c:pt idx="5">
                  <c:v>7.7140689655172414</c:v>
                </c:pt>
                <c:pt idx="6">
                  <c:v>7.8067931034482765</c:v>
                </c:pt>
                <c:pt idx="7">
                  <c:v>8.0231034482758634</c:v>
                </c:pt>
                <c:pt idx="8">
                  <c:v>7.0763793103448274</c:v>
                </c:pt>
                <c:pt idx="9">
                  <c:v>7.2251034482758616</c:v>
                </c:pt>
                <c:pt idx="10">
                  <c:v>7.2675517241379302</c:v>
                </c:pt>
                <c:pt idx="11">
                  <c:v>7.3182413793103445</c:v>
                </c:pt>
                <c:pt idx="12">
                  <c:v>7.4537241379310348</c:v>
                </c:pt>
                <c:pt idx="13">
                  <c:v>7.4568965517241379</c:v>
                </c:pt>
                <c:pt idx="14">
                  <c:v>7.5461034482758631</c:v>
                </c:pt>
                <c:pt idx="15">
                  <c:v>7.6444137931034497</c:v>
                </c:pt>
                <c:pt idx="16">
                  <c:v>7.4278620689655188</c:v>
                </c:pt>
                <c:pt idx="17">
                  <c:v>7.5027241379310379</c:v>
                </c:pt>
                <c:pt idx="18">
                  <c:v>7.5853448275862068</c:v>
                </c:pt>
                <c:pt idx="19">
                  <c:v>7.5965862068965517</c:v>
                </c:pt>
                <c:pt idx="20">
                  <c:v>7.1133103448275881</c:v>
                </c:pt>
                <c:pt idx="21">
                  <c:v>7.1541724137931038</c:v>
                </c:pt>
                <c:pt idx="22">
                  <c:v>7.3422758620689645</c:v>
                </c:pt>
                <c:pt idx="23">
                  <c:v>7.3663103448275873</c:v>
                </c:pt>
                <c:pt idx="24">
                  <c:v>7.2263793103448277</c:v>
                </c:pt>
                <c:pt idx="25">
                  <c:v>7.4092413793103447</c:v>
                </c:pt>
                <c:pt idx="26">
                  <c:v>7.5748275862068972</c:v>
                </c:pt>
                <c:pt idx="27">
                  <c:v>7.6379310344827589</c:v>
                </c:pt>
                <c:pt idx="28">
                  <c:v>7.3739310344827596</c:v>
                </c:pt>
                <c:pt idx="29">
                  <c:v>7.4031379310344851</c:v>
                </c:pt>
                <c:pt idx="30">
                  <c:v>7.4302413793103463</c:v>
                </c:pt>
                <c:pt idx="31">
                  <c:v>7.6038275862068962</c:v>
                </c:pt>
                <c:pt idx="32">
                  <c:v>6.2750000000000004</c:v>
                </c:pt>
                <c:pt idx="33">
                  <c:v>6.958137931034484</c:v>
                </c:pt>
                <c:pt idx="34">
                  <c:v>7.2237586206896554</c:v>
                </c:pt>
                <c:pt idx="35">
                  <c:v>7.4465172413793086</c:v>
                </c:pt>
                <c:pt idx="36">
                  <c:v>6.8063793103448287</c:v>
                </c:pt>
                <c:pt idx="37">
                  <c:v>7.1392413793103451</c:v>
                </c:pt>
                <c:pt idx="38">
                  <c:v>7.1513103448275865</c:v>
                </c:pt>
                <c:pt idx="39">
                  <c:v>7.4470000000000018</c:v>
                </c:pt>
                <c:pt idx="40">
                  <c:v>6.5242758620689649</c:v>
                </c:pt>
                <c:pt idx="41">
                  <c:v>6.5371034482758628</c:v>
                </c:pt>
                <c:pt idx="42">
                  <c:v>6.6344137931034473</c:v>
                </c:pt>
                <c:pt idx="43">
                  <c:v>6.6974137931034461</c:v>
                </c:pt>
                <c:pt idx="44">
                  <c:v>6.7172413793103454</c:v>
                </c:pt>
                <c:pt idx="45">
                  <c:v>6.9407586206896568</c:v>
                </c:pt>
                <c:pt idx="46">
                  <c:v>7.1669655172413789</c:v>
                </c:pt>
                <c:pt idx="47">
                  <c:v>7.2662068965517248</c:v>
                </c:pt>
                <c:pt idx="48">
                  <c:v>6.8350344827586209</c:v>
                </c:pt>
                <c:pt idx="49">
                  <c:v>7.2839310344827579</c:v>
                </c:pt>
                <c:pt idx="50">
                  <c:v>7.4335172413793105</c:v>
                </c:pt>
                <c:pt idx="51">
                  <c:v>7.6148965517241365</c:v>
                </c:pt>
                <c:pt idx="52">
                  <c:v>6.8119310344827584</c:v>
                </c:pt>
                <c:pt idx="53">
                  <c:v>7.0184482758620677</c:v>
                </c:pt>
                <c:pt idx="54">
                  <c:v>7.2180344827586191</c:v>
                </c:pt>
                <c:pt idx="55">
                  <c:v>7.3801724137931037</c:v>
                </c:pt>
                <c:pt idx="56">
                  <c:v>7.0198965517241376</c:v>
                </c:pt>
                <c:pt idx="57">
                  <c:v>7.1497931034482782</c:v>
                </c:pt>
                <c:pt idx="58">
                  <c:v>7.3003793103448285</c:v>
                </c:pt>
                <c:pt idx="59">
                  <c:v>7.4434137931034474</c:v>
                </c:pt>
                <c:pt idx="60">
                  <c:v>7.0666896551724134</c:v>
                </c:pt>
                <c:pt idx="61">
                  <c:v>7.2936896551724137</c:v>
                </c:pt>
                <c:pt idx="62">
                  <c:v>7.3549523809523798</c:v>
                </c:pt>
                <c:pt idx="63">
                  <c:v>7.4530000000000038</c:v>
                </c:pt>
                <c:pt idx="64">
                  <c:v>6.9332758620689656</c:v>
                </c:pt>
                <c:pt idx="65">
                  <c:v>7.110896551724136</c:v>
                </c:pt>
                <c:pt idx="66">
                  <c:v>7.2019655172413781</c:v>
                </c:pt>
                <c:pt idx="67">
                  <c:v>7.291827586206896</c:v>
                </c:pt>
                <c:pt idx="68">
                  <c:v>6.7569655172413814</c:v>
                </c:pt>
                <c:pt idx="69">
                  <c:v>7.012999999999999</c:v>
                </c:pt>
                <c:pt idx="70">
                  <c:v>7.1930689655172424</c:v>
                </c:pt>
                <c:pt idx="71">
                  <c:v>7.3431724137931038</c:v>
                </c:pt>
                <c:pt idx="72">
                  <c:v>6.6735862068965517</c:v>
                </c:pt>
                <c:pt idx="73">
                  <c:v>6.8289310344827587</c:v>
                </c:pt>
                <c:pt idx="74">
                  <c:v>6.959758620689656</c:v>
                </c:pt>
                <c:pt idx="75">
                  <c:v>7.2406896551724165</c:v>
                </c:pt>
                <c:pt idx="76">
                  <c:v>6.4286896551724162</c:v>
                </c:pt>
                <c:pt idx="77">
                  <c:v>6.7572758620689664</c:v>
                </c:pt>
                <c:pt idx="78">
                  <c:v>6.8204482758620699</c:v>
                </c:pt>
                <c:pt idx="79">
                  <c:v>6.8457241379310343</c:v>
                </c:pt>
                <c:pt idx="80">
                  <c:v>6.4619655172413788</c:v>
                </c:pt>
                <c:pt idx="81">
                  <c:v>6.5747931034482745</c:v>
                </c:pt>
                <c:pt idx="82">
                  <c:v>6.6077241379310356</c:v>
                </c:pt>
                <c:pt idx="83">
                  <c:v>6.6525862068965544</c:v>
                </c:pt>
                <c:pt idx="84">
                  <c:v>6.1240689655172416</c:v>
                </c:pt>
                <c:pt idx="85">
                  <c:v>6.4009655172413797</c:v>
                </c:pt>
                <c:pt idx="86">
                  <c:v>6.4843103448275858</c:v>
                </c:pt>
                <c:pt idx="87">
                  <c:v>6.4930689655172413</c:v>
                </c:pt>
                <c:pt idx="88">
                  <c:v>6.2934482758620671</c:v>
                </c:pt>
                <c:pt idx="89">
                  <c:v>6.4272758620689654</c:v>
                </c:pt>
                <c:pt idx="90">
                  <c:v>6.5583793103448258</c:v>
                </c:pt>
                <c:pt idx="91">
                  <c:v>6.9059655172413814</c:v>
                </c:pt>
                <c:pt idx="92">
                  <c:v>6.3231724137931034</c:v>
                </c:pt>
                <c:pt idx="93">
                  <c:v>6.3728275862068973</c:v>
                </c:pt>
                <c:pt idx="94">
                  <c:v>7.1196206896551724</c:v>
                </c:pt>
                <c:pt idx="95">
                  <c:v>5.8763448275862062</c:v>
                </c:pt>
                <c:pt idx="96">
                  <c:v>6.2550344827586226</c:v>
                </c:pt>
                <c:pt idx="97">
                  <c:v>6.4813103448275857</c:v>
                </c:pt>
                <c:pt idx="98">
                  <c:v>6.6602413793103468</c:v>
                </c:pt>
                <c:pt idx="99">
                  <c:v>6.16937931034483</c:v>
                </c:pt>
                <c:pt idx="100">
                  <c:v>6.3164827586206904</c:v>
                </c:pt>
                <c:pt idx="101">
                  <c:v>6.4862413793103446</c:v>
                </c:pt>
                <c:pt idx="102">
                  <c:v>6.5681724137931026</c:v>
                </c:pt>
                <c:pt idx="103">
                  <c:v>6.4105862068965509</c:v>
                </c:pt>
                <c:pt idx="104">
                  <c:v>6.6377931034482769</c:v>
                </c:pt>
                <c:pt idx="105">
                  <c:v>6.8023103448275863</c:v>
                </c:pt>
                <c:pt idx="106">
                  <c:v>6.9285172413793097</c:v>
                </c:pt>
                <c:pt idx="107">
                  <c:v>6.2067241379310341</c:v>
                </c:pt>
                <c:pt idx="108">
                  <c:v>6.3374482758620703</c:v>
                </c:pt>
                <c:pt idx="109">
                  <c:v>6.6637586206896566</c:v>
                </c:pt>
                <c:pt idx="110">
                  <c:v>6.7188275862068974</c:v>
                </c:pt>
                <c:pt idx="111">
                  <c:v>5.4487586206896559</c:v>
                </c:pt>
                <c:pt idx="112">
                  <c:v>5.9954137931034479</c:v>
                </c:pt>
                <c:pt idx="113">
                  <c:v>6.2031724137931032</c:v>
                </c:pt>
                <c:pt idx="114">
                  <c:v>6.3482068965517255</c:v>
                </c:pt>
                <c:pt idx="115">
                  <c:v>6.2741724137931021</c:v>
                </c:pt>
                <c:pt idx="116">
                  <c:v>6.3662758620689655</c:v>
                </c:pt>
                <c:pt idx="117">
                  <c:v>6.7285862068965523</c:v>
                </c:pt>
                <c:pt idx="118">
                  <c:v>6.794896551724138</c:v>
                </c:pt>
                <c:pt idx="119">
                  <c:v>6.0550344827586189</c:v>
                </c:pt>
                <c:pt idx="120">
                  <c:v>6.1928965517241386</c:v>
                </c:pt>
                <c:pt idx="121">
                  <c:v>6.5279310344827595</c:v>
                </c:pt>
                <c:pt idx="122">
                  <c:v>6.6180344827586204</c:v>
                </c:pt>
                <c:pt idx="123">
                  <c:v>6.0270000000000019</c:v>
                </c:pt>
                <c:pt idx="124">
                  <c:v>6.130827586206899</c:v>
                </c:pt>
                <c:pt idx="125">
                  <c:v>6.2681034482758609</c:v>
                </c:pt>
                <c:pt idx="126">
                  <c:v>6.5969310344827594</c:v>
                </c:pt>
                <c:pt idx="127">
                  <c:v>5.9507241379310347</c:v>
                </c:pt>
                <c:pt idx="128">
                  <c:v>5.9822413793103442</c:v>
                </c:pt>
                <c:pt idx="129">
                  <c:v>6.1363793103448279</c:v>
                </c:pt>
                <c:pt idx="130">
                  <c:v>6.607482758620689</c:v>
                </c:pt>
                <c:pt idx="131">
                  <c:v>6.0044482758620674</c:v>
                </c:pt>
                <c:pt idx="132">
                  <c:v>6.3036206896551716</c:v>
                </c:pt>
                <c:pt idx="133">
                  <c:v>6.3441379310344823</c:v>
                </c:pt>
                <c:pt idx="134">
                  <c:v>6.6044827586206889</c:v>
                </c:pt>
                <c:pt idx="135">
                  <c:v>5.7368275862068954</c:v>
                </c:pt>
                <c:pt idx="136">
                  <c:v>5.7457586206896565</c:v>
                </c:pt>
                <c:pt idx="137">
                  <c:v>6.3056896551724133</c:v>
                </c:pt>
                <c:pt idx="138">
                  <c:v>6.4864482758620703</c:v>
                </c:pt>
                <c:pt idx="139">
                  <c:v>5.7365517241379296</c:v>
                </c:pt>
                <c:pt idx="140">
                  <c:v>5.8930344827586207</c:v>
                </c:pt>
                <c:pt idx="141">
                  <c:v>5.9147586206896561</c:v>
                </c:pt>
                <c:pt idx="142">
                  <c:v>5.9576896551724134</c:v>
                </c:pt>
                <c:pt idx="143">
                  <c:v>6.2790689655172409</c:v>
                </c:pt>
                <c:pt idx="144">
                  <c:v>6.3223793103448251</c:v>
                </c:pt>
                <c:pt idx="145">
                  <c:v>6.4607241379310318</c:v>
                </c:pt>
                <c:pt idx="146">
                  <c:v>6.4799655172413777</c:v>
                </c:pt>
                <c:pt idx="147">
                  <c:v>5.8378965517241381</c:v>
                </c:pt>
                <c:pt idx="148">
                  <c:v>5.9619310344827587</c:v>
                </c:pt>
                <c:pt idx="149">
                  <c:v>6.3911034482758646</c:v>
                </c:pt>
                <c:pt idx="150">
                  <c:v>6.5426206896551715</c:v>
                </c:pt>
                <c:pt idx="151">
                  <c:v>6.2751379310344824</c:v>
                </c:pt>
                <c:pt idx="152">
                  <c:v>6.4516551724137923</c:v>
                </c:pt>
                <c:pt idx="153">
                  <c:v>6.6841379310344822</c:v>
                </c:pt>
                <c:pt idx="154">
                  <c:v>6.7107586206896546</c:v>
                </c:pt>
                <c:pt idx="155">
                  <c:v>5.9586896551724147</c:v>
                </c:pt>
                <c:pt idx="156">
                  <c:v>6.0733448275862063</c:v>
                </c:pt>
                <c:pt idx="157">
                  <c:v>6.4085517241379311</c:v>
                </c:pt>
                <c:pt idx="158">
                  <c:v>6.4250689655172391</c:v>
                </c:pt>
                <c:pt idx="159">
                  <c:v>6.1580000000000021</c:v>
                </c:pt>
                <c:pt idx="160">
                  <c:v>6.307482758620691</c:v>
                </c:pt>
                <c:pt idx="161">
                  <c:v>6.5974482758620665</c:v>
                </c:pt>
                <c:pt idx="162">
                  <c:v>6.8969655172413793</c:v>
                </c:pt>
                <c:pt idx="163">
                  <c:v>5.9518620689655162</c:v>
                </c:pt>
                <c:pt idx="164">
                  <c:v>6.0252068965517251</c:v>
                </c:pt>
                <c:pt idx="165">
                  <c:v>6.4299310344827605</c:v>
                </c:pt>
                <c:pt idx="166">
                  <c:v>7.0707586206896549</c:v>
                </c:pt>
                <c:pt idx="167">
                  <c:v>6.2319310344827565</c:v>
                </c:pt>
                <c:pt idx="168">
                  <c:v>6.6566551724137932</c:v>
                </c:pt>
                <c:pt idx="169">
                  <c:v>6.8928275862068951</c:v>
                </c:pt>
                <c:pt idx="170">
                  <c:v>6.902310344827586</c:v>
                </c:pt>
                <c:pt idx="171">
                  <c:v>6.3346896551724141</c:v>
                </c:pt>
                <c:pt idx="172">
                  <c:v>6.5789310344827605</c:v>
                </c:pt>
                <c:pt idx="173">
                  <c:v>6.7118965517241369</c:v>
                </c:pt>
                <c:pt idx="174">
                  <c:v>6.7848275862068981</c:v>
                </c:pt>
                <c:pt idx="175">
                  <c:v>6.5083793103448286</c:v>
                </c:pt>
                <c:pt idx="176">
                  <c:v>7.0658275862068987</c:v>
                </c:pt>
                <c:pt idx="177">
                  <c:v>7.133103448275862</c:v>
                </c:pt>
                <c:pt idx="178">
                  <c:v>7.3927586206896558</c:v>
                </c:pt>
                <c:pt idx="179">
                  <c:v>7.1432068965517228</c:v>
                </c:pt>
                <c:pt idx="180">
                  <c:v>7.3485517241379306</c:v>
                </c:pt>
                <c:pt idx="181">
                  <c:v>7.4968275862068978</c:v>
                </c:pt>
                <c:pt idx="182">
                  <c:v>7.5248275862068983</c:v>
                </c:pt>
                <c:pt idx="183">
                  <c:v>6.5035172413793116</c:v>
                </c:pt>
                <c:pt idx="184">
                  <c:v>7.1472758620689651</c:v>
                </c:pt>
                <c:pt idx="185">
                  <c:v>7.1671379310344809</c:v>
                </c:pt>
                <c:pt idx="186">
                  <c:v>7.2245172413793091</c:v>
                </c:pt>
                <c:pt idx="187">
                  <c:v>6.9683448275862077</c:v>
                </c:pt>
                <c:pt idx="188">
                  <c:v>7.1447586206896547</c:v>
                </c:pt>
                <c:pt idx="189">
                  <c:v>7.4668620689655176</c:v>
                </c:pt>
                <c:pt idx="190">
                  <c:v>7.5373793103448286</c:v>
                </c:pt>
                <c:pt idx="191">
                  <c:v>7.4041724137931038</c:v>
                </c:pt>
                <c:pt idx="192">
                  <c:v>7.4405517241379293</c:v>
                </c:pt>
                <c:pt idx="193">
                  <c:v>7.8104137931034474</c:v>
                </c:pt>
                <c:pt idx="194">
                  <c:v>7.9155862068965508</c:v>
                </c:pt>
                <c:pt idx="195">
                  <c:v>7.2555172413793105</c:v>
                </c:pt>
                <c:pt idx="196">
                  <c:v>7.5938620689655156</c:v>
                </c:pt>
                <c:pt idx="197">
                  <c:v>7.7172068965517244</c:v>
                </c:pt>
                <c:pt idx="198">
                  <c:v>8.0126206896551722</c:v>
                </c:pt>
                <c:pt idx="199">
                  <c:v>6.9892413793103447</c:v>
                </c:pt>
                <c:pt idx="200">
                  <c:v>7.0990000000000011</c:v>
                </c:pt>
                <c:pt idx="201">
                  <c:v>7.1180689655172422</c:v>
                </c:pt>
                <c:pt idx="202">
                  <c:v>7.3748620689655162</c:v>
                </c:pt>
                <c:pt idx="203">
                  <c:v>6.9716206896551718</c:v>
                </c:pt>
                <c:pt idx="204">
                  <c:v>7.0374482758620696</c:v>
                </c:pt>
                <c:pt idx="205">
                  <c:v>7.0908275862068972</c:v>
                </c:pt>
                <c:pt idx="206">
                  <c:v>7.2793103448275875</c:v>
                </c:pt>
                <c:pt idx="207">
                  <c:v>6.6682758620689651</c:v>
                </c:pt>
                <c:pt idx="208">
                  <c:v>6.8681724137931024</c:v>
                </c:pt>
                <c:pt idx="209">
                  <c:v>7.1409310344827581</c:v>
                </c:pt>
                <c:pt idx="210">
                  <c:v>7.3713103448275863</c:v>
                </c:pt>
                <c:pt idx="211">
                  <c:v>7.0217241379310353</c:v>
                </c:pt>
                <c:pt idx="212">
                  <c:v>7.1399310344827596</c:v>
                </c:pt>
                <c:pt idx="213">
                  <c:v>7.2019310344827598</c:v>
                </c:pt>
                <c:pt idx="214">
                  <c:v>7.2902068965517239</c:v>
                </c:pt>
                <c:pt idx="215">
                  <c:v>6.9238275862068965</c:v>
                </c:pt>
                <c:pt idx="216">
                  <c:v>7.0975172413793111</c:v>
                </c:pt>
                <c:pt idx="217">
                  <c:v>7.1809655172413791</c:v>
                </c:pt>
                <c:pt idx="218">
                  <c:v>7.2139655172413786</c:v>
                </c:pt>
                <c:pt idx="219">
                  <c:v>6.9159999999999995</c:v>
                </c:pt>
                <c:pt idx="220">
                  <c:v>7.0829655172413784</c:v>
                </c:pt>
                <c:pt idx="221">
                  <c:v>7.104068965517242</c:v>
                </c:pt>
                <c:pt idx="222">
                  <c:v>7.165</c:v>
                </c:pt>
                <c:pt idx="223">
                  <c:v>7.0234827586206894</c:v>
                </c:pt>
                <c:pt idx="224">
                  <c:v>7.2353448275862089</c:v>
                </c:pt>
                <c:pt idx="225">
                  <c:v>7.2359999999999998</c:v>
                </c:pt>
                <c:pt idx="226">
                  <c:v>7.2900689655172393</c:v>
                </c:pt>
                <c:pt idx="227">
                  <c:v>7.0129310344827598</c:v>
                </c:pt>
                <c:pt idx="228">
                  <c:v>7.0254827586206892</c:v>
                </c:pt>
                <c:pt idx="229">
                  <c:v>7.1743103448275853</c:v>
                </c:pt>
                <c:pt idx="230">
                  <c:v>7.301517241379309</c:v>
                </c:pt>
                <c:pt idx="231">
                  <c:v>7.0904137931034485</c:v>
                </c:pt>
                <c:pt idx="232">
                  <c:v>7.1621034482758619</c:v>
                </c:pt>
                <c:pt idx="233">
                  <c:v>7.2774827586206898</c:v>
                </c:pt>
                <c:pt idx="234">
                  <c:v>7.4108620689655176</c:v>
                </c:pt>
                <c:pt idx="235">
                  <c:v>6.8290689655172407</c:v>
                </c:pt>
                <c:pt idx="236">
                  <c:v>7.0614137931034486</c:v>
                </c:pt>
                <c:pt idx="237">
                  <c:v>7.1228965517241365</c:v>
                </c:pt>
                <c:pt idx="238">
                  <c:v>7.3483103448275866</c:v>
                </c:pt>
                <c:pt idx="239">
                  <c:v>7.0410689655172405</c:v>
                </c:pt>
                <c:pt idx="240">
                  <c:v>7.1397241379310366</c:v>
                </c:pt>
                <c:pt idx="241">
                  <c:v>7.2650344827586197</c:v>
                </c:pt>
                <c:pt idx="242">
                  <c:v>7.4070000000000018</c:v>
                </c:pt>
                <c:pt idx="243">
                  <c:v>6.9434482758620684</c:v>
                </c:pt>
                <c:pt idx="244">
                  <c:v>7.0851724137931038</c:v>
                </c:pt>
                <c:pt idx="245">
                  <c:v>7.3488275862068964</c:v>
                </c:pt>
                <c:pt idx="246">
                  <c:v>7.533896551724137</c:v>
                </c:pt>
                <c:pt idx="247">
                  <c:v>7.1421379310344832</c:v>
                </c:pt>
                <c:pt idx="248">
                  <c:v>7.2079999999999993</c:v>
                </c:pt>
                <c:pt idx="249">
                  <c:v>7.3594827586206888</c:v>
                </c:pt>
                <c:pt idx="250">
                  <c:v>7.7022413793103457</c:v>
                </c:pt>
                <c:pt idx="251">
                  <c:v>7.0167931034482764</c:v>
                </c:pt>
                <c:pt idx="252">
                  <c:v>7.1112758620689656</c:v>
                </c:pt>
                <c:pt idx="253">
                  <c:v>7.1490344827586201</c:v>
                </c:pt>
                <c:pt idx="254">
                  <c:v>7.1927931034482739</c:v>
                </c:pt>
                <c:pt idx="255">
                  <c:v>7.150965517241378</c:v>
                </c:pt>
                <c:pt idx="256">
                  <c:v>7.2137241379310346</c:v>
                </c:pt>
                <c:pt idx="257">
                  <c:v>7.3844482758620682</c:v>
                </c:pt>
                <c:pt idx="258">
                  <c:v>7.5965172413793107</c:v>
                </c:pt>
                <c:pt idx="259">
                  <c:v>7.283965517241378</c:v>
                </c:pt>
                <c:pt idx="260">
                  <c:v>7.4834827586206902</c:v>
                </c:pt>
                <c:pt idx="261">
                  <c:v>7.5105862068965514</c:v>
                </c:pt>
                <c:pt idx="262">
                  <c:v>7.8238965517241388</c:v>
                </c:pt>
                <c:pt idx="263">
                  <c:v>7.1980000000000004</c:v>
                </c:pt>
                <c:pt idx="264">
                  <c:v>7.2633103448275849</c:v>
                </c:pt>
                <c:pt idx="265">
                  <c:v>7.2963793103448298</c:v>
                </c:pt>
                <c:pt idx="266">
                  <c:v>7.7876896551724162</c:v>
                </c:pt>
                <c:pt idx="267">
                  <c:v>7.0481379310344821</c:v>
                </c:pt>
                <c:pt idx="268">
                  <c:v>7.1625862068965507</c:v>
                </c:pt>
                <c:pt idx="269">
                  <c:v>7.177965517241379</c:v>
                </c:pt>
                <c:pt idx="270">
                  <c:v>7.4116896551724123</c:v>
                </c:pt>
                <c:pt idx="271">
                  <c:v>7.287206896551722</c:v>
                </c:pt>
                <c:pt idx="272">
                  <c:v>7.3478965517241397</c:v>
                </c:pt>
                <c:pt idx="273">
                  <c:v>7.4074827586206888</c:v>
                </c:pt>
                <c:pt idx="274">
                  <c:v>7.7829999999999977</c:v>
                </c:pt>
                <c:pt idx="275">
                  <c:v>7.1534482758620701</c:v>
                </c:pt>
                <c:pt idx="276">
                  <c:v>7.4321034482758623</c:v>
                </c:pt>
                <c:pt idx="277">
                  <c:v>7.4457931034482767</c:v>
                </c:pt>
                <c:pt idx="278">
                  <c:v>7.6550344827586203</c:v>
                </c:pt>
                <c:pt idx="279">
                  <c:v>7.4716551724137927</c:v>
                </c:pt>
                <c:pt idx="280">
                  <c:v>7.4803448275862072</c:v>
                </c:pt>
                <c:pt idx="281">
                  <c:v>7.4831034482758625</c:v>
                </c:pt>
                <c:pt idx="282">
                  <c:v>7.5993793103448262</c:v>
                </c:pt>
                <c:pt idx="283">
                  <c:v>7.2884482758620681</c:v>
                </c:pt>
                <c:pt idx="284">
                  <c:v>7.2991034482758614</c:v>
                </c:pt>
                <c:pt idx="285">
                  <c:v>7.3523793103448272</c:v>
                </c:pt>
                <c:pt idx="286">
                  <c:v>7.5163103448275859</c:v>
                </c:pt>
                <c:pt idx="287">
                  <c:v>7.26</c:v>
                </c:pt>
                <c:pt idx="288">
                  <c:v>7.3196206896551734</c:v>
                </c:pt>
                <c:pt idx="289">
                  <c:v>7.3517241379310345</c:v>
                </c:pt>
                <c:pt idx="290">
                  <c:v>7.5838965517241368</c:v>
                </c:pt>
                <c:pt idx="291">
                  <c:v>7.4553103448275877</c:v>
                </c:pt>
                <c:pt idx="292">
                  <c:v>7.4709999999999983</c:v>
                </c:pt>
                <c:pt idx="293">
                  <c:v>7.5313793103448301</c:v>
                </c:pt>
                <c:pt idx="294">
                  <c:v>7.5767241379310333</c:v>
                </c:pt>
                <c:pt idx="295">
                  <c:v>7.4145862068965513</c:v>
                </c:pt>
                <c:pt idx="296">
                  <c:v>7.6186206896551711</c:v>
                </c:pt>
                <c:pt idx="297">
                  <c:v>7.6907931034482777</c:v>
                </c:pt>
                <c:pt idx="298">
                  <c:v>7.8856206896551724</c:v>
                </c:pt>
                <c:pt idx="299">
                  <c:v>7.4530344827586195</c:v>
                </c:pt>
                <c:pt idx="300">
                  <c:v>7.600862068965518</c:v>
                </c:pt>
                <c:pt idx="301">
                  <c:v>7.6449999999999996</c:v>
                </c:pt>
                <c:pt idx="302">
                  <c:v>7.6504827586206892</c:v>
                </c:pt>
                <c:pt idx="303">
                  <c:v>7.3899655172413805</c:v>
                </c:pt>
                <c:pt idx="304">
                  <c:v>7.4841379310344847</c:v>
                </c:pt>
                <c:pt idx="305">
                  <c:v>7.5564137931034461</c:v>
                </c:pt>
                <c:pt idx="306">
                  <c:v>7.6128965517241367</c:v>
                </c:pt>
                <c:pt idx="307">
                  <c:v>7.2421379310344864</c:v>
                </c:pt>
                <c:pt idx="308">
                  <c:v>7.3133448275862056</c:v>
                </c:pt>
                <c:pt idx="309">
                  <c:v>7.3986896551724124</c:v>
                </c:pt>
                <c:pt idx="310">
                  <c:v>7.6139310344827607</c:v>
                </c:pt>
                <c:pt idx="311">
                  <c:v>7.318793103448276</c:v>
                </c:pt>
                <c:pt idx="312">
                  <c:v>7.4450344827586203</c:v>
                </c:pt>
                <c:pt idx="313">
                  <c:v>7.5231034482758616</c:v>
                </c:pt>
                <c:pt idx="314">
                  <c:v>7.7868275862068961</c:v>
                </c:pt>
                <c:pt idx="315">
                  <c:v>6.4251724137931028</c:v>
                </c:pt>
                <c:pt idx="316">
                  <c:v>7.0667586206896544</c:v>
                </c:pt>
                <c:pt idx="317">
                  <c:v>7.2508965517241393</c:v>
                </c:pt>
                <c:pt idx="318">
                  <c:v>7.4471724137931021</c:v>
                </c:pt>
                <c:pt idx="319">
                  <c:v>7.2486206896551728</c:v>
                </c:pt>
                <c:pt idx="320">
                  <c:v>7.3416551724137946</c:v>
                </c:pt>
                <c:pt idx="321">
                  <c:v>7.3728275862068982</c:v>
                </c:pt>
                <c:pt idx="322">
                  <c:v>7.626517241379311</c:v>
                </c:pt>
                <c:pt idx="323">
                  <c:v>6.9832758620689654</c:v>
                </c:pt>
                <c:pt idx="324">
                  <c:v>7.0109999999999992</c:v>
                </c:pt>
                <c:pt idx="325">
                  <c:v>7.182793103448275</c:v>
                </c:pt>
                <c:pt idx="326">
                  <c:v>7.6614827586206911</c:v>
                </c:pt>
                <c:pt idx="327">
                  <c:v>7.2423103448275885</c:v>
                </c:pt>
                <c:pt idx="328">
                  <c:v>7.3420689655172415</c:v>
                </c:pt>
                <c:pt idx="329">
                  <c:v>7.3442068965517251</c:v>
                </c:pt>
                <c:pt idx="330">
                  <c:v>7.4189655172413813</c:v>
                </c:pt>
                <c:pt idx="331">
                  <c:v>7.2207586206896544</c:v>
                </c:pt>
                <c:pt idx="332">
                  <c:v>7.3386896551724128</c:v>
                </c:pt>
                <c:pt idx="333">
                  <c:v>7.3885862068965489</c:v>
                </c:pt>
                <c:pt idx="334">
                  <c:v>7.7215862068965517</c:v>
                </c:pt>
                <c:pt idx="335">
                  <c:v>7.0472413793103446</c:v>
                </c:pt>
                <c:pt idx="336">
                  <c:v>7.1755172413793105</c:v>
                </c:pt>
                <c:pt idx="337">
                  <c:v>7.214551724137932</c:v>
                </c:pt>
                <c:pt idx="338">
                  <c:v>7.323827586206896</c:v>
                </c:pt>
                <c:pt idx="339">
                  <c:v>6.9497931034482754</c:v>
                </c:pt>
                <c:pt idx="340">
                  <c:v>7.1060000000000008</c:v>
                </c:pt>
                <c:pt idx="341">
                  <c:v>7.1487931034482761</c:v>
                </c:pt>
                <c:pt idx="342">
                  <c:v>7.1802413793103446</c:v>
                </c:pt>
                <c:pt idx="343">
                  <c:v>6.9960344827586214</c:v>
                </c:pt>
                <c:pt idx="344">
                  <c:v>7.0027241379310361</c:v>
                </c:pt>
                <c:pt idx="345">
                  <c:v>7.01596551724138</c:v>
                </c:pt>
                <c:pt idx="346">
                  <c:v>7.2039310344827587</c:v>
                </c:pt>
                <c:pt idx="347">
                  <c:v>6.7101724137931038</c:v>
                </c:pt>
                <c:pt idx="348">
                  <c:v>6.778586206896553</c:v>
                </c:pt>
                <c:pt idx="349">
                  <c:v>7.0021724137931027</c:v>
                </c:pt>
                <c:pt idx="350">
                  <c:v>7.2410689655172424</c:v>
                </c:pt>
                <c:pt idx="351">
                  <c:v>6.868862068965516</c:v>
                </c:pt>
                <c:pt idx="352">
                  <c:v>6.9524482758620705</c:v>
                </c:pt>
                <c:pt idx="353">
                  <c:v>6.9946551724137915</c:v>
                </c:pt>
                <c:pt idx="354">
                  <c:v>7.2320344827586203</c:v>
                </c:pt>
                <c:pt idx="355">
                  <c:v>6.7085517241379309</c:v>
                </c:pt>
                <c:pt idx="356">
                  <c:v>6.9103793103448279</c:v>
                </c:pt>
                <c:pt idx="357">
                  <c:v>7.0874137931034493</c:v>
                </c:pt>
                <c:pt idx="358">
                  <c:v>7.1808275862068962</c:v>
                </c:pt>
                <c:pt idx="359">
                  <c:v>6.4538620689655177</c:v>
                </c:pt>
                <c:pt idx="360">
                  <c:v>6.6584137931034482</c:v>
                </c:pt>
                <c:pt idx="361">
                  <c:v>6.7115172413793092</c:v>
                </c:pt>
                <c:pt idx="362">
                  <c:v>7.1069999999999993</c:v>
                </c:pt>
                <c:pt idx="363">
                  <c:v>6.5337931034482768</c:v>
                </c:pt>
                <c:pt idx="364">
                  <c:v>6.8542413793103441</c:v>
                </c:pt>
                <c:pt idx="365">
                  <c:v>6.8967931034482737</c:v>
                </c:pt>
                <c:pt idx="366">
                  <c:v>6.9404137931034491</c:v>
                </c:pt>
                <c:pt idx="367">
                  <c:v>6.4047241379310353</c:v>
                </c:pt>
                <c:pt idx="368">
                  <c:v>6.882793103448277</c:v>
                </c:pt>
                <c:pt idx="369">
                  <c:v>6.8867931034482766</c:v>
                </c:pt>
                <c:pt idx="370">
                  <c:v>7.0170344827586213</c:v>
                </c:pt>
                <c:pt idx="371">
                  <c:v>6.8220689655172428</c:v>
                </c:pt>
                <c:pt idx="372">
                  <c:v>6.8570344827586203</c:v>
                </c:pt>
                <c:pt idx="373">
                  <c:v>6.9824827586206917</c:v>
                </c:pt>
                <c:pt idx="374">
                  <c:v>7.0252758620689653</c:v>
                </c:pt>
                <c:pt idx="375">
                  <c:v>7.0023448275862075</c:v>
                </c:pt>
                <c:pt idx="376">
                  <c:v>7.0309655172413779</c:v>
                </c:pt>
                <c:pt idx="377">
                  <c:v>7.0824827586206913</c:v>
                </c:pt>
                <c:pt idx="378">
                  <c:v>7.0972758620689662</c:v>
                </c:pt>
                <c:pt idx="379">
                  <c:v>7.0733333333333333</c:v>
                </c:pt>
                <c:pt idx="380">
                  <c:v>7.0957777777777791</c:v>
                </c:pt>
                <c:pt idx="381">
                  <c:v>7.3032222222222218</c:v>
                </c:pt>
                <c:pt idx="382">
                  <c:v>7.3747777777777763</c:v>
                </c:pt>
                <c:pt idx="383">
                  <c:v>7.1094444444444456</c:v>
                </c:pt>
                <c:pt idx="384">
                  <c:v>7.4093333333333327</c:v>
                </c:pt>
                <c:pt idx="385">
                  <c:v>7.4132222222222213</c:v>
                </c:pt>
                <c:pt idx="386">
                  <c:v>7.4222222222222216</c:v>
                </c:pt>
                <c:pt idx="387">
                  <c:v>6.9008571428571415</c:v>
                </c:pt>
                <c:pt idx="388">
                  <c:v>6.9278571428571425</c:v>
                </c:pt>
                <c:pt idx="389">
                  <c:v>7.0562857142857149</c:v>
                </c:pt>
                <c:pt idx="390">
                  <c:v>7.1077857142857139</c:v>
                </c:pt>
                <c:pt idx="391">
                  <c:v>6.8032068965517247</c:v>
                </c:pt>
                <c:pt idx="392">
                  <c:v>6.9448965517241374</c:v>
                </c:pt>
                <c:pt idx="393">
                  <c:v>7.1165517241379312</c:v>
                </c:pt>
                <c:pt idx="394">
                  <c:v>7.2802068965517241</c:v>
                </c:pt>
                <c:pt idx="395">
                  <c:v>6.6659655172413776</c:v>
                </c:pt>
                <c:pt idx="396">
                  <c:v>6.8667586206896551</c:v>
                </c:pt>
                <c:pt idx="397">
                  <c:v>6.8914827586206897</c:v>
                </c:pt>
                <c:pt idx="398">
                  <c:v>6.9484482758620691</c:v>
                </c:pt>
                <c:pt idx="399">
                  <c:v>7.145448275862071</c:v>
                </c:pt>
                <c:pt idx="400">
                  <c:v>7.1994137931034468</c:v>
                </c:pt>
                <c:pt idx="401">
                  <c:v>7.2548620689655179</c:v>
                </c:pt>
                <c:pt idx="402">
                  <c:v>7.3949655172413777</c:v>
                </c:pt>
                <c:pt idx="403">
                  <c:v>6.7832068965517234</c:v>
                </c:pt>
                <c:pt idx="404">
                  <c:v>6.9963448275862072</c:v>
                </c:pt>
                <c:pt idx="405">
                  <c:v>7.1655517241379307</c:v>
                </c:pt>
                <c:pt idx="406">
                  <c:v>7.2249999999999996</c:v>
                </c:pt>
                <c:pt idx="407">
                  <c:v>6.9026428571428582</c:v>
                </c:pt>
                <c:pt idx="408">
                  <c:v>6.9772142857142851</c:v>
                </c:pt>
                <c:pt idx="409">
                  <c:v>7.1249285714285708</c:v>
                </c:pt>
                <c:pt idx="410">
                  <c:v>7.2483571428571443</c:v>
                </c:pt>
                <c:pt idx="411">
                  <c:v>7.0340714285714299</c:v>
                </c:pt>
                <c:pt idx="412">
                  <c:v>7.1358571428571453</c:v>
                </c:pt>
                <c:pt idx="413">
                  <c:v>7.21</c:v>
                </c:pt>
                <c:pt idx="414">
                  <c:v>7.3852857142857138</c:v>
                </c:pt>
                <c:pt idx="415">
                  <c:v>7.1010000000000009</c:v>
                </c:pt>
                <c:pt idx="416">
                  <c:v>7.1414285714285723</c:v>
                </c:pt>
                <c:pt idx="417">
                  <c:v>7.2284999999999995</c:v>
                </c:pt>
                <c:pt idx="418">
                  <c:v>7.3239999999999998</c:v>
                </c:pt>
                <c:pt idx="419">
                  <c:v>7.0763571428571437</c:v>
                </c:pt>
                <c:pt idx="420">
                  <c:v>7.226</c:v>
                </c:pt>
                <c:pt idx="421">
                  <c:v>7.2418571428571425</c:v>
                </c:pt>
                <c:pt idx="422">
                  <c:v>7.2687142857142861</c:v>
                </c:pt>
                <c:pt idx="423">
                  <c:v>6.9462142857142855</c:v>
                </c:pt>
                <c:pt idx="424">
                  <c:v>6.9521428571428574</c:v>
                </c:pt>
                <c:pt idx="425">
                  <c:v>7.1321428571428571</c:v>
                </c:pt>
                <c:pt idx="426">
                  <c:v>7.216214285714285</c:v>
                </c:pt>
                <c:pt idx="427">
                  <c:v>7.1455555555555561</c:v>
                </c:pt>
                <c:pt idx="428">
                  <c:v>7.3113333333333328</c:v>
                </c:pt>
                <c:pt idx="429">
                  <c:v>7.3417777777777768</c:v>
                </c:pt>
                <c:pt idx="430">
                  <c:v>7.4309999999999992</c:v>
                </c:pt>
                <c:pt idx="431">
                  <c:v>7.3782222222222238</c:v>
                </c:pt>
                <c:pt idx="432">
                  <c:v>7.4619999999999997</c:v>
                </c:pt>
                <c:pt idx="433">
                  <c:v>7.5369999999999999</c:v>
                </c:pt>
                <c:pt idx="434">
                  <c:v>7.6311111111111121</c:v>
                </c:pt>
                <c:pt idx="435">
                  <c:v>7.3066666666666675</c:v>
                </c:pt>
                <c:pt idx="436">
                  <c:v>7.7556666666666665</c:v>
                </c:pt>
                <c:pt idx="437">
                  <c:v>7.8308888888888886</c:v>
                </c:pt>
                <c:pt idx="438">
                  <c:v>7.8509999999999991</c:v>
                </c:pt>
                <c:pt idx="439">
                  <c:v>7.0678888888888896</c:v>
                </c:pt>
                <c:pt idx="440">
                  <c:v>7.070333333333334</c:v>
                </c:pt>
                <c:pt idx="441">
                  <c:v>7.3138888888888891</c:v>
                </c:pt>
                <c:pt idx="442">
                  <c:v>7.469777777777777</c:v>
                </c:pt>
                <c:pt idx="443">
                  <c:v>6.8355555555555547</c:v>
                </c:pt>
                <c:pt idx="444">
                  <c:v>7.1936666666666662</c:v>
                </c:pt>
                <c:pt idx="445">
                  <c:v>7.2994444444444433</c:v>
                </c:pt>
                <c:pt idx="446">
                  <c:v>7.7293333333333329</c:v>
                </c:pt>
                <c:pt idx="447">
                  <c:v>7.160333333333333</c:v>
                </c:pt>
                <c:pt idx="448">
                  <c:v>7.3258888888888878</c:v>
                </c:pt>
                <c:pt idx="449">
                  <c:v>7.3440000000000003</c:v>
                </c:pt>
                <c:pt idx="450">
                  <c:v>7.6814444444444456</c:v>
                </c:pt>
                <c:pt idx="451">
                  <c:v>6.5642222222222228</c:v>
                </c:pt>
                <c:pt idx="452">
                  <c:v>6.7417777777777781</c:v>
                </c:pt>
                <c:pt idx="453">
                  <c:v>6.9527777777777784</c:v>
                </c:pt>
                <c:pt idx="454">
                  <c:v>7.1954444444444441</c:v>
                </c:pt>
                <c:pt idx="455">
                  <c:v>6.9916666666666663</c:v>
                </c:pt>
                <c:pt idx="456">
                  <c:v>7.1415555555555557</c:v>
                </c:pt>
                <c:pt idx="457">
                  <c:v>7.1884444444444444</c:v>
                </c:pt>
                <c:pt idx="458">
                  <c:v>7.2005555555555567</c:v>
                </c:pt>
                <c:pt idx="459">
                  <c:v>6.8971111111111112</c:v>
                </c:pt>
                <c:pt idx="460">
                  <c:v>7.0924444444444434</c:v>
                </c:pt>
                <c:pt idx="461">
                  <c:v>7.1061111111111108</c:v>
                </c:pt>
                <c:pt idx="462">
                  <c:v>7.3784444444444448</c:v>
                </c:pt>
                <c:pt idx="463">
                  <c:v>6.8510000000000009</c:v>
                </c:pt>
                <c:pt idx="464">
                  <c:v>7.1428888888888888</c:v>
                </c:pt>
                <c:pt idx="465">
                  <c:v>7.2722222222222221</c:v>
                </c:pt>
                <c:pt idx="466">
                  <c:v>7.5101111111111116</c:v>
                </c:pt>
                <c:pt idx="467">
                  <c:v>6.9595555555555553</c:v>
                </c:pt>
                <c:pt idx="468">
                  <c:v>7.0037777777777777</c:v>
                </c:pt>
                <c:pt idx="469">
                  <c:v>7.1358888888888892</c:v>
                </c:pt>
                <c:pt idx="470">
                  <c:v>7.1552222222222213</c:v>
                </c:pt>
                <c:pt idx="471">
                  <c:v>6.6859999999999999</c:v>
                </c:pt>
                <c:pt idx="472">
                  <c:v>6.809111111111112</c:v>
                </c:pt>
                <c:pt idx="473">
                  <c:v>6.8636666666666661</c:v>
                </c:pt>
                <c:pt idx="474">
                  <c:v>7.3884444444444437</c:v>
                </c:pt>
                <c:pt idx="475">
                  <c:v>6.5125555555555552</c:v>
                </c:pt>
                <c:pt idx="476">
                  <c:v>6.647555555555555</c:v>
                </c:pt>
                <c:pt idx="477">
                  <c:v>6.7119999999999997</c:v>
                </c:pt>
                <c:pt idx="478">
                  <c:v>6.9655555555555555</c:v>
                </c:pt>
                <c:pt idx="479">
                  <c:v>6.7187777777777784</c:v>
                </c:pt>
                <c:pt idx="480">
                  <c:v>6.9836666666666671</c:v>
                </c:pt>
                <c:pt idx="481">
                  <c:v>7.1283333333333339</c:v>
                </c:pt>
                <c:pt idx="482">
                  <c:v>7.3088888888888874</c:v>
                </c:pt>
                <c:pt idx="483">
                  <c:v>6.7166666666666659</c:v>
                </c:pt>
                <c:pt idx="484">
                  <c:v>6.8614444444444445</c:v>
                </c:pt>
                <c:pt idx="485">
                  <c:v>6.9014444444444445</c:v>
                </c:pt>
                <c:pt idx="486">
                  <c:v>7.0695555555555547</c:v>
                </c:pt>
                <c:pt idx="487">
                  <c:v>6.9587777777777777</c:v>
                </c:pt>
                <c:pt idx="488">
                  <c:v>6.7941111111111105</c:v>
                </c:pt>
                <c:pt idx="489">
                  <c:v>6.7723333333333322</c:v>
                </c:pt>
                <c:pt idx="490">
                  <c:v>5.9925555555555556</c:v>
                </c:pt>
                <c:pt idx="491">
                  <c:v>6.6531111111111114</c:v>
                </c:pt>
                <c:pt idx="492">
                  <c:v>6.8198888888888893</c:v>
                </c:pt>
                <c:pt idx="493">
                  <c:v>6.940555555555556</c:v>
                </c:pt>
                <c:pt idx="494">
                  <c:v>7.4601111111111118</c:v>
                </c:pt>
                <c:pt idx="495">
                  <c:v>7.0365555555555561</c:v>
                </c:pt>
                <c:pt idx="496">
                  <c:v>6.5182222222222226</c:v>
                </c:pt>
                <c:pt idx="497">
                  <c:v>6.426444444444444</c:v>
                </c:pt>
                <c:pt idx="498">
                  <c:v>7.142777777777777</c:v>
                </c:pt>
                <c:pt idx="499">
                  <c:v>7.2255555555555553</c:v>
                </c:pt>
                <c:pt idx="500">
                  <c:v>7.075444444444444</c:v>
                </c:pt>
                <c:pt idx="501">
                  <c:v>7.1493333333333347</c:v>
                </c:pt>
                <c:pt idx="502">
                  <c:v>7.3896666666666668</c:v>
                </c:pt>
                <c:pt idx="503">
                  <c:v>7.5605555555555561</c:v>
                </c:pt>
                <c:pt idx="504">
                  <c:v>7.9335555555555555</c:v>
                </c:pt>
                <c:pt idx="505">
                  <c:v>7.6480000000000006</c:v>
                </c:pt>
                <c:pt idx="506">
                  <c:v>7.2464444444444451</c:v>
                </c:pt>
                <c:pt idx="507">
                  <c:v>6.9537777777777769</c:v>
                </c:pt>
                <c:pt idx="508">
                  <c:v>7.1135555555555561</c:v>
                </c:pt>
                <c:pt idx="509">
                  <c:v>6.9957777777777777</c:v>
                </c:pt>
                <c:pt idx="510">
                  <c:v>7.1950000000000003</c:v>
                </c:pt>
                <c:pt idx="511">
                  <c:v>6.9433333333333334</c:v>
                </c:pt>
                <c:pt idx="512">
                  <c:v>6.9427777777777777</c:v>
                </c:pt>
                <c:pt idx="513">
                  <c:v>6.7523333333333335</c:v>
                </c:pt>
                <c:pt idx="514">
                  <c:v>7.0633333333333335</c:v>
                </c:pt>
                <c:pt idx="515">
                  <c:v>7.6196666666666681</c:v>
                </c:pt>
                <c:pt idx="516">
                  <c:v>7.641111111111111</c:v>
                </c:pt>
                <c:pt idx="517">
                  <c:v>7.823555555555556</c:v>
                </c:pt>
                <c:pt idx="518">
                  <c:v>7.0185555555555554</c:v>
                </c:pt>
                <c:pt idx="519">
                  <c:v>7.2516666666666652</c:v>
                </c:pt>
                <c:pt idx="520">
                  <c:v>7.4201111111111118</c:v>
                </c:pt>
                <c:pt idx="521">
                  <c:v>7.272444444444444</c:v>
                </c:pt>
                <c:pt idx="522">
                  <c:v>7.3692222222222235</c:v>
                </c:pt>
                <c:pt idx="523">
                  <c:v>7.3898888888888887</c:v>
                </c:pt>
                <c:pt idx="524">
                  <c:v>7.4537777777777778</c:v>
                </c:pt>
                <c:pt idx="525">
                  <c:v>7.3347777777777781</c:v>
                </c:pt>
                <c:pt idx="526">
                  <c:v>7.4777777777777779</c:v>
                </c:pt>
                <c:pt idx="527">
                  <c:v>7.5957777777777791</c:v>
                </c:pt>
                <c:pt idx="528">
                  <c:v>7.0545555555555559</c:v>
                </c:pt>
                <c:pt idx="529">
                  <c:v>7.2205555555555554</c:v>
                </c:pt>
                <c:pt idx="530">
                  <c:v>7.1783333333333337</c:v>
                </c:pt>
                <c:pt idx="531">
                  <c:v>7.5521111111111106</c:v>
                </c:pt>
                <c:pt idx="532">
                  <c:v>7.2949999999999999</c:v>
                </c:pt>
                <c:pt idx="533">
                  <c:v>7.559111111111112</c:v>
                </c:pt>
                <c:pt idx="534">
                  <c:v>6.4993333333333334</c:v>
                </c:pt>
                <c:pt idx="535">
                  <c:v>6.9502222222222212</c:v>
                </c:pt>
                <c:pt idx="536">
                  <c:v>7.4593333333333334</c:v>
                </c:pt>
                <c:pt idx="537">
                  <c:v>7.0773333333333337</c:v>
                </c:pt>
                <c:pt idx="538">
                  <c:v>7.2113333333333349</c:v>
                </c:pt>
                <c:pt idx="539">
                  <c:v>7.0627777777777787</c:v>
                </c:pt>
                <c:pt idx="540">
                  <c:v>7.0443333333333333</c:v>
                </c:pt>
                <c:pt idx="541">
                  <c:v>7.6740000000000004</c:v>
                </c:pt>
                <c:pt idx="542">
                  <c:v>6.9863333333333335</c:v>
                </c:pt>
                <c:pt idx="543">
                  <c:v>6.7750000000000004</c:v>
                </c:pt>
                <c:pt idx="544">
                  <c:v>7.426111111111112</c:v>
                </c:pt>
                <c:pt idx="545">
                  <c:v>7.5217777777777775</c:v>
                </c:pt>
                <c:pt idx="546">
                  <c:v>7.1953333333333331</c:v>
                </c:pt>
                <c:pt idx="547">
                  <c:v>7.3534444444444453</c:v>
                </c:pt>
                <c:pt idx="548">
                  <c:v>7.3501111111111106</c:v>
                </c:pt>
                <c:pt idx="549">
                  <c:v>6.8865555555555558</c:v>
                </c:pt>
                <c:pt idx="550">
                  <c:v>7.5481111111111101</c:v>
                </c:pt>
                <c:pt idx="551">
                  <c:v>6.7398888888888893</c:v>
                </c:pt>
                <c:pt idx="552">
                  <c:v>7.134777777777777</c:v>
                </c:pt>
                <c:pt idx="553">
                  <c:v>7.2616666666666667</c:v>
                </c:pt>
                <c:pt idx="554">
                  <c:v>6.6696666666666671</c:v>
                </c:pt>
                <c:pt idx="555">
                  <c:v>7.1409999999999991</c:v>
                </c:pt>
                <c:pt idx="556">
                  <c:v>7.1946666666666665</c:v>
                </c:pt>
                <c:pt idx="557">
                  <c:v>7.4011111111111108</c:v>
                </c:pt>
                <c:pt idx="558">
                  <c:v>7.363777777777778</c:v>
                </c:pt>
                <c:pt idx="559">
                  <c:v>7.6646666666666663</c:v>
                </c:pt>
                <c:pt idx="560">
                  <c:v>7.3392222222222223</c:v>
                </c:pt>
                <c:pt idx="561">
                  <c:v>7.2350000000000003</c:v>
                </c:pt>
                <c:pt idx="562">
                  <c:v>6.8793333333333333</c:v>
                </c:pt>
                <c:pt idx="563">
                  <c:v>7.2376666666666676</c:v>
                </c:pt>
                <c:pt idx="564">
                  <c:v>7.216666666666665</c:v>
                </c:pt>
                <c:pt idx="565">
                  <c:v>7.2687777777777773</c:v>
                </c:pt>
                <c:pt idx="566">
                  <c:v>7.2347777777777775</c:v>
                </c:pt>
                <c:pt idx="567">
                  <c:v>7.424777777777777</c:v>
                </c:pt>
                <c:pt idx="568">
                  <c:v>6.5664444444444445</c:v>
                </c:pt>
                <c:pt idx="569">
                  <c:v>7.2924444444444436</c:v>
                </c:pt>
                <c:pt idx="570">
                  <c:v>7.6463333333333345</c:v>
                </c:pt>
                <c:pt idx="571">
                  <c:v>6.9896666666666674</c:v>
                </c:pt>
                <c:pt idx="572">
                  <c:v>7.2494444444444435</c:v>
                </c:pt>
                <c:pt idx="573">
                  <c:v>7.3616666666666664</c:v>
                </c:pt>
                <c:pt idx="574">
                  <c:v>7.9745555555555541</c:v>
                </c:pt>
                <c:pt idx="575">
                  <c:v>7.9054444444444449</c:v>
                </c:pt>
                <c:pt idx="576">
                  <c:v>6.7629999999999999</c:v>
                </c:pt>
                <c:pt idx="577">
                  <c:v>7.1325555555555553</c:v>
                </c:pt>
                <c:pt idx="578">
                  <c:v>7.4871111111111111</c:v>
                </c:pt>
                <c:pt idx="579">
                  <c:v>6.6668888888888889</c:v>
                </c:pt>
                <c:pt idx="580">
                  <c:v>6.7661111111111119</c:v>
                </c:pt>
                <c:pt idx="581">
                  <c:v>6.7192222222222213</c:v>
                </c:pt>
                <c:pt idx="582">
                  <c:v>6.9541111111111125</c:v>
                </c:pt>
                <c:pt idx="583">
                  <c:v>7.1170000000000009</c:v>
                </c:pt>
                <c:pt idx="584">
                  <c:v>6.8848888888888897</c:v>
                </c:pt>
                <c:pt idx="585">
                  <c:v>7.492</c:v>
                </c:pt>
                <c:pt idx="586">
                  <c:v>6.6188888888888897</c:v>
                </c:pt>
                <c:pt idx="587">
                  <c:v>7.3033333333333337</c:v>
                </c:pt>
                <c:pt idx="588">
                  <c:v>7.3654444444444449</c:v>
                </c:pt>
                <c:pt idx="589">
                  <c:v>7.6156666666666659</c:v>
                </c:pt>
                <c:pt idx="590">
                  <c:v>7.2567777777777769</c:v>
                </c:pt>
                <c:pt idx="591">
                  <c:v>7.0936666666666675</c:v>
                </c:pt>
                <c:pt idx="592">
                  <c:v>7.3909999999999991</c:v>
                </c:pt>
                <c:pt idx="593">
                  <c:v>7.2991111111111122</c:v>
                </c:pt>
                <c:pt idx="594">
                  <c:v>7.6388888888888893</c:v>
                </c:pt>
                <c:pt idx="595">
                  <c:v>7.7862222222222233</c:v>
                </c:pt>
                <c:pt idx="596">
                  <c:v>7.4795555555555557</c:v>
                </c:pt>
                <c:pt idx="597">
                  <c:v>7.4991111111111115</c:v>
                </c:pt>
                <c:pt idx="598">
                  <c:v>7.2455555555555566</c:v>
                </c:pt>
                <c:pt idx="599">
                  <c:v>7.376777777777777</c:v>
                </c:pt>
                <c:pt idx="600">
                  <c:v>7.0487777777777776</c:v>
                </c:pt>
                <c:pt idx="601">
                  <c:v>7.0576666666666661</c:v>
                </c:pt>
                <c:pt idx="602">
                  <c:v>7.0027777777777773</c:v>
                </c:pt>
                <c:pt idx="603">
                  <c:v>6.831888888888888</c:v>
                </c:pt>
                <c:pt idx="604">
                  <c:v>6.9531111111111112</c:v>
                </c:pt>
                <c:pt idx="605">
                  <c:v>7.4274444444444452</c:v>
                </c:pt>
                <c:pt idx="606">
                  <c:v>6.9511111111111115</c:v>
                </c:pt>
                <c:pt idx="607">
                  <c:v>6.8341111111111106</c:v>
                </c:pt>
                <c:pt idx="608">
                  <c:v>7.0118888888888895</c:v>
                </c:pt>
                <c:pt idx="609">
                  <c:v>7.2628888888888889</c:v>
                </c:pt>
                <c:pt idx="610">
                  <c:v>6.934444444444444</c:v>
                </c:pt>
                <c:pt idx="611">
                  <c:v>6.9926666666666666</c:v>
                </c:pt>
                <c:pt idx="612">
                  <c:v>7.3036666666666656</c:v>
                </c:pt>
                <c:pt idx="613">
                  <c:v>6.9613333333333332</c:v>
                </c:pt>
                <c:pt idx="614">
                  <c:v>6.8405555555555555</c:v>
                </c:pt>
                <c:pt idx="615">
                  <c:v>6.9764444444444438</c:v>
                </c:pt>
                <c:pt idx="616">
                  <c:v>6.8724444444444446</c:v>
                </c:pt>
                <c:pt idx="617">
                  <c:v>7.3421111111111106</c:v>
                </c:pt>
                <c:pt idx="618">
                  <c:v>6.8730000000000002</c:v>
                </c:pt>
                <c:pt idx="619">
                  <c:v>7.0043333333333333</c:v>
                </c:pt>
                <c:pt idx="620">
                  <c:v>7.192555555555554</c:v>
                </c:pt>
                <c:pt idx="621">
                  <c:v>6.6694444444444434</c:v>
                </c:pt>
                <c:pt idx="622">
                  <c:v>6.7030000000000003</c:v>
                </c:pt>
                <c:pt idx="623">
                  <c:v>6.7756666666666678</c:v>
                </c:pt>
                <c:pt idx="624">
                  <c:v>6.1607777777777777</c:v>
                </c:pt>
                <c:pt idx="625">
                  <c:v>6.4379999999999997</c:v>
                </c:pt>
                <c:pt idx="626">
                  <c:v>6.6016666666666666</c:v>
                </c:pt>
                <c:pt idx="627">
                  <c:v>6.2876666666666665</c:v>
                </c:pt>
                <c:pt idx="628">
                  <c:v>6.6161111111111106</c:v>
                </c:pt>
                <c:pt idx="629">
                  <c:v>6.8104444444444452</c:v>
                </c:pt>
                <c:pt idx="630">
                  <c:v>6.4106666666666676</c:v>
                </c:pt>
                <c:pt idx="631">
                  <c:v>6.5755555555555567</c:v>
                </c:pt>
                <c:pt idx="632">
                  <c:v>6.4819999999999993</c:v>
                </c:pt>
                <c:pt idx="633">
                  <c:v>6.1802222222222234</c:v>
                </c:pt>
                <c:pt idx="634">
                  <c:v>6.4337777777777783</c:v>
                </c:pt>
                <c:pt idx="635">
                  <c:v>6.511333333333333</c:v>
                </c:pt>
                <c:pt idx="636">
                  <c:v>6.8494444444444458</c:v>
                </c:pt>
                <c:pt idx="637">
                  <c:v>6.8802222222222218</c:v>
                </c:pt>
                <c:pt idx="638">
                  <c:v>6.802888888888889</c:v>
                </c:pt>
                <c:pt idx="639">
                  <c:v>6.6574444444444438</c:v>
                </c:pt>
                <c:pt idx="640">
                  <c:v>6.7982222222222228</c:v>
                </c:pt>
                <c:pt idx="641">
                  <c:v>6.8760000000000003</c:v>
                </c:pt>
              </c:numCache>
            </c:numRef>
          </c:yVal>
        </c:ser>
        <c:ser>
          <c:idx val="1"/>
          <c:order val="1"/>
          <c:tx>
            <c:strRef>
              <c:f>Computing!$L$2</c:f>
              <c:strCache>
                <c:ptCount val="1"/>
                <c:pt idx="0">
                  <c:v>OL Emod 80 MPa</c:v>
                </c:pt>
              </c:strCache>
            </c:strRef>
          </c:tx>
          <c:spPr>
            <a:ln w="28575">
              <a:noFill/>
            </a:ln>
          </c:spPr>
          <c:marker>
            <c:symbol val="dot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Computing!$J$3:$J$644</c:f>
              <c:numCache>
                <c:formatCode>General</c:formatCode>
                <c:ptCount val="642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1280</c:v>
                </c:pt>
                <c:pt idx="637">
                  <c:v>1281</c:v>
                </c:pt>
                <c:pt idx="638">
                  <c:v>1282</c:v>
                </c:pt>
                <c:pt idx="639">
                  <c:v>1283</c:v>
                </c:pt>
                <c:pt idx="640">
                  <c:v>1284</c:v>
                </c:pt>
                <c:pt idx="641">
                  <c:v>1285</c:v>
                </c:pt>
              </c:numCache>
            </c:numRef>
          </c:xVal>
          <c:yVal>
            <c:numRef>
              <c:f>Computing!$L$3:$L$644</c:f>
              <c:numCache>
                <c:formatCode>0.00</c:formatCode>
                <c:ptCount val="642"/>
                <c:pt idx="0">
                  <c:v>7.1864444444444429</c:v>
                </c:pt>
                <c:pt idx="1">
                  <c:v>7.2105555555555565</c:v>
                </c:pt>
                <c:pt idx="2">
                  <c:v>7.3467037037037031</c:v>
                </c:pt>
                <c:pt idx="3">
                  <c:v>7.523148148148147</c:v>
                </c:pt>
                <c:pt idx="4">
                  <c:v>7.2024137931034504</c:v>
                </c:pt>
                <c:pt idx="5">
                  <c:v>7.341172413793104</c:v>
                </c:pt>
                <c:pt idx="6">
                  <c:v>7.3501034482758625</c:v>
                </c:pt>
                <c:pt idx="7">
                  <c:v>7.4328620689655187</c:v>
                </c:pt>
                <c:pt idx="8">
                  <c:v>7.2115862068965502</c:v>
                </c:pt>
                <c:pt idx="9">
                  <c:v>7.2224827586206892</c:v>
                </c:pt>
                <c:pt idx="10">
                  <c:v>7.2337241379310342</c:v>
                </c:pt>
                <c:pt idx="11">
                  <c:v>7.280620689655172</c:v>
                </c:pt>
                <c:pt idx="12">
                  <c:v>7.3383448275862069</c:v>
                </c:pt>
                <c:pt idx="13">
                  <c:v>7.3573103448275861</c:v>
                </c:pt>
                <c:pt idx="14">
                  <c:v>7.5342413793103455</c:v>
                </c:pt>
                <c:pt idx="15">
                  <c:v>7.5535172413793097</c:v>
                </c:pt>
                <c:pt idx="16">
                  <c:v>7.4961724137931034</c:v>
                </c:pt>
                <c:pt idx="17">
                  <c:v>7.5721724137931039</c:v>
                </c:pt>
                <c:pt idx="18">
                  <c:v>7.6763793103448279</c:v>
                </c:pt>
                <c:pt idx="19">
                  <c:v>7.7509655172413776</c:v>
                </c:pt>
                <c:pt idx="20">
                  <c:v>7.3449310344827579</c:v>
                </c:pt>
                <c:pt idx="21">
                  <c:v>7.3822758620689646</c:v>
                </c:pt>
                <c:pt idx="22">
                  <c:v>7.4766551724137926</c:v>
                </c:pt>
                <c:pt idx="23">
                  <c:v>7.6084482758620693</c:v>
                </c:pt>
                <c:pt idx="24">
                  <c:v>7.5018965517241369</c:v>
                </c:pt>
                <c:pt idx="25">
                  <c:v>7.5918275862068967</c:v>
                </c:pt>
                <c:pt idx="26">
                  <c:v>7.6677241379310335</c:v>
                </c:pt>
                <c:pt idx="27">
                  <c:v>7.8320000000000016</c:v>
                </c:pt>
                <c:pt idx="28">
                  <c:v>7.3364827586206882</c:v>
                </c:pt>
                <c:pt idx="29">
                  <c:v>7.4303103448275856</c:v>
                </c:pt>
                <c:pt idx="30">
                  <c:v>7.6114482758620685</c:v>
                </c:pt>
                <c:pt idx="31">
                  <c:v>7.901241379310342</c:v>
                </c:pt>
                <c:pt idx="32">
                  <c:v>6.6331379310344838</c:v>
                </c:pt>
                <c:pt idx="33">
                  <c:v>6.9433448275862073</c:v>
                </c:pt>
                <c:pt idx="34">
                  <c:v>7.032137931034482</c:v>
                </c:pt>
                <c:pt idx="35">
                  <c:v>7.2329999999999979</c:v>
                </c:pt>
                <c:pt idx="36">
                  <c:v>6.9190344827586214</c:v>
                </c:pt>
                <c:pt idx="37">
                  <c:v>7.1117241379310325</c:v>
                </c:pt>
                <c:pt idx="38">
                  <c:v>7.1386896551724126</c:v>
                </c:pt>
                <c:pt idx="39">
                  <c:v>7.2710689655172391</c:v>
                </c:pt>
                <c:pt idx="40">
                  <c:v>6.9730344827586217</c:v>
                </c:pt>
                <c:pt idx="41">
                  <c:v>7.0360344827586205</c:v>
                </c:pt>
                <c:pt idx="42">
                  <c:v>7.0597241379310338</c:v>
                </c:pt>
                <c:pt idx="43">
                  <c:v>7.0745172413793114</c:v>
                </c:pt>
                <c:pt idx="44">
                  <c:v>6.7836896551724157</c:v>
                </c:pt>
                <c:pt idx="45">
                  <c:v>7.0302758620689652</c:v>
                </c:pt>
                <c:pt idx="46">
                  <c:v>7.0989655172413784</c:v>
                </c:pt>
                <c:pt idx="47">
                  <c:v>7.17948275862069</c:v>
                </c:pt>
                <c:pt idx="48">
                  <c:v>6.7614482758620698</c:v>
                </c:pt>
                <c:pt idx="49">
                  <c:v>6.8573448275862088</c:v>
                </c:pt>
                <c:pt idx="50">
                  <c:v>7.0229310344827587</c:v>
                </c:pt>
                <c:pt idx="51">
                  <c:v>7.0679310344827586</c:v>
                </c:pt>
                <c:pt idx="52">
                  <c:v>6.9004827586206909</c:v>
                </c:pt>
                <c:pt idx="53">
                  <c:v>6.939241379310344</c:v>
                </c:pt>
                <c:pt idx="54">
                  <c:v>7.096068965517242</c:v>
                </c:pt>
                <c:pt idx="55">
                  <c:v>7.1593103448275865</c:v>
                </c:pt>
                <c:pt idx="56">
                  <c:v>6.5075862068965495</c:v>
                </c:pt>
                <c:pt idx="57">
                  <c:v>6.793310344827586</c:v>
                </c:pt>
                <c:pt idx="58">
                  <c:v>6.9755172413793112</c:v>
                </c:pt>
                <c:pt idx="59">
                  <c:v>7.0424482758620677</c:v>
                </c:pt>
                <c:pt idx="60">
                  <c:v>6.9590344827586224</c:v>
                </c:pt>
                <c:pt idx="61">
                  <c:v>6.9723103448275854</c:v>
                </c:pt>
                <c:pt idx="62">
                  <c:v>7.4061428571428571</c:v>
                </c:pt>
                <c:pt idx="63">
                  <c:v>7.5548620689655186</c:v>
                </c:pt>
                <c:pt idx="64">
                  <c:v>6.6994827586206904</c:v>
                </c:pt>
                <c:pt idx="65">
                  <c:v>6.8414482758620707</c:v>
                </c:pt>
                <c:pt idx="66">
                  <c:v>7.0426206896551697</c:v>
                </c:pt>
                <c:pt idx="67">
                  <c:v>7.0704137931034463</c:v>
                </c:pt>
                <c:pt idx="68">
                  <c:v>6.9385172413793104</c:v>
                </c:pt>
                <c:pt idx="69">
                  <c:v>7.0003103448275859</c:v>
                </c:pt>
                <c:pt idx="70">
                  <c:v>7.0758275862068967</c:v>
                </c:pt>
                <c:pt idx="71">
                  <c:v>7.0964137931034479</c:v>
                </c:pt>
                <c:pt idx="72">
                  <c:v>6.5499310344827579</c:v>
                </c:pt>
                <c:pt idx="73">
                  <c:v>6.8290689655172416</c:v>
                </c:pt>
                <c:pt idx="74">
                  <c:v>6.9247586206896559</c:v>
                </c:pt>
                <c:pt idx="75">
                  <c:v>7.1753793103448293</c:v>
                </c:pt>
                <c:pt idx="76">
                  <c:v>6.6465172413793123</c:v>
                </c:pt>
                <c:pt idx="77">
                  <c:v>6.7501034482758628</c:v>
                </c:pt>
                <c:pt idx="78">
                  <c:v>7.0211034482758619</c:v>
                </c:pt>
                <c:pt idx="79">
                  <c:v>7.0660689655172408</c:v>
                </c:pt>
                <c:pt idx="80">
                  <c:v>6.5922758620689645</c:v>
                </c:pt>
                <c:pt idx="81">
                  <c:v>6.7652758620689672</c:v>
                </c:pt>
                <c:pt idx="82">
                  <c:v>6.7783103448275854</c:v>
                </c:pt>
                <c:pt idx="83">
                  <c:v>6.838310344827585</c:v>
                </c:pt>
                <c:pt idx="84">
                  <c:v>6.1229655172413802</c:v>
                </c:pt>
                <c:pt idx="85">
                  <c:v>6.2572413793103463</c:v>
                </c:pt>
                <c:pt idx="86">
                  <c:v>6.4358275862068961</c:v>
                </c:pt>
                <c:pt idx="87">
                  <c:v>6.4508620689655167</c:v>
                </c:pt>
                <c:pt idx="88">
                  <c:v>6.2897931034482779</c:v>
                </c:pt>
                <c:pt idx="89">
                  <c:v>6.5974827586206883</c:v>
                </c:pt>
                <c:pt idx="90">
                  <c:v>6.6226551724137925</c:v>
                </c:pt>
                <c:pt idx="91">
                  <c:v>6.9398275862068957</c:v>
                </c:pt>
                <c:pt idx="92">
                  <c:v>6.5439310344827595</c:v>
                </c:pt>
                <c:pt idx="93">
                  <c:v>6.5758965517241368</c:v>
                </c:pt>
                <c:pt idx="94">
                  <c:v>6.7265517241379307</c:v>
                </c:pt>
                <c:pt idx="95">
                  <c:v>6.0694482758620696</c:v>
                </c:pt>
                <c:pt idx="96">
                  <c:v>6.1932068965517244</c:v>
                </c:pt>
                <c:pt idx="97">
                  <c:v>6.3137586206896552</c:v>
                </c:pt>
                <c:pt idx="98">
                  <c:v>6.6423793103448281</c:v>
                </c:pt>
                <c:pt idx="99">
                  <c:v>6.3061724137931039</c:v>
                </c:pt>
                <c:pt idx="100">
                  <c:v>6.4706896551724151</c:v>
                </c:pt>
                <c:pt idx="101">
                  <c:v>6.5452068965517238</c:v>
                </c:pt>
                <c:pt idx="102">
                  <c:v>6.5679310344827595</c:v>
                </c:pt>
                <c:pt idx="103">
                  <c:v>6.1043793103448269</c:v>
                </c:pt>
                <c:pt idx="104">
                  <c:v>6.2274827586206909</c:v>
                </c:pt>
                <c:pt idx="105">
                  <c:v>6.3752413793103448</c:v>
                </c:pt>
                <c:pt idx="106">
                  <c:v>6.6064827586206896</c:v>
                </c:pt>
                <c:pt idx="107">
                  <c:v>5.5184137931034503</c:v>
                </c:pt>
                <c:pt idx="108">
                  <c:v>5.9656551724137934</c:v>
                </c:pt>
                <c:pt idx="109">
                  <c:v>5.99348275862069</c:v>
                </c:pt>
                <c:pt idx="110">
                  <c:v>6.0595172413793081</c:v>
                </c:pt>
                <c:pt idx="111">
                  <c:v>5.3714482758620683</c:v>
                </c:pt>
                <c:pt idx="112">
                  <c:v>5.5420689655172417</c:v>
                </c:pt>
                <c:pt idx="113">
                  <c:v>5.7742758620689658</c:v>
                </c:pt>
                <c:pt idx="114">
                  <c:v>6.0131034482758619</c:v>
                </c:pt>
                <c:pt idx="115">
                  <c:v>5.6995517241379297</c:v>
                </c:pt>
                <c:pt idx="116">
                  <c:v>5.8785517241379317</c:v>
                </c:pt>
                <c:pt idx="117">
                  <c:v>6.277206896551724</c:v>
                </c:pt>
                <c:pt idx="118">
                  <c:v>6.6614137931034474</c:v>
                </c:pt>
                <c:pt idx="119">
                  <c:v>5.3047241379310357</c:v>
                </c:pt>
                <c:pt idx="120">
                  <c:v>5.6897586206896547</c:v>
                </c:pt>
                <c:pt idx="121">
                  <c:v>6.1954482758620673</c:v>
                </c:pt>
                <c:pt idx="122">
                  <c:v>6.2675517241379302</c:v>
                </c:pt>
                <c:pt idx="123">
                  <c:v>5.4167931034482759</c:v>
                </c:pt>
                <c:pt idx="124">
                  <c:v>5.8128620689655168</c:v>
                </c:pt>
                <c:pt idx="125">
                  <c:v>6.0397931034482744</c:v>
                </c:pt>
                <c:pt idx="126">
                  <c:v>6.3804827586206896</c:v>
                </c:pt>
                <c:pt idx="127">
                  <c:v>5.8507931034482761</c:v>
                </c:pt>
                <c:pt idx="128">
                  <c:v>5.8566551724137934</c:v>
                </c:pt>
                <c:pt idx="129">
                  <c:v>5.9129655172413802</c:v>
                </c:pt>
                <c:pt idx="130">
                  <c:v>6.1493448275862077</c:v>
                </c:pt>
                <c:pt idx="131">
                  <c:v>4.8477241379310358</c:v>
                </c:pt>
                <c:pt idx="132">
                  <c:v>5.7394827586206887</c:v>
                </c:pt>
                <c:pt idx="133">
                  <c:v>5.8899655172413805</c:v>
                </c:pt>
                <c:pt idx="134">
                  <c:v>6.3926896551724148</c:v>
                </c:pt>
                <c:pt idx="135">
                  <c:v>5.5764827586206893</c:v>
                </c:pt>
                <c:pt idx="136">
                  <c:v>5.6762758620689651</c:v>
                </c:pt>
                <c:pt idx="137">
                  <c:v>5.8952758620689663</c:v>
                </c:pt>
                <c:pt idx="138">
                  <c:v>6.4392758620689667</c:v>
                </c:pt>
                <c:pt idx="139">
                  <c:v>5.8504482758620693</c:v>
                </c:pt>
                <c:pt idx="140">
                  <c:v>5.9128620689655165</c:v>
                </c:pt>
                <c:pt idx="141">
                  <c:v>5.9580000000000011</c:v>
                </c:pt>
                <c:pt idx="142">
                  <c:v>5.979206896551724</c:v>
                </c:pt>
                <c:pt idx="143">
                  <c:v>6.2091034482758607</c:v>
                </c:pt>
                <c:pt idx="144">
                  <c:v>6.3389655172413786</c:v>
                </c:pt>
                <c:pt idx="145">
                  <c:v>6.350689655172415</c:v>
                </c:pt>
                <c:pt idx="146">
                  <c:v>6.4599655172413799</c:v>
                </c:pt>
                <c:pt idx="147">
                  <c:v>5.7971724137931044</c:v>
                </c:pt>
                <c:pt idx="148">
                  <c:v>6.1882413793103446</c:v>
                </c:pt>
                <c:pt idx="149">
                  <c:v>6.3005172413793087</c:v>
                </c:pt>
                <c:pt idx="150">
                  <c:v>6.3373103448275838</c:v>
                </c:pt>
                <c:pt idx="151">
                  <c:v>6.1174137931034487</c:v>
                </c:pt>
                <c:pt idx="152">
                  <c:v>6.2155517241379314</c:v>
                </c:pt>
                <c:pt idx="153">
                  <c:v>6.3478620689655179</c:v>
                </c:pt>
                <c:pt idx="154">
                  <c:v>6.4152758620689667</c:v>
                </c:pt>
                <c:pt idx="155">
                  <c:v>5.9821724137931032</c:v>
                </c:pt>
                <c:pt idx="156">
                  <c:v>6.0529310344827589</c:v>
                </c:pt>
                <c:pt idx="157">
                  <c:v>6.2089999999999996</c:v>
                </c:pt>
                <c:pt idx="158">
                  <c:v>6.4158620689655175</c:v>
                </c:pt>
                <c:pt idx="159">
                  <c:v>6.0818620689655187</c:v>
                </c:pt>
                <c:pt idx="160">
                  <c:v>6.1642758620689655</c:v>
                </c:pt>
                <c:pt idx="161">
                  <c:v>6.4045517241379324</c:v>
                </c:pt>
                <c:pt idx="162">
                  <c:v>6.8008965517241391</c:v>
                </c:pt>
                <c:pt idx="163">
                  <c:v>5.7507241379310337</c:v>
                </c:pt>
                <c:pt idx="164">
                  <c:v>5.8810000000000011</c:v>
                </c:pt>
                <c:pt idx="165">
                  <c:v>6.1934137931034483</c:v>
                </c:pt>
                <c:pt idx="166">
                  <c:v>6.7281379310344809</c:v>
                </c:pt>
                <c:pt idx="167">
                  <c:v>5.8416206896551737</c:v>
                </c:pt>
                <c:pt idx="168">
                  <c:v>6.1820344827586204</c:v>
                </c:pt>
                <c:pt idx="169">
                  <c:v>6.5472413793103428</c:v>
                </c:pt>
                <c:pt idx="170">
                  <c:v>6.6146551724137925</c:v>
                </c:pt>
                <c:pt idx="171">
                  <c:v>6.0535517241379297</c:v>
                </c:pt>
                <c:pt idx="172">
                  <c:v>6.36551724137931</c:v>
                </c:pt>
                <c:pt idx="173">
                  <c:v>7.102620689655172</c:v>
                </c:pt>
                <c:pt idx="174">
                  <c:v>7.1693793103448282</c:v>
                </c:pt>
                <c:pt idx="175">
                  <c:v>6.4324827586206901</c:v>
                </c:pt>
                <c:pt idx="176">
                  <c:v>6.9924827586206897</c:v>
                </c:pt>
                <c:pt idx="177">
                  <c:v>7.0265862068965523</c:v>
                </c:pt>
                <c:pt idx="178">
                  <c:v>7.4564137931034473</c:v>
                </c:pt>
                <c:pt idx="179">
                  <c:v>5.9246896551724131</c:v>
                </c:pt>
                <c:pt idx="180">
                  <c:v>6.3897931034482758</c:v>
                </c:pt>
                <c:pt idx="181">
                  <c:v>6.5949655172413788</c:v>
                </c:pt>
                <c:pt idx="182">
                  <c:v>6.7982068965517222</c:v>
                </c:pt>
                <c:pt idx="183">
                  <c:v>6.2296206896551709</c:v>
                </c:pt>
                <c:pt idx="184">
                  <c:v>6.5569310344827594</c:v>
                </c:pt>
                <c:pt idx="185">
                  <c:v>6.7476896551724144</c:v>
                </c:pt>
                <c:pt idx="186">
                  <c:v>7.0866896551724148</c:v>
                </c:pt>
                <c:pt idx="187">
                  <c:v>6.0932758620689658</c:v>
                </c:pt>
                <c:pt idx="188">
                  <c:v>6.2362068965517237</c:v>
                </c:pt>
                <c:pt idx="189">
                  <c:v>6.588000000000001</c:v>
                </c:pt>
                <c:pt idx="190">
                  <c:v>6.9530000000000021</c:v>
                </c:pt>
                <c:pt idx="191">
                  <c:v>6.4722413793103444</c:v>
                </c:pt>
                <c:pt idx="192">
                  <c:v>6.5805517241379317</c:v>
                </c:pt>
                <c:pt idx="193">
                  <c:v>6.7952758620689657</c:v>
                </c:pt>
                <c:pt idx="194">
                  <c:v>7.1612758620689663</c:v>
                </c:pt>
                <c:pt idx="195">
                  <c:v>6.8703103448275851</c:v>
                </c:pt>
                <c:pt idx="196">
                  <c:v>7.0313103448275873</c:v>
                </c:pt>
                <c:pt idx="197">
                  <c:v>7.2426551724137926</c:v>
                </c:pt>
                <c:pt idx="198">
                  <c:v>7.3256206896551737</c:v>
                </c:pt>
                <c:pt idx="199">
                  <c:v>6.142655172413793</c:v>
                </c:pt>
                <c:pt idx="200">
                  <c:v>6.3621034482758612</c:v>
                </c:pt>
                <c:pt idx="201">
                  <c:v>6.4487586206896541</c:v>
                </c:pt>
                <c:pt idx="202">
                  <c:v>6.7269310344827602</c:v>
                </c:pt>
                <c:pt idx="203">
                  <c:v>6.5517586206896556</c:v>
                </c:pt>
                <c:pt idx="204">
                  <c:v>6.5822068965517246</c:v>
                </c:pt>
                <c:pt idx="205">
                  <c:v>6.7059999999999995</c:v>
                </c:pt>
                <c:pt idx="206">
                  <c:v>7.1021724137931042</c:v>
                </c:pt>
                <c:pt idx="207">
                  <c:v>6.3442758620689652</c:v>
                </c:pt>
                <c:pt idx="208">
                  <c:v>6.4663103448275852</c:v>
                </c:pt>
                <c:pt idx="209">
                  <c:v>6.7283448275862066</c:v>
                </c:pt>
                <c:pt idx="210">
                  <c:v>6.8504137931034483</c:v>
                </c:pt>
                <c:pt idx="211">
                  <c:v>6.176379310344827</c:v>
                </c:pt>
                <c:pt idx="212">
                  <c:v>6.3365172413793101</c:v>
                </c:pt>
                <c:pt idx="213">
                  <c:v>6.7962413793103442</c:v>
                </c:pt>
                <c:pt idx="214">
                  <c:v>6.8211379310344844</c:v>
                </c:pt>
                <c:pt idx="215">
                  <c:v>6.2170689655172415</c:v>
                </c:pt>
                <c:pt idx="216">
                  <c:v>6.5333103448275844</c:v>
                </c:pt>
                <c:pt idx="217">
                  <c:v>6.943896551724138</c:v>
                </c:pt>
                <c:pt idx="218">
                  <c:v>7.677758620689656</c:v>
                </c:pt>
                <c:pt idx="219">
                  <c:v>5.9741379310344822</c:v>
                </c:pt>
                <c:pt idx="220">
                  <c:v>6.0235862068965513</c:v>
                </c:pt>
                <c:pt idx="221">
                  <c:v>6.3913103448275859</c:v>
                </c:pt>
                <c:pt idx="222">
                  <c:v>6.6241724137931044</c:v>
                </c:pt>
                <c:pt idx="223">
                  <c:v>5.8961034482758619</c:v>
                </c:pt>
                <c:pt idx="224">
                  <c:v>5.9804827586206919</c:v>
                </c:pt>
                <c:pt idx="225">
                  <c:v>6.2666551724137944</c:v>
                </c:pt>
                <c:pt idx="226">
                  <c:v>7.0533103448275867</c:v>
                </c:pt>
                <c:pt idx="227">
                  <c:v>5.6476896551724129</c:v>
                </c:pt>
                <c:pt idx="228">
                  <c:v>6.3152068965517252</c:v>
                </c:pt>
                <c:pt idx="229">
                  <c:v>6.4898275862068964</c:v>
                </c:pt>
                <c:pt idx="230">
                  <c:v>6.9894482758620704</c:v>
                </c:pt>
                <c:pt idx="231">
                  <c:v>5.557777777777777</c:v>
                </c:pt>
                <c:pt idx="232">
                  <c:v>6.0201724137931025</c:v>
                </c:pt>
                <c:pt idx="233">
                  <c:v>6.703827586206895</c:v>
                </c:pt>
                <c:pt idx="234">
                  <c:v>7.1117586206896553</c:v>
                </c:pt>
                <c:pt idx="235">
                  <c:v>5.5667241379310326</c:v>
                </c:pt>
                <c:pt idx="236">
                  <c:v>5.7928571428571418</c:v>
                </c:pt>
                <c:pt idx="237">
                  <c:v>6.1527586206896556</c:v>
                </c:pt>
                <c:pt idx="238">
                  <c:v>6.4204137931034477</c:v>
                </c:pt>
                <c:pt idx="239">
                  <c:v>5.6795517241379301</c:v>
                </c:pt>
                <c:pt idx="240">
                  <c:v>5.9485517241379293</c:v>
                </c:pt>
                <c:pt idx="241">
                  <c:v>6.4021034482758612</c:v>
                </c:pt>
                <c:pt idx="242">
                  <c:v>6.4694482758620682</c:v>
                </c:pt>
                <c:pt idx="243">
                  <c:v>5.724482758620689</c:v>
                </c:pt>
                <c:pt idx="244">
                  <c:v>6.060896551724138</c:v>
                </c:pt>
                <c:pt idx="245">
                  <c:v>6.7147931034482751</c:v>
                </c:pt>
                <c:pt idx="246">
                  <c:v>6.8304827586206889</c:v>
                </c:pt>
                <c:pt idx="247">
                  <c:v>5.1317931034482758</c:v>
                </c:pt>
                <c:pt idx="248">
                  <c:v>5.7552413793103447</c:v>
                </c:pt>
                <c:pt idx="249">
                  <c:v>6.272758620689654</c:v>
                </c:pt>
                <c:pt idx="250">
                  <c:v>7.1288275862068984</c:v>
                </c:pt>
                <c:pt idx="251">
                  <c:v>5.4809285714285716</c:v>
                </c:pt>
                <c:pt idx="252">
                  <c:v>5.745107142857143</c:v>
                </c:pt>
                <c:pt idx="253">
                  <c:v>6.2364482758620676</c:v>
                </c:pt>
                <c:pt idx="254">
                  <c:v>6.3471379310344842</c:v>
                </c:pt>
                <c:pt idx="255">
                  <c:v>5.7718571428571437</c:v>
                </c:pt>
                <c:pt idx="256">
                  <c:v>6.1079310344827586</c:v>
                </c:pt>
                <c:pt idx="257">
                  <c:v>6.2801379310344823</c:v>
                </c:pt>
                <c:pt idx="258">
                  <c:v>6.639241379310346</c:v>
                </c:pt>
                <c:pt idx="259">
                  <c:v>6.1692068965517235</c:v>
                </c:pt>
                <c:pt idx="260">
                  <c:v>6.3062758620689641</c:v>
                </c:pt>
                <c:pt idx="261">
                  <c:v>6.3296551724137933</c:v>
                </c:pt>
                <c:pt idx="262">
                  <c:v>6.6441379310344839</c:v>
                </c:pt>
                <c:pt idx="263">
                  <c:v>6.8244827586206895</c:v>
                </c:pt>
                <c:pt idx="264">
                  <c:v>7.1015172413793088</c:v>
                </c:pt>
                <c:pt idx="265">
                  <c:v>7.2417586206896534</c:v>
                </c:pt>
                <c:pt idx="266">
                  <c:v>7.3017241379310347</c:v>
                </c:pt>
                <c:pt idx="267">
                  <c:v>5.7740344827586192</c:v>
                </c:pt>
                <c:pt idx="268">
                  <c:v>6.3888275862068999</c:v>
                </c:pt>
                <c:pt idx="269">
                  <c:v>6.9225862068965514</c:v>
                </c:pt>
                <c:pt idx="270">
                  <c:v>7.09</c:v>
                </c:pt>
                <c:pt idx="271">
                  <c:v>6.2651724137931044</c:v>
                </c:pt>
                <c:pt idx="272">
                  <c:v>6.5106896551724143</c:v>
                </c:pt>
                <c:pt idx="273">
                  <c:v>6.8364482758620682</c:v>
                </c:pt>
                <c:pt idx="274">
                  <c:v>6.9453103448275835</c:v>
                </c:pt>
                <c:pt idx="275">
                  <c:v>6.4356896551724168</c:v>
                </c:pt>
                <c:pt idx="276">
                  <c:v>6.4383793103448266</c:v>
                </c:pt>
                <c:pt idx="277">
                  <c:v>6.7007586206896557</c:v>
                </c:pt>
                <c:pt idx="278">
                  <c:v>6.814379310344826</c:v>
                </c:pt>
                <c:pt idx="279">
                  <c:v>6.805862068965518</c:v>
                </c:pt>
                <c:pt idx="280">
                  <c:v>7.0266896551724125</c:v>
                </c:pt>
                <c:pt idx="281">
                  <c:v>7.1167241379310333</c:v>
                </c:pt>
                <c:pt idx="282">
                  <c:v>7.3787241379310338</c:v>
                </c:pt>
                <c:pt idx="283">
                  <c:v>6.6468965517241374</c:v>
                </c:pt>
                <c:pt idx="284">
                  <c:v>6.8492758620689633</c:v>
                </c:pt>
                <c:pt idx="285">
                  <c:v>7.3406551724137925</c:v>
                </c:pt>
                <c:pt idx="286">
                  <c:v>7.4541724137931036</c:v>
                </c:pt>
                <c:pt idx="287">
                  <c:v>6.7182068965517256</c:v>
                </c:pt>
                <c:pt idx="288">
                  <c:v>6.971241379310344</c:v>
                </c:pt>
                <c:pt idx="289">
                  <c:v>7.0075172413793112</c:v>
                </c:pt>
                <c:pt idx="290">
                  <c:v>7.0654482758620709</c:v>
                </c:pt>
                <c:pt idx="291">
                  <c:v>6.5342758620689665</c:v>
                </c:pt>
                <c:pt idx="292">
                  <c:v>6.6515172413793104</c:v>
                </c:pt>
                <c:pt idx="293">
                  <c:v>6.7763103448275857</c:v>
                </c:pt>
                <c:pt idx="294">
                  <c:v>6.9496896551724134</c:v>
                </c:pt>
                <c:pt idx="295">
                  <c:v>6.6492758620689649</c:v>
                </c:pt>
                <c:pt idx="296">
                  <c:v>6.6853793103448265</c:v>
                </c:pt>
                <c:pt idx="297">
                  <c:v>6.8931034482758609</c:v>
                </c:pt>
                <c:pt idx="298">
                  <c:v>6.9920000000000009</c:v>
                </c:pt>
                <c:pt idx="299">
                  <c:v>6.6657586206896555</c:v>
                </c:pt>
                <c:pt idx="300">
                  <c:v>6.7625517241379303</c:v>
                </c:pt>
                <c:pt idx="301">
                  <c:v>6.8333103448275869</c:v>
                </c:pt>
                <c:pt idx="302">
                  <c:v>6.9343448275862087</c:v>
                </c:pt>
                <c:pt idx="303">
                  <c:v>6.4092758620689656</c:v>
                </c:pt>
                <c:pt idx="304">
                  <c:v>6.7175517241379321</c:v>
                </c:pt>
                <c:pt idx="305">
                  <c:v>6.8125517241379319</c:v>
                </c:pt>
                <c:pt idx="306">
                  <c:v>6.9971379310344837</c:v>
                </c:pt>
                <c:pt idx="307">
                  <c:v>6.160379310344827</c:v>
                </c:pt>
                <c:pt idx="308">
                  <c:v>6.3534482758620694</c:v>
                </c:pt>
                <c:pt idx="309">
                  <c:v>6.9112068965517235</c:v>
                </c:pt>
                <c:pt idx="310">
                  <c:v>6.9138965517241378</c:v>
                </c:pt>
                <c:pt idx="311">
                  <c:v>6.2158275862068972</c:v>
                </c:pt>
                <c:pt idx="312">
                  <c:v>6.3049655172413797</c:v>
                </c:pt>
                <c:pt idx="313">
                  <c:v>6.8162068965517255</c:v>
                </c:pt>
                <c:pt idx="314">
                  <c:v>7.1873448275862044</c:v>
                </c:pt>
                <c:pt idx="315">
                  <c:v>6.0277586206896556</c:v>
                </c:pt>
                <c:pt idx="316">
                  <c:v>6.2344827586206897</c:v>
                </c:pt>
                <c:pt idx="317">
                  <c:v>6.3196551724137953</c:v>
                </c:pt>
                <c:pt idx="318">
                  <c:v>6.5188965517241382</c:v>
                </c:pt>
                <c:pt idx="319">
                  <c:v>6.5628275862068959</c:v>
                </c:pt>
                <c:pt idx="320">
                  <c:v>6.7593793103448263</c:v>
                </c:pt>
                <c:pt idx="321">
                  <c:v>6.7895862068965522</c:v>
                </c:pt>
                <c:pt idx="322">
                  <c:v>6.8103103448275872</c:v>
                </c:pt>
                <c:pt idx="323">
                  <c:v>5.4539310344827578</c:v>
                </c:pt>
                <c:pt idx="324">
                  <c:v>6.3154827586206883</c:v>
                </c:pt>
                <c:pt idx="325">
                  <c:v>6.3195517241379298</c:v>
                </c:pt>
                <c:pt idx="326">
                  <c:v>7.0379655172413784</c:v>
                </c:pt>
                <c:pt idx="327">
                  <c:v>5.6980000000000004</c:v>
                </c:pt>
                <c:pt idx="328">
                  <c:v>6.3565172413793105</c:v>
                </c:pt>
                <c:pt idx="329">
                  <c:v>6.471103448275862</c:v>
                </c:pt>
                <c:pt idx="330">
                  <c:v>7.0475517241379313</c:v>
                </c:pt>
                <c:pt idx="331">
                  <c:v>6.7305517241379302</c:v>
                </c:pt>
                <c:pt idx="332">
                  <c:v>7.1942413793103448</c:v>
                </c:pt>
                <c:pt idx="333">
                  <c:v>7.307724137931034</c:v>
                </c:pt>
                <c:pt idx="334">
                  <c:v>7.3667241379310342</c:v>
                </c:pt>
                <c:pt idx="335">
                  <c:v>6.0566551724137918</c:v>
                </c:pt>
                <c:pt idx="336">
                  <c:v>6.0878928571428572</c:v>
                </c:pt>
                <c:pt idx="337">
                  <c:v>6.1434827586206895</c:v>
                </c:pt>
                <c:pt idx="338">
                  <c:v>6.996689655172414</c:v>
                </c:pt>
                <c:pt idx="339">
                  <c:v>6.1177241379310354</c:v>
                </c:pt>
                <c:pt idx="340">
                  <c:v>6.3023448275862073</c:v>
                </c:pt>
                <c:pt idx="341">
                  <c:v>6.6403448275862065</c:v>
                </c:pt>
                <c:pt idx="342">
                  <c:v>6.794551724137933</c:v>
                </c:pt>
                <c:pt idx="343">
                  <c:v>6.6541379310344828</c:v>
                </c:pt>
                <c:pt idx="344">
                  <c:v>6.8115862068965525</c:v>
                </c:pt>
                <c:pt idx="345">
                  <c:v>7.3835517241379289</c:v>
                </c:pt>
                <c:pt idx="346">
                  <c:v>7.4882413793103435</c:v>
                </c:pt>
                <c:pt idx="347">
                  <c:v>6.2978275862068962</c:v>
                </c:pt>
                <c:pt idx="348">
                  <c:v>6.988551724137932</c:v>
                </c:pt>
                <c:pt idx="349">
                  <c:v>7.2952758620689657</c:v>
                </c:pt>
                <c:pt idx="350">
                  <c:v>7.3690689655172408</c:v>
                </c:pt>
                <c:pt idx="351">
                  <c:v>6.304310344827587</c:v>
                </c:pt>
                <c:pt idx="352">
                  <c:v>6.5394482758620693</c:v>
                </c:pt>
                <c:pt idx="353">
                  <c:v>6.7476206896551734</c:v>
                </c:pt>
                <c:pt idx="354">
                  <c:v>7.0326551724137936</c:v>
                </c:pt>
                <c:pt idx="355">
                  <c:v>5.3961034482758619</c:v>
                </c:pt>
                <c:pt idx="356">
                  <c:v>6.197034482758621</c:v>
                </c:pt>
                <c:pt idx="357">
                  <c:v>6.3455517241379313</c:v>
                </c:pt>
                <c:pt idx="358">
                  <c:v>6.69044827586207</c:v>
                </c:pt>
                <c:pt idx="359">
                  <c:v>6.1061034482758627</c:v>
                </c:pt>
                <c:pt idx="360">
                  <c:v>6.118655172413793</c:v>
                </c:pt>
                <c:pt idx="361">
                  <c:v>6.2396206896551716</c:v>
                </c:pt>
                <c:pt idx="362">
                  <c:v>7.0895517241379311</c:v>
                </c:pt>
                <c:pt idx="363">
                  <c:v>6.606931034482761</c:v>
                </c:pt>
                <c:pt idx="364">
                  <c:v>6.676620689655171</c:v>
                </c:pt>
                <c:pt idx="365">
                  <c:v>6.6916206896551724</c:v>
                </c:pt>
                <c:pt idx="366">
                  <c:v>7.0698620689655183</c:v>
                </c:pt>
                <c:pt idx="367">
                  <c:v>6.354344827586206</c:v>
                </c:pt>
                <c:pt idx="368">
                  <c:v>6.8467586206896573</c:v>
                </c:pt>
                <c:pt idx="369">
                  <c:v>6.8598275862068956</c:v>
                </c:pt>
                <c:pt idx="370">
                  <c:v>7.3642413793103447</c:v>
                </c:pt>
                <c:pt idx="371">
                  <c:v>5.7594137931034481</c:v>
                </c:pt>
                <c:pt idx="372">
                  <c:v>6.4746896551724147</c:v>
                </c:pt>
                <c:pt idx="373">
                  <c:v>6.9981724137931058</c:v>
                </c:pt>
                <c:pt idx="374">
                  <c:v>7.1074137931034498</c:v>
                </c:pt>
                <c:pt idx="375">
                  <c:v>6.1212758620689653</c:v>
                </c:pt>
                <c:pt idx="376">
                  <c:v>6.1528965517241376</c:v>
                </c:pt>
                <c:pt idx="377">
                  <c:v>6.5171379310344824</c:v>
                </c:pt>
                <c:pt idx="378">
                  <c:v>7.0293448275862049</c:v>
                </c:pt>
                <c:pt idx="379">
                  <c:v>6.6007000000000007</c:v>
                </c:pt>
                <c:pt idx="380">
                  <c:v>6.692899999999999</c:v>
                </c:pt>
                <c:pt idx="381">
                  <c:v>6.813699999999999</c:v>
                </c:pt>
                <c:pt idx="382">
                  <c:v>7.0718999999999994</c:v>
                </c:pt>
                <c:pt idx="383">
                  <c:v>6.4129000000000005</c:v>
                </c:pt>
                <c:pt idx="384">
                  <c:v>6.4151000000000007</c:v>
                </c:pt>
                <c:pt idx="385">
                  <c:v>7.0663999999999998</c:v>
                </c:pt>
                <c:pt idx="386">
                  <c:v>7.0893999999999995</c:v>
                </c:pt>
                <c:pt idx="387">
                  <c:v>5.617857142857142</c:v>
                </c:pt>
                <c:pt idx="388">
                  <c:v>6.1506428571428575</c:v>
                </c:pt>
                <c:pt idx="389">
                  <c:v>6.1696428571428568</c:v>
                </c:pt>
                <c:pt idx="390">
                  <c:v>7.1153571428571425</c:v>
                </c:pt>
                <c:pt idx="391">
                  <c:v>5.0942962962962959</c:v>
                </c:pt>
                <c:pt idx="392">
                  <c:v>5.8391034482758633</c:v>
                </c:pt>
                <c:pt idx="393">
                  <c:v>6.6731034482758611</c:v>
                </c:pt>
                <c:pt idx="394">
                  <c:v>6.8570344827586203</c:v>
                </c:pt>
                <c:pt idx="395">
                  <c:v>6.0618965517241366</c:v>
                </c:pt>
                <c:pt idx="396">
                  <c:v>6.151068965517239</c:v>
                </c:pt>
                <c:pt idx="397">
                  <c:v>6.2002413793103424</c:v>
                </c:pt>
                <c:pt idx="398">
                  <c:v>7.2080344827586194</c:v>
                </c:pt>
                <c:pt idx="399">
                  <c:v>5.740321428571427</c:v>
                </c:pt>
                <c:pt idx="400">
                  <c:v>5.8033571428571431</c:v>
                </c:pt>
                <c:pt idx="401">
                  <c:v>6.3294827586206903</c:v>
                </c:pt>
                <c:pt idx="402">
                  <c:v>6.3676896551724154</c:v>
                </c:pt>
                <c:pt idx="403">
                  <c:v>5.6881034482758608</c:v>
                </c:pt>
                <c:pt idx="404">
                  <c:v>5.7211379310344812</c:v>
                </c:pt>
                <c:pt idx="405">
                  <c:v>6.9924137931034469</c:v>
                </c:pt>
                <c:pt idx="406">
                  <c:v>7.02041379310345</c:v>
                </c:pt>
                <c:pt idx="407">
                  <c:v>5.9437142857142859</c:v>
                </c:pt>
                <c:pt idx="408">
                  <c:v>6.1395714285714273</c:v>
                </c:pt>
                <c:pt idx="409">
                  <c:v>6.2314285714285713</c:v>
                </c:pt>
                <c:pt idx="410">
                  <c:v>7.0087142857142855</c:v>
                </c:pt>
                <c:pt idx="411">
                  <c:v>5.6914285714285722</c:v>
                </c:pt>
                <c:pt idx="412">
                  <c:v>5.9527142857142854</c:v>
                </c:pt>
                <c:pt idx="413">
                  <c:v>6.1046428571428573</c:v>
                </c:pt>
                <c:pt idx="414">
                  <c:v>6.360785714285714</c:v>
                </c:pt>
                <c:pt idx="415">
                  <c:v>6.4609999999999994</c:v>
                </c:pt>
                <c:pt idx="416">
                  <c:v>6.6504999999999992</c:v>
                </c:pt>
                <c:pt idx="417">
                  <c:v>7.1041428571428566</c:v>
                </c:pt>
                <c:pt idx="418">
                  <c:v>7.2676428571428557</c:v>
                </c:pt>
                <c:pt idx="419">
                  <c:v>6.5620714285714286</c:v>
                </c:pt>
                <c:pt idx="420">
                  <c:v>6.6002857142857136</c:v>
                </c:pt>
                <c:pt idx="421">
                  <c:v>6.6127857142857147</c:v>
                </c:pt>
                <c:pt idx="422">
                  <c:v>6.6835000000000004</c:v>
                </c:pt>
                <c:pt idx="423">
                  <c:v>6.1939999999999982</c:v>
                </c:pt>
                <c:pt idx="424">
                  <c:v>6.2462857142857136</c:v>
                </c:pt>
                <c:pt idx="425">
                  <c:v>6.3605714285714283</c:v>
                </c:pt>
                <c:pt idx="426">
                  <c:v>6.4189285714285704</c:v>
                </c:pt>
                <c:pt idx="427">
                  <c:v>6.8138000000000005</c:v>
                </c:pt>
                <c:pt idx="428">
                  <c:v>6.8783000000000003</c:v>
                </c:pt>
                <c:pt idx="429">
                  <c:v>6.9606000000000012</c:v>
                </c:pt>
                <c:pt idx="430">
                  <c:v>7.0497999999999994</c:v>
                </c:pt>
                <c:pt idx="431">
                  <c:v>6.1361000000000008</c:v>
                </c:pt>
                <c:pt idx="432">
                  <c:v>6.9495000000000005</c:v>
                </c:pt>
                <c:pt idx="433">
                  <c:v>6.9775999999999998</c:v>
                </c:pt>
                <c:pt idx="434">
                  <c:v>7.1440999999999999</c:v>
                </c:pt>
                <c:pt idx="435">
                  <c:v>6.0987</c:v>
                </c:pt>
                <c:pt idx="436">
                  <c:v>6.4550999999999998</c:v>
                </c:pt>
                <c:pt idx="437">
                  <c:v>6.8206999999999995</c:v>
                </c:pt>
                <c:pt idx="438">
                  <c:v>6.9318</c:v>
                </c:pt>
                <c:pt idx="439">
                  <c:v>6.5929000000000002</c:v>
                </c:pt>
                <c:pt idx="440">
                  <c:v>6.9419999999999984</c:v>
                </c:pt>
                <c:pt idx="441">
                  <c:v>7.1562000000000001</c:v>
                </c:pt>
                <c:pt idx="442">
                  <c:v>7.1729999999999992</c:v>
                </c:pt>
                <c:pt idx="443">
                  <c:v>6.4015000000000004</c:v>
                </c:pt>
                <c:pt idx="444">
                  <c:v>6.6509</c:v>
                </c:pt>
                <c:pt idx="445">
                  <c:v>6.8426</c:v>
                </c:pt>
                <c:pt idx="446">
                  <c:v>7.3884999999999987</c:v>
                </c:pt>
                <c:pt idx="447">
                  <c:v>6.2415000000000003</c:v>
                </c:pt>
                <c:pt idx="448">
                  <c:v>6.8586999999999989</c:v>
                </c:pt>
                <c:pt idx="449">
                  <c:v>6.8893000000000004</c:v>
                </c:pt>
                <c:pt idx="450">
                  <c:v>6.9062999999999999</c:v>
                </c:pt>
                <c:pt idx="451">
                  <c:v>6.1752000000000002</c:v>
                </c:pt>
                <c:pt idx="452">
                  <c:v>6.2823000000000002</c:v>
                </c:pt>
                <c:pt idx="453">
                  <c:v>6.6076999999999995</c:v>
                </c:pt>
                <c:pt idx="454">
                  <c:v>6.6244000000000014</c:v>
                </c:pt>
                <c:pt idx="455">
                  <c:v>6.3091999999999997</c:v>
                </c:pt>
                <c:pt idx="456">
                  <c:v>6.3324999999999996</c:v>
                </c:pt>
                <c:pt idx="457">
                  <c:v>6.5698000000000008</c:v>
                </c:pt>
                <c:pt idx="458">
                  <c:v>6.6379000000000001</c:v>
                </c:pt>
                <c:pt idx="459">
                  <c:v>6.1653000000000002</c:v>
                </c:pt>
                <c:pt idx="460">
                  <c:v>6.3727</c:v>
                </c:pt>
                <c:pt idx="461">
                  <c:v>6.6557999999999993</c:v>
                </c:pt>
                <c:pt idx="462">
                  <c:v>6.9522999999999993</c:v>
                </c:pt>
                <c:pt idx="463">
                  <c:v>6.5088000000000008</c:v>
                </c:pt>
                <c:pt idx="464">
                  <c:v>6.6393000000000004</c:v>
                </c:pt>
                <c:pt idx="465">
                  <c:v>6.7493999999999996</c:v>
                </c:pt>
                <c:pt idx="466">
                  <c:v>7.2078999999999995</c:v>
                </c:pt>
                <c:pt idx="467">
                  <c:v>6.3402999999999992</c:v>
                </c:pt>
                <c:pt idx="468">
                  <c:v>6.5154000000000014</c:v>
                </c:pt>
                <c:pt idx="469">
                  <c:v>6.577</c:v>
                </c:pt>
                <c:pt idx="470">
                  <c:v>6.6703000000000001</c:v>
                </c:pt>
                <c:pt idx="471">
                  <c:v>6.4804000000000004</c:v>
                </c:pt>
                <c:pt idx="472">
                  <c:v>6.5070000000000006</c:v>
                </c:pt>
                <c:pt idx="473">
                  <c:v>6.72</c:v>
                </c:pt>
                <c:pt idx="474">
                  <c:v>7.0287000000000006</c:v>
                </c:pt>
                <c:pt idx="475">
                  <c:v>6.6531000000000002</c:v>
                </c:pt>
                <c:pt idx="476">
                  <c:v>6.6536</c:v>
                </c:pt>
                <c:pt idx="477">
                  <c:v>6.9628999999999994</c:v>
                </c:pt>
                <c:pt idx="478">
                  <c:v>7.0770000000000008</c:v>
                </c:pt>
                <c:pt idx="479">
                  <c:v>6.6370999999999993</c:v>
                </c:pt>
                <c:pt idx="480">
                  <c:v>6.6530000000000005</c:v>
                </c:pt>
                <c:pt idx="481">
                  <c:v>6.7277000000000005</c:v>
                </c:pt>
                <c:pt idx="482">
                  <c:v>6.7774000000000019</c:v>
                </c:pt>
                <c:pt idx="483">
                  <c:v>6.4025999999999996</c:v>
                </c:pt>
                <c:pt idx="484">
                  <c:v>6.5030000000000001</c:v>
                </c:pt>
                <c:pt idx="485">
                  <c:v>6.5425999999999984</c:v>
                </c:pt>
                <c:pt idx="486">
                  <c:v>6.6113</c:v>
                </c:pt>
                <c:pt idx="487">
                  <c:v>6.254599999999999</c:v>
                </c:pt>
                <c:pt idx="488">
                  <c:v>6.6305999999999994</c:v>
                </c:pt>
                <c:pt idx="489">
                  <c:v>6.6196999999999999</c:v>
                </c:pt>
                <c:pt idx="490">
                  <c:v>6.1030999999999995</c:v>
                </c:pt>
                <c:pt idx="491">
                  <c:v>6.4172999999999991</c:v>
                </c:pt>
                <c:pt idx="492">
                  <c:v>6.8093999999999992</c:v>
                </c:pt>
                <c:pt idx="493">
                  <c:v>6.4109999999999996</c:v>
                </c:pt>
                <c:pt idx="494">
                  <c:v>6.6810999999999989</c:v>
                </c:pt>
                <c:pt idx="495">
                  <c:v>6.7540000000000004</c:v>
                </c:pt>
                <c:pt idx="496">
                  <c:v>6.1242000000000001</c:v>
                </c:pt>
                <c:pt idx="497">
                  <c:v>6.4310999999999989</c:v>
                </c:pt>
                <c:pt idx="498">
                  <c:v>6.6572999999999993</c:v>
                </c:pt>
                <c:pt idx="499">
                  <c:v>6.6156999999999995</c:v>
                </c:pt>
                <c:pt idx="500">
                  <c:v>6.7414999999999994</c:v>
                </c:pt>
                <c:pt idx="501">
                  <c:v>7.008</c:v>
                </c:pt>
                <c:pt idx="502">
                  <c:v>6.6701000000000006</c:v>
                </c:pt>
                <c:pt idx="503">
                  <c:v>6.9483999999999995</c:v>
                </c:pt>
                <c:pt idx="504">
                  <c:v>7.2320000000000011</c:v>
                </c:pt>
                <c:pt idx="505">
                  <c:v>6.8209</c:v>
                </c:pt>
                <c:pt idx="506">
                  <c:v>6.4976999999999991</c:v>
                </c:pt>
                <c:pt idx="507">
                  <c:v>5.9550000000000001</c:v>
                </c:pt>
                <c:pt idx="508">
                  <c:v>6.6641999999999992</c:v>
                </c:pt>
                <c:pt idx="509">
                  <c:v>6.3521999999999998</c:v>
                </c:pt>
                <c:pt idx="510">
                  <c:v>6.3799000000000001</c:v>
                </c:pt>
                <c:pt idx="511">
                  <c:v>6.1154000000000002</c:v>
                </c:pt>
                <c:pt idx="512">
                  <c:v>6.0283749999999987</c:v>
                </c:pt>
                <c:pt idx="513">
                  <c:v>6.3409999999999993</c:v>
                </c:pt>
                <c:pt idx="514">
                  <c:v>5.6509999999999989</c:v>
                </c:pt>
                <c:pt idx="515">
                  <c:v>6.8740000000000006</c:v>
                </c:pt>
                <c:pt idx="516">
                  <c:v>6.4846000000000004</c:v>
                </c:pt>
                <c:pt idx="517">
                  <c:v>6.533500000000001</c:v>
                </c:pt>
                <c:pt idx="518">
                  <c:v>6.2734000000000005</c:v>
                </c:pt>
                <c:pt idx="519">
                  <c:v>6.1247000000000007</c:v>
                </c:pt>
                <c:pt idx="520">
                  <c:v>6.6489000000000003</c:v>
                </c:pt>
                <c:pt idx="521">
                  <c:v>6.5483000000000002</c:v>
                </c:pt>
                <c:pt idx="522">
                  <c:v>6.1714000000000002</c:v>
                </c:pt>
                <c:pt idx="523">
                  <c:v>6.9665999999999997</c:v>
                </c:pt>
                <c:pt idx="524">
                  <c:v>6.5929000000000002</c:v>
                </c:pt>
                <c:pt idx="525">
                  <c:v>6.5752000000000006</c:v>
                </c:pt>
                <c:pt idx="526">
                  <c:v>5.7163999999999993</c:v>
                </c:pt>
                <c:pt idx="527">
                  <c:v>6.3057999999999996</c:v>
                </c:pt>
                <c:pt idx="528">
                  <c:v>6.7540999999999993</c:v>
                </c:pt>
                <c:pt idx="529">
                  <c:v>6.7538</c:v>
                </c:pt>
                <c:pt idx="530">
                  <c:v>6.8613</c:v>
                </c:pt>
                <c:pt idx="531">
                  <c:v>6.4196999999999989</c:v>
                </c:pt>
                <c:pt idx="532">
                  <c:v>6.7403999999999993</c:v>
                </c:pt>
                <c:pt idx="533">
                  <c:v>6.6452</c:v>
                </c:pt>
                <c:pt idx="534">
                  <c:v>6.6641999999999992</c:v>
                </c:pt>
                <c:pt idx="535">
                  <c:v>6.6786000000000003</c:v>
                </c:pt>
                <c:pt idx="536">
                  <c:v>6.6995000000000005</c:v>
                </c:pt>
                <c:pt idx="537">
                  <c:v>6.2078000000000007</c:v>
                </c:pt>
                <c:pt idx="538">
                  <c:v>6.5421000000000005</c:v>
                </c:pt>
                <c:pt idx="539">
                  <c:v>7.0123999999999995</c:v>
                </c:pt>
                <c:pt idx="540">
                  <c:v>6.6281000000000008</c:v>
                </c:pt>
                <c:pt idx="541">
                  <c:v>6.875</c:v>
                </c:pt>
                <c:pt idx="542">
                  <c:v>6.4348000000000001</c:v>
                </c:pt>
                <c:pt idx="543">
                  <c:v>6.7117999999999993</c:v>
                </c:pt>
                <c:pt idx="544">
                  <c:v>7.1826999999999988</c:v>
                </c:pt>
                <c:pt idx="545">
                  <c:v>7.2695999999999996</c:v>
                </c:pt>
                <c:pt idx="546">
                  <c:v>6.9062999999999999</c:v>
                </c:pt>
                <c:pt idx="547">
                  <c:v>7.1581000000000001</c:v>
                </c:pt>
                <c:pt idx="548">
                  <c:v>7.0305999999999997</c:v>
                </c:pt>
                <c:pt idx="549">
                  <c:v>5.9763000000000002</c:v>
                </c:pt>
                <c:pt idx="550">
                  <c:v>6.9500999999999991</c:v>
                </c:pt>
                <c:pt idx="551">
                  <c:v>6.7169999999999987</c:v>
                </c:pt>
                <c:pt idx="552">
                  <c:v>6.0648999999999988</c:v>
                </c:pt>
                <c:pt idx="553">
                  <c:v>6.7235000000000014</c:v>
                </c:pt>
                <c:pt idx="554">
                  <c:v>7.1141000000000005</c:v>
                </c:pt>
                <c:pt idx="555">
                  <c:v>7.2710999999999997</c:v>
                </c:pt>
                <c:pt idx="556">
                  <c:v>6.8794000000000013</c:v>
                </c:pt>
                <c:pt idx="557">
                  <c:v>6.9807000000000006</c:v>
                </c:pt>
                <c:pt idx="558">
                  <c:v>6.9670000000000005</c:v>
                </c:pt>
                <c:pt idx="559">
                  <c:v>7.3563000000000018</c:v>
                </c:pt>
                <c:pt idx="560">
                  <c:v>7.0689000000000011</c:v>
                </c:pt>
                <c:pt idx="561">
                  <c:v>6.7956000000000003</c:v>
                </c:pt>
                <c:pt idx="562">
                  <c:v>6.7668999999999997</c:v>
                </c:pt>
                <c:pt idx="563">
                  <c:v>7.0943000000000014</c:v>
                </c:pt>
                <c:pt idx="564">
                  <c:v>6.9152000000000005</c:v>
                </c:pt>
                <c:pt idx="565">
                  <c:v>6.4683999999999999</c:v>
                </c:pt>
                <c:pt idx="566">
                  <c:v>7.0494000000000003</c:v>
                </c:pt>
                <c:pt idx="567">
                  <c:v>7.3317999999999994</c:v>
                </c:pt>
                <c:pt idx="568">
                  <c:v>6.7331000000000003</c:v>
                </c:pt>
                <c:pt idx="569">
                  <c:v>7.3408000000000015</c:v>
                </c:pt>
                <c:pt idx="570">
                  <c:v>6.8503999999999987</c:v>
                </c:pt>
                <c:pt idx="571">
                  <c:v>7.0042999999999989</c:v>
                </c:pt>
                <c:pt idx="572">
                  <c:v>6.4767999999999999</c:v>
                </c:pt>
                <c:pt idx="573">
                  <c:v>6.3665000000000003</c:v>
                </c:pt>
                <c:pt idx="574">
                  <c:v>6.9434000000000013</c:v>
                </c:pt>
                <c:pt idx="575">
                  <c:v>6.7858999999999998</c:v>
                </c:pt>
                <c:pt idx="576">
                  <c:v>6.5455000000000014</c:v>
                </c:pt>
                <c:pt idx="577">
                  <c:v>6.9146000000000001</c:v>
                </c:pt>
                <c:pt idx="578">
                  <c:v>6.9644000000000004</c:v>
                </c:pt>
                <c:pt idx="579">
                  <c:v>6.5531999999999995</c:v>
                </c:pt>
                <c:pt idx="580">
                  <c:v>6.600200000000001</c:v>
                </c:pt>
                <c:pt idx="581">
                  <c:v>6.5351999999999988</c:v>
                </c:pt>
                <c:pt idx="582">
                  <c:v>6.7592999999999988</c:v>
                </c:pt>
                <c:pt idx="583">
                  <c:v>6.9894999999999996</c:v>
                </c:pt>
                <c:pt idx="584">
                  <c:v>6.7988</c:v>
                </c:pt>
                <c:pt idx="585">
                  <c:v>7.4224000000000006</c:v>
                </c:pt>
                <c:pt idx="586">
                  <c:v>6.6557000000000004</c:v>
                </c:pt>
                <c:pt idx="587">
                  <c:v>6.8432000000000004</c:v>
                </c:pt>
                <c:pt idx="588">
                  <c:v>6.884100000000001</c:v>
                </c:pt>
                <c:pt idx="589">
                  <c:v>6.9224000000000006</c:v>
                </c:pt>
                <c:pt idx="590">
                  <c:v>6.8951000000000011</c:v>
                </c:pt>
                <c:pt idx="591">
                  <c:v>6.9874999999999998</c:v>
                </c:pt>
                <c:pt idx="592">
                  <c:v>7.2543000000000006</c:v>
                </c:pt>
                <c:pt idx="593">
                  <c:v>6.9024999999999999</c:v>
                </c:pt>
                <c:pt idx="594">
                  <c:v>7.2626000000000008</c:v>
                </c:pt>
                <c:pt idx="595">
                  <c:v>7.3099000000000007</c:v>
                </c:pt>
                <c:pt idx="596">
                  <c:v>7.0417000000000005</c:v>
                </c:pt>
                <c:pt idx="597">
                  <c:v>7.1019999999999994</c:v>
                </c:pt>
                <c:pt idx="598">
                  <c:v>7.0861000000000001</c:v>
                </c:pt>
                <c:pt idx="599">
                  <c:v>6.7536999999999994</c:v>
                </c:pt>
                <c:pt idx="600">
                  <c:v>6.6489000000000003</c:v>
                </c:pt>
                <c:pt idx="601">
                  <c:v>6.7518000000000002</c:v>
                </c:pt>
                <c:pt idx="602">
                  <c:v>6.5763000000000007</c:v>
                </c:pt>
                <c:pt idx="603">
                  <c:v>6.4952999999999985</c:v>
                </c:pt>
                <c:pt idx="604">
                  <c:v>6.8514999999999997</c:v>
                </c:pt>
                <c:pt idx="605">
                  <c:v>7.0514999999999999</c:v>
                </c:pt>
                <c:pt idx="606">
                  <c:v>6.8619999999999992</c:v>
                </c:pt>
                <c:pt idx="607">
                  <c:v>6.8183000000000007</c:v>
                </c:pt>
                <c:pt idx="608">
                  <c:v>6.8011999999999997</c:v>
                </c:pt>
                <c:pt idx="609">
                  <c:v>6.9326000000000008</c:v>
                </c:pt>
                <c:pt idx="610">
                  <c:v>7.0727999999999991</c:v>
                </c:pt>
                <c:pt idx="611">
                  <c:v>7.2404999999999999</c:v>
                </c:pt>
                <c:pt idx="612">
                  <c:v>7.0892999999999988</c:v>
                </c:pt>
                <c:pt idx="613">
                  <c:v>6.9741</c:v>
                </c:pt>
                <c:pt idx="614">
                  <c:v>6.8614999999999995</c:v>
                </c:pt>
                <c:pt idx="615">
                  <c:v>7.0091999999999999</c:v>
                </c:pt>
                <c:pt idx="616">
                  <c:v>6.7302000000000008</c:v>
                </c:pt>
                <c:pt idx="617">
                  <c:v>6.8240999999999996</c:v>
                </c:pt>
                <c:pt idx="618">
                  <c:v>6.4679000000000002</c:v>
                </c:pt>
                <c:pt idx="619">
                  <c:v>6.7814000000000005</c:v>
                </c:pt>
                <c:pt idx="620">
                  <c:v>6.6706000000000003</c:v>
                </c:pt>
                <c:pt idx="621">
                  <c:v>6.1068999999999987</c:v>
                </c:pt>
                <c:pt idx="622">
                  <c:v>6.1762000000000006</c:v>
                </c:pt>
                <c:pt idx="623">
                  <c:v>6.9640000000000004</c:v>
                </c:pt>
                <c:pt idx="624">
                  <c:v>6.6166</c:v>
                </c:pt>
                <c:pt idx="625">
                  <c:v>6.4010999999999996</c:v>
                </c:pt>
                <c:pt idx="626">
                  <c:v>6.9328999999999992</c:v>
                </c:pt>
                <c:pt idx="627">
                  <c:v>6.1420000000000003</c:v>
                </c:pt>
                <c:pt idx="628">
                  <c:v>6.2197000000000005</c:v>
                </c:pt>
                <c:pt idx="629">
                  <c:v>6.7326000000000006</c:v>
                </c:pt>
                <c:pt idx="630">
                  <c:v>5.9691999999999998</c:v>
                </c:pt>
                <c:pt idx="631">
                  <c:v>6.8674000000000008</c:v>
                </c:pt>
                <c:pt idx="632">
                  <c:v>6.6116000000000001</c:v>
                </c:pt>
                <c:pt idx="633">
                  <c:v>6.708499999999999</c:v>
                </c:pt>
                <c:pt idx="634">
                  <c:v>6.2959000000000005</c:v>
                </c:pt>
                <c:pt idx="635">
                  <c:v>6.1893999999999991</c:v>
                </c:pt>
                <c:pt idx="636">
                  <c:v>6.6236999999999995</c:v>
                </c:pt>
                <c:pt idx="637">
                  <c:v>6.5916000000000015</c:v>
                </c:pt>
                <c:pt idx="638">
                  <c:v>5.8002000000000002</c:v>
                </c:pt>
                <c:pt idx="639">
                  <c:v>6.0609999999999999</c:v>
                </c:pt>
                <c:pt idx="640">
                  <c:v>5.8144000000000009</c:v>
                </c:pt>
                <c:pt idx="641">
                  <c:v>6.6030999999999995</c:v>
                </c:pt>
              </c:numCache>
            </c:numRef>
          </c:yVal>
        </c:ser>
        <c:ser>
          <c:idx val="2"/>
          <c:order val="2"/>
          <c:tx>
            <c:v>Quench IL</c:v>
          </c:tx>
          <c:spPr>
            <a:ln w="28575">
              <a:noFill/>
            </a:ln>
          </c:spPr>
          <c:marker>
            <c:symbol val="x"/>
            <c:size val="7"/>
            <c:spPr>
              <a:solidFill>
                <a:srgbClr val="FFFF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Computing!$C$3:$C$2019</c:f>
              <c:numCache>
                <c:formatCode>General</c:formatCode>
                <c:ptCount val="2017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1280</c:v>
                </c:pt>
                <c:pt idx="637">
                  <c:v>1281</c:v>
                </c:pt>
                <c:pt idx="638">
                  <c:v>1282</c:v>
                </c:pt>
                <c:pt idx="639">
                  <c:v>1283</c:v>
                </c:pt>
                <c:pt idx="640">
                  <c:v>1284</c:v>
                </c:pt>
                <c:pt idx="641">
                  <c:v>1285</c:v>
                </c:pt>
                <c:pt idx="642">
                  <c:v>2009</c:v>
                </c:pt>
                <c:pt idx="643">
                  <c:v>2010</c:v>
                </c:pt>
                <c:pt idx="644">
                  <c:v>2010</c:v>
                </c:pt>
                <c:pt idx="645">
                  <c:v>2010</c:v>
                </c:pt>
                <c:pt idx="646">
                  <c:v>2010</c:v>
                </c:pt>
                <c:pt idx="647">
                  <c:v>2011</c:v>
                </c:pt>
                <c:pt idx="648">
                  <c:v>2012</c:v>
                </c:pt>
                <c:pt idx="649">
                  <c:v>2016</c:v>
                </c:pt>
                <c:pt idx="650">
                  <c:v>2017</c:v>
                </c:pt>
                <c:pt idx="651">
                  <c:v>2018</c:v>
                </c:pt>
                <c:pt idx="652">
                  <c:v>2019</c:v>
                </c:pt>
                <c:pt idx="653">
                  <c:v>2019</c:v>
                </c:pt>
                <c:pt idx="654">
                  <c:v>2020</c:v>
                </c:pt>
                <c:pt idx="655">
                  <c:v>2020</c:v>
                </c:pt>
                <c:pt idx="656">
                  <c:v>2020</c:v>
                </c:pt>
                <c:pt idx="657">
                  <c:v>2020</c:v>
                </c:pt>
                <c:pt idx="658">
                  <c:v>2021</c:v>
                </c:pt>
                <c:pt idx="659">
                  <c:v>2022</c:v>
                </c:pt>
                <c:pt idx="660">
                  <c:v>2023</c:v>
                </c:pt>
                <c:pt idx="661">
                  <c:v>2025</c:v>
                </c:pt>
                <c:pt idx="662">
                  <c:v>2025</c:v>
                </c:pt>
                <c:pt idx="663">
                  <c:v>2025</c:v>
                </c:pt>
                <c:pt idx="664">
                  <c:v>2025</c:v>
                </c:pt>
                <c:pt idx="665">
                  <c:v>2026</c:v>
                </c:pt>
                <c:pt idx="666">
                  <c:v>2026</c:v>
                </c:pt>
                <c:pt idx="667">
                  <c:v>2026</c:v>
                </c:pt>
                <c:pt idx="668">
                  <c:v>2026</c:v>
                </c:pt>
                <c:pt idx="669">
                  <c:v>2027</c:v>
                </c:pt>
                <c:pt idx="670">
                  <c:v>2027</c:v>
                </c:pt>
                <c:pt idx="671">
                  <c:v>2027</c:v>
                </c:pt>
                <c:pt idx="672">
                  <c:v>2027</c:v>
                </c:pt>
                <c:pt idx="673">
                  <c:v>2028</c:v>
                </c:pt>
                <c:pt idx="674">
                  <c:v>2028</c:v>
                </c:pt>
                <c:pt idx="675">
                  <c:v>2028</c:v>
                </c:pt>
                <c:pt idx="676">
                  <c:v>2028</c:v>
                </c:pt>
                <c:pt idx="677">
                  <c:v>2029</c:v>
                </c:pt>
                <c:pt idx="678">
                  <c:v>2029</c:v>
                </c:pt>
                <c:pt idx="679">
                  <c:v>2029</c:v>
                </c:pt>
                <c:pt idx="680">
                  <c:v>2029</c:v>
                </c:pt>
                <c:pt idx="681">
                  <c:v>2030</c:v>
                </c:pt>
                <c:pt idx="682">
                  <c:v>2030</c:v>
                </c:pt>
                <c:pt idx="683">
                  <c:v>2030</c:v>
                </c:pt>
                <c:pt idx="684">
                  <c:v>2030</c:v>
                </c:pt>
                <c:pt idx="685">
                  <c:v>2031</c:v>
                </c:pt>
                <c:pt idx="686">
                  <c:v>2033</c:v>
                </c:pt>
                <c:pt idx="687">
                  <c:v>2034</c:v>
                </c:pt>
                <c:pt idx="688">
                  <c:v>2035</c:v>
                </c:pt>
                <c:pt idx="689">
                  <c:v>2036</c:v>
                </c:pt>
                <c:pt idx="690">
                  <c:v>2037</c:v>
                </c:pt>
                <c:pt idx="691">
                  <c:v>2038</c:v>
                </c:pt>
                <c:pt idx="692">
                  <c:v>2039</c:v>
                </c:pt>
                <c:pt idx="693">
                  <c:v>2040</c:v>
                </c:pt>
                <c:pt idx="694">
                  <c:v>2041</c:v>
                </c:pt>
                <c:pt idx="695">
                  <c:v>2042</c:v>
                </c:pt>
                <c:pt idx="696">
                  <c:v>2043</c:v>
                </c:pt>
                <c:pt idx="697">
                  <c:v>2044</c:v>
                </c:pt>
                <c:pt idx="698">
                  <c:v>2045</c:v>
                </c:pt>
                <c:pt idx="699">
                  <c:v>2047</c:v>
                </c:pt>
                <c:pt idx="700">
                  <c:v>2048</c:v>
                </c:pt>
                <c:pt idx="701">
                  <c:v>2050</c:v>
                </c:pt>
                <c:pt idx="702">
                  <c:v>2052</c:v>
                </c:pt>
                <c:pt idx="703">
                  <c:v>2053</c:v>
                </c:pt>
                <c:pt idx="704">
                  <c:v>2054</c:v>
                </c:pt>
                <c:pt idx="705">
                  <c:v>2055</c:v>
                </c:pt>
                <c:pt idx="706">
                  <c:v>2056</c:v>
                </c:pt>
                <c:pt idx="707">
                  <c:v>2057</c:v>
                </c:pt>
                <c:pt idx="708">
                  <c:v>2058</c:v>
                </c:pt>
                <c:pt idx="709">
                  <c:v>2059</c:v>
                </c:pt>
                <c:pt idx="710">
                  <c:v>2060</c:v>
                </c:pt>
                <c:pt idx="711">
                  <c:v>2061</c:v>
                </c:pt>
                <c:pt idx="712">
                  <c:v>2062</c:v>
                </c:pt>
                <c:pt idx="713">
                  <c:v>2063</c:v>
                </c:pt>
                <c:pt idx="714">
                  <c:v>2064</c:v>
                </c:pt>
                <c:pt idx="715">
                  <c:v>2065</c:v>
                </c:pt>
                <c:pt idx="716">
                  <c:v>2066</c:v>
                </c:pt>
                <c:pt idx="717">
                  <c:v>2067</c:v>
                </c:pt>
                <c:pt idx="718">
                  <c:v>2068</c:v>
                </c:pt>
                <c:pt idx="719">
                  <c:v>2070</c:v>
                </c:pt>
                <c:pt idx="720">
                  <c:v>2071</c:v>
                </c:pt>
                <c:pt idx="721">
                  <c:v>2072</c:v>
                </c:pt>
                <c:pt idx="722">
                  <c:v>2073</c:v>
                </c:pt>
                <c:pt idx="723">
                  <c:v>2074</c:v>
                </c:pt>
                <c:pt idx="724">
                  <c:v>2075</c:v>
                </c:pt>
                <c:pt idx="725">
                  <c:v>2076</c:v>
                </c:pt>
                <c:pt idx="726">
                  <c:v>2077</c:v>
                </c:pt>
                <c:pt idx="727">
                  <c:v>2078</c:v>
                </c:pt>
                <c:pt idx="728">
                  <c:v>2079</c:v>
                </c:pt>
                <c:pt idx="729">
                  <c:v>2080</c:v>
                </c:pt>
                <c:pt idx="730">
                  <c:v>2081</c:v>
                </c:pt>
                <c:pt idx="731">
                  <c:v>2082</c:v>
                </c:pt>
                <c:pt idx="732">
                  <c:v>2083</c:v>
                </c:pt>
                <c:pt idx="733">
                  <c:v>2084</c:v>
                </c:pt>
                <c:pt idx="734">
                  <c:v>2085</c:v>
                </c:pt>
                <c:pt idx="735">
                  <c:v>2086</c:v>
                </c:pt>
                <c:pt idx="736">
                  <c:v>2087</c:v>
                </c:pt>
                <c:pt idx="737">
                  <c:v>2088</c:v>
                </c:pt>
                <c:pt idx="738">
                  <c:v>2089</c:v>
                </c:pt>
                <c:pt idx="739">
                  <c:v>2090</c:v>
                </c:pt>
                <c:pt idx="740">
                  <c:v>2091</c:v>
                </c:pt>
                <c:pt idx="741">
                  <c:v>2092</c:v>
                </c:pt>
                <c:pt idx="742">
                  <c:v>2093</c:v>
                </c:pt>
                <c:pt idx="743">
                  <c:v>2094</c:v>
                </c:pt>
                <c:pt idx="744">
                  <c:v>2095</c:v>
                </c:pt>
                <c:pt idx="745">
                  <c:v>2096</c:v>
                </c:pt>
                <c:pt idx="746">
                  <c:v>2097</c:v>
                </c:pt>
                <c:pt idx="747">
                  <c:v>2099</c:v>
                </c:pt>
                <c:pt idx="748">
                  <c:v>2100</c:v>
                </c:pt>
                <c:pt idx="749">
                  <c:v>2101</c:v>
                </c:pt>
                <c:pt idx="750">
                  <c:v>2102</c:v>
                </c:pt>
                <c:pt idx="751">
                  <c:v>2103</c:v>
                </c:pt>
                <c:pt idx="752">
                  <c:v>2104</c:v>
                </c:pt>
                <c:pt idx="753">
                  <c:v>2105</c:v>
                </c:pt>
                <c:pt idx="754">
                  <c:v>2106</c:v>
                </c:pt>
                <c:pt idx="755">
                  <c:v>2107</c:v>
                </c:pt>
                <c:pt idx="756">
                  <c:v>2108</c:v>
                </c:pt>
                <c:pt idx="757">
                  <c:v>2109</c:v>
                </c:pt>
                <c:pt idx="758">
                  <c:v>2110</c:v>
                </c:pt>
                <c:pt idx="759">
                  <c:v>2111</c:v>
                </c:pt>
                <c:pt idx="760">
                  <c:v>2112</c:v>
                </c:pt>
                <c:pt idx="761">
                  <c:v>2113</c:v>
                </c:pt>
                <c:pt idx="762">
                  <c:v>2114</c:v>
                </c:pt>
                <c:pt idx="763">
                  <c:v>2115</c:v>
                </c:pt>
                <c:pt idx="764">
                  <c:v>2118</c:v>
                </c:pt>
                <c:pt idx="765">
                  <c:v>2119</c:v>
                </c:pt>
                <c:pt idx="766">
                  <c:v>2120</c:v>
                </c:pt>
                <c:pt idx="767">
                  <c:v>2121</c:v>
                </c:pt>
                <c:pt idx="768">
                  <c:v>2122</c:v>
                </c:pt>
                <c:pt idx="769">
                  <c:v>2123</c:v>
                </c:pt>
                <c:pt idx="770">
                  <c:v>2125</c:v>
                </c:pt>
                <c:pt idx="771">
                  <c:v>2126</c:v>
                </c:pt>
                <c:pt idx="772">
                  <c:v>2127</c:v>
                </c:pt>
                <c:pt idx="773">
                  <c:v>2128</c:v>
                </c:pt>
                <c:pt idx="774">
                  <c:v>2129</c:v>
                </c:pt>
                <c:pt idx="775">
                  <c:v>2130</c:v>
                </c:pt>
                <c:pt idx="776">
                  <c:v>2131</c:v>
                </c:pt>
                <c:pt idx="777">
                  <c:v>2132</c:v>
                </c:pt>
                <c:pt idx="778">
                  <c:v>2133</c:v>
                </c:pt>
                <c:pt idx="779">
                  <c:v>2134</c:v>
                </c:pt>
                <c:pt idx="780">
                  <c:v>2135</c:v>
                </c:pt>
                <c:pt idx="781">
                  <c:v>2136</c:v>
                </c:pt>
                <c:pt idx="782">
                  <c:v>2137</c:v>
                </c:pt>
                <c:pt idx="783">
                  <c:v>2138</c:v>
                </c:pt>
                <c:pt idx="784">
                  <c:v>2139</c:v>
                </c:pt>
                <c:pt idx="785">
                  <c:v>2140</c:v>
                </c:pt>
                <c:pt idx="786">
                  <c:v>2141</c:v>
                </c:pt>
                <c:pt idx="787">
                  <c:v>2142</c:v>
                </c:pt>
                <c:pt idx="788">
                  <c:v>2143</c:v>
                </c:pt>
                <c:pt idx="789">
                  <c:v>2144</c:v>
                </c:pt>
                <c:pt idx="790">
                  <c:v>2145</c:v>
                </c:pt>
                <c:pt idx="791">
                  <c:v>2146</c:v>
                </c:pt>
                <c:pt idx="792">
                  <c:v>2147</c:v>
                </c:pt>
                <c:pt idx="793">
                  <c:v>2148</c:v>
                </c:pt>
                <c:pt idx="794">
                  <c:v>2149</c:v>
                </c:pt>
                <c:pt idx="795">
                  <c:v>2150</c:v>
                </c:pt>
                <c:pt idx="796">
                  <c:v>2151</c:v>
                </c:pt>
                <c:pt idx="797">
                  <c:v>2152</c:v>
                </c:pt>
                <c:pt idx="798">
                  <c:v>2153</c:v>
                </c:pt>
                <c:pt idx="799">
                  <c:v>2154</c:v>
                </c:pt>
                <c:pt idx="800">
                  <c:v>2155</c:v>
                </c:pt>
                <c:pt idx="801">
                  <c:v>2156</c:v>
                </c:pt>
                <c:pt idx="802">
                  <c:v>2157</c:v>
                </c:pt>
                <c:pt idx="803">
                  <c:v>2158</c:v>
                </c:pt>
                <c:pt idx="804">
                  <c:v>2159</c:v>
                </c:pt>
                <c:pt idx="805">
                  <c:v>2160</c:v>
                </c:pt>
                <c:pt idx="806">
                  <c:v>2161</c:v>
                </c:pt>
                <c:pt idx="807">
                  <c:v>2162</c:v>
                </c:pt>
                <c:pt idx="808">
                  <c:v>2163</c:v>
                </c:pt>
                <c:pt idx="809">
                  <c:v>2164</c:v>
                </c:pt>
                <c:pt idx="810">
                  <c:v>2165</c:v>
                </c:pt>
                <c:pt idx="811">
                  <c:v>2166</c:v>
                </c:pt>
                <c:pt idx="812">
                  <c:v>2167</c:v>
                </c:pt>
                <c:pt idx="813">
                  <c:v>2168</c:v>
                </c:pt>
                <c:pt idx="814">
                  <c:v>2169</c:v>
                </c:pt>
                <c:pt idx="815">
                  <c:v>2170</c:v>
                </c:pt>
                <c:pt idx="816">
                  <c:v>2171</c:v>
                </c:pt>
                <c:pt idx="817">
                  <c:v>2172</c:v>
                </c:pt>
                <c:pt idx="818">
                  <c:v>2173</c:v>
                </c:pt>
                <c:pt idx="819">
                  <c:v>2174</c:v>
                </c:pt>
                <c:pt idx="820">
                  <c:v>2175</c:v>
                </c:pt>
                <c:pt idx="821">
                  <c:v>2176</c:v>
                </c:pt>
                <c:pt idx="822">
                  <c:v>2177</c:v>
                </c:pt>
                <c:pt idx="823">
                  <c:v>2178</c:v>
                </c:pt>
                <c:pt idx="824">
                  <c:v>2179</c:v>
                </c:pt>
                <c:pt idx="825">
                  <c:v>2180</c:v>
                </c:pt>
                <c:pt idx="826">
                  <c:v>2181</c:v>
                </c:pt>
                <c:pt idx="827">
                  <c:v>2182</c:v>
                </c:pt>
                <c:pt idx="828">
                  <c:v>2183</c:v>
                </c:pt>
                <c:pt idx="829">
                  <c:v>2184</c:v>
                </c:pt>
                <c:pt idx="830">
                  <c:v>2185</c:v>
                </c:pt>
                <c:pt idx="831">
                  <c:v>2186</c:v>
                </c:pt>
                <c:pt idx="832">
                  <c:v>2187</c:v>
                </c:pt>
                <c:pt idx="833">
                  <c:v>2188</c:v>
                </c:pt>
                <c:pt idx="834">
                  <c:v>2189</c:v>
                </c:pt>
                <c:pt idx="835">
                  <c:v>2191</c:v>
                </c:pt>
                <c:pt idx="836">
                  <c:v>2192</c:v>
                </c:pt>
                <c:pt idx="837">
                  <c:v>2193</c:v>
                </c:pt>
                <c:pt idx="838">
                  <c:v>2194</c:v>
                </c:pt>
                <c:pt idx="839">
                  <c:v>2195</c:v>
                </c:pt>
                <c:pt idx="840">
                  <c:v>2196</c:v>
                </c:pt>
                <c:pt idx="841">
                  <c:v>2197</c:v>
                </c:pt>
                <c:pt idx="842">
                  <c:v>2198</c:v>
                </c:pt>
                <c:pt idx="843">
                  <c:v>2199</c:v>
                </c:pt>
                <c:pt idx="844">
                  <c:v>2200</c:v>
                </c:pt>
                <c:pt idx="845">
                  <c:v>2201</c:v>
                </c:pt>
                <c:pt idx="846">
                  <c:v>2202</c:v>
                </c:pt>
                <c:pt idx="847">
                  <c:v>2203</c:v>
                </c:pt>
                <c:pt idx="848">
                  <c:v>2204</c:v>
                </c:pt>
                <c:pt idx="849">
                  <c:v>2205</c:v>
                </c:pt>
                <c:pt idx="850">
                  <c:v>2206</c:v>
                </c:pt>
                <c:pt idx="851">
                  <c:v>2207</c:v>
                </c:pt>
                <c:pt idx="852">
                  <c:v>2208</c:v>
                </c:pt>
                <c:pt idx="853">
                  <c:v>2209</c:v>
                </c:pt>
                <c:pt idx="854">
                  <c:v>2210</c:v>
                </c:pt>
                <c:pt idx="855">
                  <c:v>2211</c:v>
                </c:pt>
                <c:pt idx="856">
                  <c:v>2212</c:v>
                </c:pt>
                <c:pt idx="857">
                  <c:v>2213</c:v>
                </c:pt>
                <c:pt idx="858">
                  <c:v>2214</c:v>
                </c:pt>
                <c:pt idx="859">
                  <c:v>2215</c:v>
                </c:pt>
                <c:pt idx="860">
                  <c:v>2216</c:v>
                </c:pt>
                <c:pt idx="861">
                  <c:v>2217</c:v>
                </c:pt>
                <c:pt idx="862">
                  <c:v>2218</c:v>
                </c:pt>
                <c:pt idx="863">
                  <c:v>2219</c:v>
                </c:pt>
                <c:pt idx="864">
                  <c:v>2220</c:v>
                </c:pt>
                <c:pt idx="865">
                  <c:v>2221</c:v>
                </c:pt>
                <c:pt idx="866">
                  <c:v>2222</c:v>
                </c:pt>
                <c:pt idx="867">
                  <c:v>2223</c:v>
                </c:pt>
                <c:pt idx="868">
                  <c:v>2224</c:v>
                </c:pt>
                <c:pt idx="869">
                  <c:v>2225</c:v>
                </c:pt>
                <c:pt idx="870">
                  <c:v>2226</c:v>
                </c:pt>
                <c:pt idx="871">
                  <c:v>2227</c:v>
                </c:pt>
                <c:pt idx="872">
                  <c:v>2228</c:v>
                </c:pt>
                <c:pt idx="873">
                  <c:v>2229</c:v>
                </c:pt>
                <c:pt idx="874">
                  <c:v>2230</c:v>
                </c:pt>
                <c:pt idx="875">
                  <c:v>2231</c:v>
                </c:pt>
                <c:pt idx="876">
                  <c:v>2232</c:v>
                </c:pt>
                <c:pt idx="877">
                  <c:v>2233</c:v>
                </c:pt>
                <c:pt idx="878">
                  <c:v>2234</c:v>
                </c:pt>
                <c:pt idx="879">
                  <c:v>2235</c:v>
                </c:pt>
                <c:pt idx="880">
                  <c:v>2236</c:v>
                </c:pt>
                <c:pt idx="881">
                  <c:v>2237</c:v>
                </c:pt>
                <c:pt idx="882">
                  <c:v>2238</c:v>
                </c:pt>
                <c:pt idx="883">
                  <c:v>2240</c:v>
                </c:pt>
                <c:pt idx="884">
                  <c:v>2241</c:v>
                </c:pt>
                <c:pt idx="885">
                  <c:v>2242</c:v>
                </c:pt>
                <c:pt idx="886">
                  <c:v>2243</c:v>
                </c:pt>
                <c:pt idx="887">
                  <c:v>2244</c:v>
                </c:pt>
                <c:pt idx="888">
                  <c:v>2245</c:v>
                </c:pt>
                <c:pt idx="889">
                  <c:v>2246</c:v>
                </c:pt>
                <c:pt idx="890">
                  <c:v>2247</c:v>
                </c:pt>
                <c:pt idx="891">
                  <c:v>2248</c:v>
                </c:pt>
                <c:pt idx="892">
                  <c:v>2249</c:v>
                </c:pt>
                <c:pt idx="893">
                  <c:v>2250</c:v>
                </c:pt>
                <c:pt idx="894">
                  <c:v>2251</c:v>
                </c:pt>
                <c:pt idx="895">
                  <c:v>2253</c:v>
                </c:pt>
                <c:pt idx="896">
                  <c:v>2254</c:v>
                </c:pt>
                <c:pt idx="897">
                  <c:v>2255</c:v>
                </c:pt>
                <c:pt idx="898">
                  <c:v>2256</c:v>
                </c:pt>
                <c:pt idx="899">
                  <c:v>2257</c:v>
                </c:pt>
                <c:pt idx="900">
                  <c:v>2258</c:v>
                </c:pt>
                <c:pt idx="901">
                  <c:v>2259</c:v>
                </c:pt>
                <c:pt idx="902">
                  <c:v>2260</c:v>
                </c:pt>
                <c:pt idx="903">
                  <c:v>2261</c:v>
                </c:pt>
                <c:pt idx="904">
                  <c:v>2262</c:v>
                </c:pt>
                <c:pt idx="905">
                  <c:v>2263</c:v>
                </c:pt>
                <c:pt idx="906">
                  <c:v>2264</c:v>
                </c:pt>
                <c:pt idx="907">
                  <c:v>2265</c:v>
                </c:pt>
                <c:pt idx="908">
                  <c:v>2266</c:v>
                </c:pt>
                <c:pt idx="909">
                  <c:v>2267</c:v>
                </c:pt>
                <c:pt idx="910">
                  <c:v>2268</c:v>
                </c:pt>
                <c:pt idx="911">
                  <c:v>2269</c:v>
                </c:pt>
                <c:pt idx="912">
                  <c:v>2270</c:v>
                </c:pt>
                <c:pt idx="913">
                  <c:v>2271</c:v>
                </c:pt>
                <c:pt idx="914">
                  <c:v>2272</c:v>
                </c:pt>
                <c:pt idx="915">
                  <c:v>2273</c:v>
                </c:pt>
                <c:pt idx="916">
                  <c:v>2274</c:v>
                </c:pt>
                <c:pt idx="917">
                  <c:v>2275</c:v>
                </c:pt>
                <c:pt idx="918">
                  <c:v>2276</c:v>
                </c:pt>
                <c:pt idx="919">
                  <c:v>2277</c:v>
                </c:pt>
                <c:pt idx="920">
                  <c:v>2278</c:v>
                </c:pt>
                <c:pt idx="921">
                  <c:v>2279</c:v>
                </c:pt>
                <c:pt idx="922">
                  <c:v>2280</c:v>
                </c:pt>
                <c:pt idx="923">
                  <c:v>2281</c:v>
                </c:pt>
                <c:pt idx="924">
                  <c:v>2282</c:v>
                </c:pt>
                <c:pt idx="925">
                  <c:v>2283</c:v>
                </c:pt>
                <c:pt idx="926">
                  <c:v>2284</c:v>
                </c:pt>
                <c:pt idx="927">
                  <c:v>2285</c:v>
                </c:pt>
                <c:pt idx="928">
                  <c:v>2286</c:v>
                </c:pt>
                <c:pt idx="929">
                  <c:v>2287</c:v>
                </c:pt>
                <c:pt idx="930">
                  <c:v>2288</c:v>
                </c:pt>
                <c:pt idx="931">
                  <c:v>2289</c:v>
                </c:pt>
                <c:pt idx="932">
                  <c:v>2291</c:v>
                </c:pt>
                <c:pt idx="933">
                  <c:v>2292</c:v>
                </c:pt>
                <c:pt idx="934">
                  <c:v>2293</c:v>
                </c:pt>
                <c:pt idx="935">
                  <c:v>2294</c:v>
                </c:pt>
                <c:pt idx="936">
                  <c:v>2295</c:v>
                </c:pt>
                <c:pt idx="937">
                  <c:v>2296</c:v>
                </c:pt>
                <c:pt idx="938">
                  <c:v>2297</c:v>
                </c:pt>
                <c:pt idx="939">
                  <c:v>2298</c:v>
                </c:pt>
                <c:pt idx="940">
                  <c:v>2299</c:v>
                </c:pt>
                <c:pt idx="941">
                  <c:v>2300</c:v>
                </c:pt>
                <c:pt idx="942">
                  <c:v>2301</c:v>
                </c:pt>
                <c:pt idx="943">
                  <c:v>2302</c:v>
                </c:pt>
                <c:pt idx="944">
                  <c:v>2303</c:v>
                </c:pt>
                <c:pt idx="945">
                  <c:v>2304</c:v>
                </c:pt>
                <c:pt idx="946">
                  <c:v>2305</c:v>
                </c:pt>
                <c:pt idx="947">
                  <c:v>2306</c:v>
                </c:pt>
                <c:pt idx="948">
                  <c:v>2307</c:v>
                </c:pt>
                <c:pt idx="949">
                  <c:v>2308</c:v>
                </c:pt>
                <c:pt idx="950">
                  <c:v>2309</c:v>
                </c:pt>
                <c:pt idx="951">
                  <c:v>2310</c:v>
                </c:pt>
                <c:pt idx="952">
                  <c:v>2311</c:v>
                </c:pt>
                <c:pt idx="953">
                  <c:v>2312</c:v>
                </c:pt>
                <c:pt idx="954">
                  <c:v>2313</c:v>
                </c:pt>
                <c:pt idx="955">
                  <c:v>2314</c:v>
                </c:pt>
                <c:pt idx="956">
                  <c:v>2315</c:v>
                </c:pt>
                <c:pt idx="957">
                  <c:v>2316</c:v>
                </c:pt>
                <c:pt idx="958">
                  <c:v>2317</c:v>
                </c:pt>
                <c:pt idx="959">
                  <c:v>2318</c:v>
                </c:pt>
                <c:pt idx="960">
                  <c:v>2319</c:v>
                </c:pt>
                <c:pt idx="961">
                  <c:v>2320</c:v>
                </c:pt>
                <c:pt idx="962">
                  <c:v>2321</c:v>
                </c:pt>
                <c:pt idx="963">
                  <c:v>2322</c:v>
                </c:pt>
                <c:pt idx="964">
                  <c:v>2323</c:v>
                </c:pt>
                <c:pt idx="965">
                  <c:v>2325</c:v>
                </c:pt>
                <c:pt idx="966">
                  <c:v>2326</c:v>
                </c:pt>
                <c:pt idx="967">
                  <c:v>2327</c:v>
                </c:pt>
                <c:pt idx="968">
                  <c:v>2328</c:v>
                </c:pt>
                <c:pt idx="969">
                  <c:v>2329</c:v>
                </c:pt>
                <c:pt idx="970">
                  <c:v>2330</c:v>
                </c:pt>
                <c:pt idx="971">
                  <c:v>2331</c:v>
                </c:pt>
                <c:pt idx="972">
                  <c:v>2332</c:v>
                </c:pt>
                <c:pt idx="973">
                  <c:v>2333</c:v>
                </c:pt>
                <c:pt idx="974">
                  <c:v>2334</c:v>
                </c:pt>
                <c:pt idx="975">
                  <c:v>2335</c:v>
                </c:pt>
                <c:pt idx="976">
                  <c:v>2336</c:v>
                </c:pt>
                <c:pt idx="977">
                  <c:v>2337</c:v>
                </c:pt>
                <c:pt idx="978">
                  <c:v>2338</c:v>
                </c:pt>
                <c:pt idx="979">
                  <c:v>2339</c:v>
                </c:pt>
                <c:pt idx="980">
                  <c:v>2340</c:v>
                </c:pt>
                <c:pt idx="981">
                  <c:v>2341</c:v>
                </c:pt>
                <c:pt idx="982">
                  <c:v>2343</c:v>
                </c:pt>
                <c:pt idx="983">
                  <c:v>2344</c:v>
                </c:pt>
                <c:pt idx="984">
                  <c:v>2345</c:v>
                </c:pt>
                <c:pt idx="985">
                  <c:v>2346</c:v>
                </c:pt>
                <c:pt idx="986">
                  <c:v>2347</c:v>
                </c:pt>
                <c:pt idx="987">
                  <c:v>2348</c:v>
                </c:pt>
                <c:pt idx="988">
                  <c:v>2349</c:v>
                </c:pt>
                <c:pt idx="989">
                  <c:v>2350</c:v>
                </c:pt>
                <c:pt idx="990">
                  <c:v>2351</c:v>
                </c:pt>
                <c:pt idx="991">
                  <c:v>2352</c:v>
                </c:pt>
                <c:pt idx="992">
                  <c:v>2353</c:v>
                </c:pt>
                <c:pt idx="993">
                  <c:v>2354</c:v>
                </c:pt>
                <c:pt idx="994">
                  <c:v>2355</c:v>
                </c:pt>
                <c:pt idx="995">
                  <c:v>2356</c:v>
                </c:pt>
                <c:pt idx="996">
                  <c:v>2357</c:v>
                </c:pt>
                <c:pt idx="997">
                  <c:v>2358</c:v>
                </c:pt>
                <c:pt idx="998">
                  <c:v>2359</c:v>
                </c:pt>
                <c:pt idx="999">
                  <c:v>2360</c:v>
                </c:pt>
                <c:pt idx="1000">
                  <c:v>2361</c:v>
                </c:pt>
                <c:pt idx="1001">
                  <c:v>2362</c:v>
                </c:pt>
                <c:pt idx="1002">
                  <c:v>2363</c:v>
                </c:pt>
                <c:pt idx="1003">
                  <c:v>2364</c:v>
                </c:pt>
                <c:pt idx="1004">
                  <c:v>2365</c:v>
                </c:pt>
                <c:pt idx="1005">
                  <c:v>2366</c:v>
                </c:pt>
                <c:pt idx="1006">
                  <c:v>2367</c:v>
                </c:pt>
                <c:pt idx="1007">
                  <c:v>2369</c:v>
                </c:pt>
                <c:pt idx="1008">
                  <c:v>2370</c:v>
                </c:pt>
                <c:pt idx="1009">
                  <c:v>2371</c:v>
                </c:pt>
                <c:pt idx="1010">
                  <c:v>2372</c:v>
                </c:pt>
                <c:pt idx="1011">
                  <c:v>2373</c:v>
                </c:pt>
                <c:pt idx="1012">
                  <c:v>2374</c:v>
                </c:pt>
                <c:pt idx="1013">
                  <c:v>2375</c:v>
                </c:pt>
                <c:pt idx="1014">
                  <c:v>2376</c:v>
                </c:pt>
                <c:pt idx="1015">
                  <c:v>2377</c:v>
                </c:pt>
                <c:pt idx="1016">
                  <c:v>2378</c:v>
                </c:pt>
                <c:pt idx="1017">
                  <c:v>2379</c:v>
                </c:pt>
                <c:pt idx="1018">
                  <c:v>2380</c:v>
                </c:pt>
                <c:pt idx="1019">
                  <c:v>2381</c:v>
                </c:pt>
                <c:pt idx="1020">
                  <c:v>2382</c:v>
                </c:pt>
                <c:pt idx="1021">
                  <c:v>2383</c:v>
                </c:pt>
                <c:pt idx="1022">
                  <c:v>2384</c:v>
                </c:pt>
                <c:pt idx="1023">
                  <c:v>2385</c:v>
                </c:pt>
                <c:pt idx="1024">
                  <c:v>2386</c:v>
                </c:pt>
                <c:pt idx="1025">
                  <c:v>2387</c:v>
                </c:pt>
                <c:pt idx="1026">
                  <c:v>2388</c:v>
                </c:pt>
                <c:pt idx="1027">
                  <c:v>2390</c:v>
                </c:pt>
                <c:pt idx="1028">
                  <c:v>2391</c:v>
                </c:pt>
                <c:pt idx="1029">
                  <c:v>2392</c:v>
                </c:pt>
                <c:pt idx="1030">
                  <c:v>2393</c:v>
                </c:pt>
                <c:pt idx="1031">
                  <c:v>2394</c:v>
                </c:pt>
                <c:pt idx="1032">
                  <c:v>3002</c:v>
                </c:pt>
                <c:pt idx="1033">
                  <c:v>3002</c:v>
                </c:pt>
                <c:pt idx="1034">
                  <c:v>3002</c:v>
                </c:pt>
                <c:pt idx="1035">
                  <c:v>3002</c:v>
                </c:pt>
                <c:pt idx="1036">
                  <c:v>3003</c:v>
                </c:pt>
                <c:pt idx="1037">
                  <c:v>3003</c:v>
                </c:pt>
                <c:pt idx="1038">
                  <c:v>3003</c:v>
                </c:pt>
                <c:pt idx="1039">
                  <c:v>3003</c:v>
                </c:pt>
                <c:pt idx="1040">
                  <c:v>3005</c:v>
                </c:pt>
                <c:pt idx="1041">
                  <c:v>3005</c:v>
                </c:pt>
                <c:pt idx="1042">
                  <c:v>3005</c:v>
                </c:pt>
                <c:pt idx="1043">
                  <c:v>3005</c:v>
                </c:pt>
                <c:pt idx="1044">
                  <c:v>3006</c:v>
                </c:pt>
                <c:pt idx="1045">
                  <c:v>3006</c:v>
                </c:pt>
                <c:pt idx="1046">
                  <c:v>3006</c:v>
                </c:pt>
                <c:pt idx="1047">
                  <c:v>3006</c:v>
                </c:pt>
                <c:pt idx="1048">
                  <c:v>3007</c:v>
                </c:pt>
                <c:pt idx="1049">
                  <c:v>3007</c:v>
                </c:pt>
                <c:pt idx="1050">
                  <c:v>3007</c:v>
                </c:pt>
                <c:pt idx="1051">
                  <c:v>3007</c:v>
                </c:pt>
                <c:pt idx="1052">
                  <c:v>3008</c:v>
                </c:pt>
                <c:pt idx="1053">
                  <c:v>3008</c:v>
                </c:pt>
                <c:pt idx="1054">
                  <c:v>3008</c:v>
                </c:pt>
                <c:pt idx="1055">
                  <c:v>3008</c:v>
                </c:pt>
                <c:pt idx="1056">
                  <c:v>3009</c:v>
                </c:pt>
                <c:pt idx="1057">
                  <c:v>3009</c:v>
                </c:pt>
                <c:pt idx="1058">
                  <c:v>3009</c:v>
                </c:pt>
                <c:pt idx="1059">
                  <c:v>3009</c:v>
                </c:pt>
                <c:pt idx="1060">
                  <c:v>3010</c:v>
                </c:pt>
                <c:pt idx="1061">
                  <c:v>3010</c:v>
                </c:pt>
                <c:pt idx="1062">
                  <c:v>3010</c:v>
                </c:pt>
                <c:pt idx="1063">
                  <c:v>3010</c:v>
                </c:pt>
                <c:pt idx="1064">
                  <c:v>3011</c:v>
                </c:pt>
                <c:pt idx="1065">
                  <c:v>3011</c:v>
                </c:pt>
                <c:pt idx="1066">
                  <c:v>3011</c:v>
                </c:pt>
                <c:pt idx="1067">
                  <c:v>3011</c:v>
                </c:pt>
                <c:pt idx="1068">
                  <c:v>3012</c:v>
                </c:pt>
                <c:pt idx="1069">
                  <c:v>3012</c:v>
                </c:pt>
                <c:pt idx="1070">
                  <c:v>3012</c:v>
                </c:pt>
                <c:pt idx="1071">
                  <c:v>3012</c:v>
                </c:pt>
                <c:pt idx="1072">
                  <c:v>3013</c:v>
                </c:pt>
                <c:pt idx="1073">
                  <c:v>3013</c:v>
                </c:pt>
                <c:pt idx="1074">
                  <c:v>3013</c:v>
                </c:pt>
                <c:pt idx="1075">
                  <c:v>3013</c:v>
                </c:pt>
                <c:pt idx="1076">
                  <c:v>3014</c:v>
                </c:pt>
                <c:pt idx="1077">
                  <c:v>3014</c:v>
                </c:pt>
                <c:pt idx="1078">
                  <c:v>3014</c:v>
                </c:pt>
                <c:pt idx="1079">
                  <c:v>3014</c:v>
                </c:pt>
                <c:pt idx="1080">
                  <c:v>3015</c:v>
                </c:pt>
                <c:pt idx="1081">
                  <c:v>3015</c:v>
                </c:pt>
                <c:pt idx="1082">
                  <c:v>3015</c:v>
                </c:pt>
                <c:pt idx="1083">
                  <c:v>3015</c:v>
                </c:pt>
                <c:pt idx="1084">
                  <c:v>3016</c:v>
                </c:pt>
                <c:pt idx="1085">
                  <c:v>3016</c:v>
                </c:pt>
                <c:pt idx="1086">
                  <c:v>3016</c:v>
                </c:pt>
                <c:pt idx="1087">
                  <c:v>3016</c:v>
                </c:pt>
                <c:pt idx="1088">
                  <c:v>3017</c:v>
                </c:pt>
                <c:pt idx="1089">
                  <c:v>3017</c:v>
                </c:pt>
                <c:pt idx="1090">
                  <c:v>3017</c:v>
                </c:pt>
                <c:pt idx="1091">
                  <c:v>3017</c:v>
                </c:pt>
                <c:pt idx="1092">
                  <c:v>3018</c:v>
                </c:pt>
                <c:pt idx="1093">
                  <c:v>3018</c:v>
                </c:pt>
                <c:pt idx="1094">
                  <c:v>3018</c:v>
                </c:pt>
                <c:pt idx="1095">
                  <c:v>3018</c:v>
                </c:pt>
                <c:pt idx="1096">
                  <c:v>3019</c:v>
                </c:pt>
                <c:pt idx="1097">
                  <c:v>3019</c:v>
                </c:pt>
                <c:pt idx="1098">
                  <c:v>3019</c:v>
                </c:pt>
                <c:pt idx="1099">
                  <c:v>3019</c:v>
                </c:pt>
                <c:pt idx="1100">
                  <c:v>3020</c:v>
                </c:pt>
                <c:pt idx="1101">
                  <c:v>3020</c:v>
                </c:pt>
                <c:pt idx="1102">
                  <c:v>3020</c:v>
                </c:pt>
                <c:pt idx="1103">
                  <c:v>3020</c:v>
                </c:pt>
                <c:pt idx="1104">
                  <c:v>3021</c:v>
                </c:pt>
                <c:pt idx="1105">
                  <c:v>3021</c:v>
                </c:pt>
                <c:pt idx="1106">
                  <c:v>3021</c:v>
                </c:pt>
                <c:pt idx="1107">
                  <c:v>3021</c:v>
                </c:pt>
                <c:pt idx="1108">
                  <c:v>3022</c:v>
                </c:pt>
                <c:pt idx="1109">
                  <c:v>3022</c:v>
                </c:pt>
                <c:pt idx="1110">
                  <c:v>3022</c:v>
                </c:pt>
                <c:pt idx="1111">
                  <c:v>3022</c:v>
                </c:pt>
                <c:pt idx="1112">
                  <c:v>3023</c:v>
                </c:pt>
                <c:pt idx="1113">
                  <c:v>3023</c:v>
                </c:pt>
                <c:pt idx="1114">
                  <c:v>3023</c:v>
                </c:pt>
                <c:pt idx="1115">
                  <c:v>3023</c:v>
                </c:pt>
                <c:pt idx="1116">
                  <c:v>3024</c:v>
                </c:pt>
                <c:pt idx="1117">
                  <c:v>3024</c:v>
                </c:pt>
                <c:pt idx="1118">
                  <c:v>3024</c:v>
                </c:pt>
                <c:pt idx="1119">
                  <c:v>3024</c:v>
                </c:pt>
                <c:pt idx="1120">
                  <c:v>3025</c:v>
                </c:pt>
                <c:pt idx="1121">
                  <c:v>3025</c:v>
                </c:pt>
                <c:pt idx="1122">
                  <c:v>3025</c:v>
                </c:pt>
                <c:pt idx="1123">
                  <c:v>3025</c:v>
                </c:pt>
                <c:pt idx="1124">
                  <c:v>3026</c:v>
                </c:pt>
                <c:pt idx="1125">
                  <c:v>3026</c:v>
                </c:pt>
                <c:pt idx="1126">
                  <c:v>3026</c:v>
                </c:pt>
                <c:pt idx="1127">
                  <c:v>3026</c:v>
                </c:pt>
                <c:pt idx="1128">
                  <c:v>3027</c:v>
                </c:pt>
                <c:pt idx="1129">
                  <c:v>3027</c:v>
                </c:pt>
                <c:pt idx="1130">
                  <c:v>3027</c:v>
                </c:pt>
                <c:pt idx="1131">
                  <c:v>3027</c:v>
                </c:pt>
                <c:pt idx="1132">
                  <c:v>3028</c:v>
                </c:pt>
                <c:pt idx="1133">
                  <c:v>3028</c:v>
                </c:pt>
                <c:pt idx="1134">
                  <c:v>3028</c:v>
                </c:pt>
                <c:pt idx="1135">
                  <c:v>3028</c:v>
                </c:pt>
                <c:pt idx="1136">
                  <c:v>3029</c:v>
                </c:pt>
                <c:pt idx="1137">
                  <c:v>3029</c:v>
                </c:pt>
                <c:pt idx="1138">
                  <c:v>3029</c:v>
                </c:pt>
                <c:pt idx="1139">
                  <c:v>3029</c:v>
                </c:pt>
                <c:pt idx="1140">
                  <c:v>3030</c:v>
                </c:pt>
                <c:pt idx="1141">
                  <c:v>3030</c:v>
                </c:pt>
                <c:pt idx="1142">
                  <c:v>3030</c:v>
                </c:pt>
                <c:pt idx="1143">
                  <c:v>3030</c:v>
                </c:pt>
                <c:pt idx="1144">
                  <c:v>3031</c:v>
                </c:pt>
                <c:pt idx="1145">
                  <c:v>3031</c:v>
                </c:pt>
                <c:pt idx="1146">
                  <c:v>3031</c:v>
                </c:pt>
                <c:pt idx="1147">
                  <c:v>3031</c:v>
                </c:pt>
                <c:pt idx="1148">
                  <c:v>3032</c:v>
                </c:pt>
                <c:pt idx="1149">
                  <c:v>3032</c:v>
                </c:pt>
                <c:pt idx="1150">
                  <c:v>3032</c:v>
                </c:pt>
                <c:pt idx="1151">
                  <c:v>3032</c:v>
                </c:pt>
                <c:pt idx="1152">
                  <c:v>3033</c:v>
                </c:pt>
                <c:pt idx="1153">
                  <c:v>3033</c:v>
                </c:pt>
                <c:pt idx="1154">
                  <c:v>3033</c:v>
                </c:pt>
                <c:pt idx="1155">
                  <c:v>3033</c:v>
                </c:pt>
                <c:pt idx="1156">
                  <c:v>3034</c:v>
                </c:pt>
                <c:pt idx="1157">
                  <c:v>3034</c:v>
                </c:pt>
                <c:pt idx="1158">
                  <c:v>3034</c:v>
                </c:pt>
                <c:pt idx="1159">
                  <c:v>3034</c:v>
                </c:pt>
                <c:pt idx="1160">
                  <c:v>3035</c:v>
                </c:pt>
                <c:pt idx="1161">
                  <c:v>3035</c:v>
                </c:pt>
                <c:pt idx="1162">
                  <c:v>3035</c:v>
                </c:pt>
                <c:pt idx="1163">
                  <c:v>3035</c:v>
                </c:pt>
                <c:pt idx="1164">
                  <c:v>3036</c:v>
                </c:pt>
                <c:pt idx="1165">
                  <c:v>3036</c:v>
                </c:pt>
                <c:pt idx="1166">
                  <c:v>3036</c:v>
                </c:pt>
                <c:pt idx="1167">
                  <c:v>3036</c:v>
                </c:pt>
                <c:pt idx="1168">
                  <c:v>3037</c:v>
                </c:pt>
                <c:pt idx="1169">
                  <c:v>3037</c:v>
                </c:pt>
                <c:pt idx="1170">
                  <c:v>3037</c:v>
                </c:pt>
                <c:pt idx="1171">
                  <c:v>3037</c:v>
                </c:pt>
                <c:pt idx="1172">
                  <c:v>3038</c:v>
                </c:pt>
                <c:pt idx="1173">
                  <c:v>3038</c:v>
                </c:pt>
                <c:pt idx="1174">
                  <c:v>3038</c:v>
                </c:pt>
                <c:pt idx="1175">
                  <c:v>3038</c:v>
                </c:pt>
                <c:pt idx="1176">
                  <c:v>3039</c:v>
                </c:pt>
                <c:pt idx="1177">
                  <c:v>3039</c:v>
                </c:pt>
                <c:pt idx="1178">
                  <c:v>3039</c:v>
                </c:pt>
                <c:pt idx="1179">
                  <c:v>3040</c:v>
                </c:pt>
                <c:pt idx="1180">
                  <c:v>3040</c:v>
                </c:pt>
                <c:pt idx="1181">
                  <c:v>3040</c:v>
                </c:pt>
                <c:pt idx="1182">
                  <c:v>3041</c:v>
                </c:pt>
                <c:pt idx="1183">
                  <c:v>3041</c:v>
                </c:pt>
                <c:pt idx="1184">
                  <c:v>3041</c:v>
                </c:pt>
                <c:pt idx="1185">
                  <c:v>3041</c:v>
                </c:pt>
                <c:pt idx="1186">
                  <c:v>3042</c:v>
                </c:pt>
                <c:pt idx="1187">
                  <c:v>3042</c:v>
                </c:pt>
                <c:pt idx="1188">
                  <c:v>3043</c:v>
                </c:pt>
                <c:pt idx="1189">
                  <c:v>3043</c:v>
                </c:pt>
                <c:pt idx="1190">
                  <c:v>3043</c:v>
                </c:pt>
                <c:pt idx="1191">
                  <c:v>3043</c:v>
                </c:pt>
                <c:pt idx="1192">
                  <c:v>3044</c:v>
                </c:pt>
                <c:pt idx="1193">
                  <c:v>3044</c:v>
                </c:pt>
                <c:pt idx="1194">
                  <c:v>3044</c:v>
                </c:pt>
                <c:pt idx="1195">
                  <c:v>3044</c:v>
                </c:pt>
                <c:pt idx="1196">
                  <c:v>3045</c:v>
                </c:pt>
                <c:pt idx="1197">
                  <c:v>3045</c:v>
                </c:pt>
                <c:pt idx="1198">
                  <c:v>3045</c:v>
                </c:pt>
                <c:pt idx="1199">
                  <c:v>3045</c:v>
                </c:pt>
                <c:pt idx="1200">
                  <c:v>3046</c:v>
                </c:pt>
                <c:pt idx="1201">
                  <c:v>3046</c:v>
                </c:pt>
                <c:pt idx="1202">
                  <c:v>3046</c:v>
                </c:pt>
                <c:pt idx="1203">
                  <c:v>3046</c:v>
                </c:pt>
                <c:pt idx="1204">
                  <c:v>3047</c:v>
                </c:pt>
                <c:pt idx="1205">
                  <c:v>3047</c:v>
                </c:pt>
                <c:pt idx="1206">
                  <c:v>3047</c:v>
                </c:pt>
                <c:pt idx="1207">
                  <c:v>3048</c:v>
                </c:pt>
                <c:pt idx="1208">
                  <c:v>3048</c:v>
                </c:pt>
                <c:pt idx="1209">
                  <c:v>3048</c:v>
                </c:pt>
                <c:pt idx="1210">
                  <c:v>3048</c:v>
                </c:pt>
                <c:pt idx="1211">
                  <c:v>3049</c:v>
                </c:pt>
                <c:pt idx="1212">
                  <c:v>3049</c:v>
                </c:pt>
                <c:pt idx="1213">
                  <c:v>3049</c:v>
                </c:pt>
                <c:pt idx="1214">
                  <c:v>3049</c:v>
                </c:pt>
                <c:pt idx="1215">
                  <c:v>3050</c:v>
                </c:pt>
                <c:pt idx="1216">
                  <c:v>3050</c:v>
                </c:pt>
                <c:pt idx="1217">
                  <c:v>3050</c:v>
                </c:pt>
                <c:pt idx="1218">
                  <c:v>3050</c:v>
                </c:pt>
                <c:pt idx="1219">
                  <c:v>3051</c:v>
                </c:pt>
                <c:pt idx="1220">
                  <c:v>3051</c:v>
                </c:pt>
                <c:pt idx="1221">
                  <c:v>3051</c:v>
                </c:pt>
                <c:pt idx="1222">
                  <c:v>3051</c:v>
                </c:pt>
                <c:pt idx="1223">
                  <c:v>3052</c:v>
                </c:pt>
                <c:pt idx="1224">
                  <c:v>3052</c:v>
                </c:pt>
                <c:pt idx="1225">
                  <c:v>3052</c:v>
                </c:pt>
                <c:pt idx="1226">
                  <c:v>3052</c:v>
                </c:pt>
                <c:pt idx="1227">
                  <c:v>3053</c:v>
                </c:pt>
                <c:pt idx="1228">
                  <c:v>3053</c:v>
                </c:pt>
                <c:pt idx="1229">
                  <c:v>3053</c:v>
                </c:pt>
                <c:pt idx="1230">
                  <c:v>3053</c:v>
                </c:pt>
                <c:pt idx="1231">
                  <c:v>3054</c:v>
                </c:pt>
                <c:pt idx="1232">
                  <c:v>3054</c:v>
                </c:pt>
                <c:pt idx="1233">
                  <c:v>3054</c:v>
                </c:pt>
                <c:pt idx="1234">
                  <c:v>3054</c:v>
                </c:pt>
                <c:pt idx="1235">
                  <c:v>3055</c:v>
                </c:pt>
                <c:pt idx="1236">
                  <c:v>3055</c:v>
                </c:pt>
                <c:pt idx="1237">
                  <c:v>3055</c:v>
                </c:pt>
                <c:pt idx="1238">
                  <c:v>3055</c:v>
                </c:pt>
                <c:pt idx="1239">
                  <c:v>3056</c:v>
                </c:pt>
                <c:pt idx="1240">
                  <c:v>3056</c:v>
                </c:pt>
                <c:pt idx="1241">
                  <c:v>3056</c:v>
                </c:pt>
                <c:pt idx="1242">
                  <c:v>3056</c:v>
                </c:pt>
                <c:pt idx="1243">
                  <c:v>3057</c:v>
                </c:pt>
                <c:pt idx="1244">
                  <c:v>3057</c:v>
                </c:pt>
                <c:pt idx="1245">
                  <c:v>3057</c:v>
                </c:pt>
                <c:pt idx="1246">
                  <c:v>3057</c:v>
                </c:pt>
                <c:pt idx="1247">
                  <c:v>3058</c:v>
                </c:pt>
                <c:pt idx="1248">
                  <c:v>3058</c:v>
                </c:pt>
                <c:pt idx="1249">
                  <c:v>3058</c:v>
                </c:pt>
                <c:pt idx="1250">
                  <c:v>3058</c:v>
                </c:pt>
                <c:pt idx="1251">
                  <c:v>3059</c:v>
                </c:pt>
                <c:pt idx="1252">
                  <c:v>3059</c:v>
                </c:pt>
                <c:pt idx="1253">
                  <c:v>3059</c:v>
                </c:pt>
                <c:pt idx="1254">
                  <c:v>3059</c:v>
                </c:pt>
                <c:pt idx="1255">
                  <c:v>3060</c:v>
                </c:pt>
                <c:pt idx="1256">
                  <c:v>3060</c:v>
                </c:pt>
                <c:pt idx="1257">
                  <c:v>3060</c:v>
                </c:pt>
                <c:pt idx="1258">
                  <c:v>3060</c:v>
                </c:pt>
                <c:pt idx="1259">
                  <c:v>3061</c:v>
                </c:pt>
                <c:pt idx="1260">
                  <c:v>3061</c:v>
                </c:pt>
                <c:pt idx="1261">
                  <c:v>3061</c:v>
                </c:pt>
                <c:pt idx="1262">
                  <c:v>3061</c:v>
                </c:pt>
                <c:pt idx="1263">
                  <c:v>3062</c:v>
                </c:pt>
                <c:pt idx="1264">
                  <c:v>3062</c:v>
                </c:pt>
                <c:pt idx="1265">
                  <c:v>3062</c:v>
                </c:pt>
                <c:pt idx="1266">
                  <c:v>3062</c:v>
                </c:pt>
                <c:pt idx="1267">
                  <c:v>3063</c:v>
                </c:pt>
                <c:pt idx="1268">
                  <c:v>3063</c:v>
                </c:pt>
                <c:pt idx="1269">
                  <c:v>3063</c:v>
                </c:pt>
                <c:pt idx="1270">
                  <c:v>3063</c:v>
                </c:pt>
                <c:pt idx="1271">
                  <c:v>3064</c:v>
                </c:pt>
                <c:pt idx="1272">
                  <c:v>3064</c:v>
                </c:pt>
                <c:pt idx="1273">
                  <c:v>3064</c:v>
                </c:pt>
                <c:pt idx="1274">
                  <c:v>3064</c:v>
                </c:pt>
                <c:pt idx="1275">
                  <c:v>3065</c:v>
                </c:pt>
                <c:pt idx="1276">
                  <c:v>3065</c:v>
                </c:pt>
                <c:pt idx="1277">
                  <c:v>3065</c:v>
                </c:pt>
                <c:pt idx="1278">
                  <c:v>3065</c:v>
                </c:pt>
                <c:pt idx="1279">
                  <c:v>3066</c:v>
                </c:pt>
                <c:pt idx="1280">
                  <c:v>3066</c:v>
                </c:pt>
                <c:pt idx="1281">
                  <c:v>3066</c:v>
                </c:pt>
                <c:pt idx="1282">
                  <c:v>3066</c:v>
                </c:pt>
                <c:pt idx="1283">
                  <c:v>3067</c:v>
                </c:pt>
                <c:pt idx="1284">
                  <c:v>3067</c:v>
                </c:pt>
                <c:pt idx="1285">
                  <c:v>3067</c:v>
                </c:pt>
                <c:pt idx="1286">
                  <c:v>3067</c:v>
                </c:pt>
                <c:pt idx="1287">
                  <c:v>3068</c:v>
                </c:pt>
                <c:pt idx="1288">
                  <c:v>3068</c:v>
                </c:pt>
                <c:pt idx="1289">
                  <c:v>3068</c:v>
                </c:pt>
                <c:pt idx="1290">
                  <c:v>3068</c:v>
                </c:pt>
                <c:pt idx="1291">
                  <c:v>3069</c:v>
                </c:pt>
                <c:pt idx="1292">
                  <c:v>3069</c:v>
                </c:pt>
                <c:pt idx="1293">
                  <c:v>3069</c:v>
                </c:pt>
                <c:pt idx="1294">
                  <c:v>3069</c:v>
                </c:pt>
                <c:pt idx="1295">
                  <c:v>3070</c:v>
                </c:pt>
                <c:pt idx="1296">
                  <c:v>3070</c:v>
                </c:pt>
                <c:pt idx="1297">
                  <c:v>3070</c:v>
                </c:pt>
                <c:pt idx="1298">
                  <c:v>3070</c:v>
                </c:pt>
                <c:pt idx="1299">
                  <c:v>3071</c:v>
                </c:pt>
                <c:pt idx="1300">
                  <c:v>3071</c:v>
                </c:pt>
                <c:pt idx="1301">
                  <c:v>3071</c:v>
                </c:pt>
                <c:pt idx="1302">
                  <c:v>3071</c:v>
                </c:pt>
                <c:pt idx="1303">
                  <c:v>3072</c:v>
                </c:pt>
                <c:pt idx="1304">
                  <c:v>3072</c:v>
                </c:pt>
                <c:pt idx="1305">
                  <c:v>3072</c:v>
                </c:pt>
                <c:pt idx="1306">
                  <c:v>3072</c:v>
                </c:pt>
                <c:pt idx="1307">
                  <c:v>3073</c:v>
                </c:pt>
                <c:pt idx="1308">
                  <c:v>3073</c:v>
                </c:pt>
                <c:pt idx="1309">
                  <c:v>3073</c:v>
                </c:pt>
                <c:pt idx="1310">
                  <c:v>3073</c:v>
                </c:pt>
                <c:pt idx="1311">
                  <c:v>3074</c:v>
                </c:pt>
                <c:pt idx="1312">
                  <c:v>3074</c:v>
                </c:pt>
                <c:pt idx="1313">
                  <c:v>3074</c:v>
                </c:pt>
                <c:pt idx="1314">
                  <c:v>3074</c:v>
                </c:pt>
                <c:pt idx="1315">
                  <c:v>3075</c:v>
                </c:pt>
                <c:pt idx="1316">
                  <c:v>3075</c:v>
                </c:pt>
                <c:pt idx="1317">
                  <c:v>3075</c:v>
                </c:pt>
                <c:pt idx="1318">
                  <c:v>3075</c:v>
                </c:pt>
                <c:pt idx="1319">
                  <c:v>3076</c:v>
                </c:pt>
                <c:pt idx="1320">
                  <c:v>3076</c:v>
                </c:pt>
                <c:pt idx="1321">
                  <c:v>3076</c:v>
                </c:pt>
                <c:pt idx="1322">
                  <c:v>3076</c:v>
                </c:pt>
                <c:pt idx="1323">
                  <c:v>3077</c:v>
                </c:pt>
                <c:pt idx="1324">
                  <c:v>3077</c:v>
                </c:pt>
                <c:pt idx="1325">
                  <c:v>3077</c:v>
                </c:pt>
                <c:pt idx="1326">
                  <c:v>3077</c:v>
                </c:pt>
                <c:pt idx="1327">
                  <c:v>3078</c:v>
                </c:pt>
                <c:pt idx="1328">
                  <c:v>3078</c:v>
                </c:pt>
                <c:pt idx="1329">
                  <c:v>3078</c:v>
                </c:pt>
                <c:pt idx="1330">
                  <c:v>3078</c:v>
                </c:pt>
                <c:pt idx="1331">
                  <c:v>3079</c:v>
                </c:pt>
                <c:pt idx="1332">
                  <c:v>3079</c:v>
                </c:pt>
                <c:pt idx="1333">
                  <c:v>3079</c:v>
                </c:pt>
                <c:pt idx="1334">
                  <c:v>3079</c:v>
                </c:pt>
                <c:pt idx="1335">
                  <c:v>3080</c:v>
                </c:pt>
                <c:pt idx="1336">
                  <c:v>3080</c:v>
                </c:pt>
                <c:pt idx="1337">
                  <c:v>3080</c:v>
                </c:pt>
                <c:pt idx="1338">
                  <c:v>3080</c:v>
                </c:pt>
                <c:pt idx="1339">
                  <c:v>3081</c:v>
                </c:pt>
                <c:pt idx="1340">
                  <c:v>3081</c:v>
                </c:pt>
                <c:pt idx="1341">
                  <c:v>3081</c:v>
                </c:pt>
                <c:pt idx="1342">
                  <c:v>3081</c:v>
                </c:pt>
                <c:pt idx="1343">
                  <c:v>3082</c:v>
                </c:pt>
                <c:pt idx="1344">
                  <c:v>3082</c:v>
                </c:pt>
                <c:pt idx="1345">
                  <c:v>3082</c:v>
                </c:pt>
                <c:pt idx="1346">
                  <c:v>3083</c:v>
                </c:pt>
                <c:pt idx="1347">
                  <c:v>3083</c:v>
                </c:pt>
                <c:pt idx="1348">
                  <c:v>3083</c:v>
                </c:pt>
                <c:pt idx="1349">
                  <c:v>3083</c:v>
                </c:pt>
                <c:pt idx="1350">
                  <c:v>3084</c:v>
                </c:pt>
                <c:pt idx="1351">
                  <c:v>3084</c:v>
                </c:pt>
                <c:pt idx="1352">
                  <c:v>3084</c:v>
                </c:pt>
                <c:pt idx="1353">
                  <c:v>3084</c:v>
                </c:pt>
                <c:pt idx="1354">
                  <c:v>3085</c:v>
                </c:pt>
                <c:pt idx="1355">
                  <c:v>3085</c:v>
                </c:pt>
                <c:pt idx="1356">
                  <c:v>3085</c:v>
                </c:pt>
                <c:pt idx="1357">
                  <c:v>3085</c:v>
                </c:pt>
                <c:pt idx="1358">
                  <c:v>3086</c:v>
                </c:pt>
                <c:pt idx="1359">
                  <c:v>3086</c:v>
                </c:pt>
                <c:pt idx="1360">
                  <c:v>3086</c:v>
                </c:pt>
                <c:pt idx="1361">
                  <c:v>3086</c:v>
                </c:pt>
                <c:pt idx="1362">
                  <c:v>3087</c:v>
                </c:pt>
                <c:pt idx="1363">
                  <c:v>3087</c:v>
                </c:pt>
                <c:pt idx="1364">
                  <c:v>3087</c:v>
                </c:pt>
                <c:pt idx="1365">
                  <c:v>3087</c:v>
                </c:pt>
                <c:pt idx="1366">
                  <c:v>3088</c:v>
                </c:pt>
                <c:pt idx="1367">
                  <c:v>3088</c:v>
                </c:pt>
                <c:pt idx="1368">
                  <c:v>3088</c:v>
                </c:pt>
                <c:pt idx="1369">
                  <c:v>3088</c:v>
                </c:pt>
                <c:pt idx="1370">
                  <c:v>3089</c:v>
                </c:pt>
                <c:pt idx="1371">
                  <c:v>3089</c:v>
                </c:pt>
                <c:pt idx="1372">
                  <c:v>3089</c:v>
                </c:pt>
                <c:pt idx="1373">
                  <c:v>3089</c:v>
                </c:pt>
                <c:pt idx="1374">
                  <c:v>3090</c:v>
                </c:pt>
                <c:pt idx="1375">
                  <c:v>3090</c:v>
                </c:pt>
                <c:pt idx="1376">
                  <c:v>3090</c:v>
                </c:pt>
                <c:pt idx="1377">
                  <c:v>3090</c:v>
                </c:pt>
                <c:pt idx="1378">
                  <c:v>3091</c:v>
                </c:pt>
                <c:pt idx="1379">
                  <c:v>3091</c:v>
                </c:pt>
                <c:pt idx="1380">
                  <c:v>3091</c:v>
                </c:pt>
                <c:pt idx="1381">
                  <c:v>3091</c:v>
                </c:pt>
                <c:pt idx="1382">
                  <c:v>3092</c:v>
                </c:pt>
                <c:pt idx="1383">
                  <c:v>3092</c:v>
                </c:pt>
                <c:pt idx="1384">
                  <c:v>3092</c:v>
                </c:pt>
                <c:pt idx="1385">
                  <c:v>3092</c:v>
                </c:pt>
                <c:pt idx="1386">
                  <c:v>3093</c:v>
                </c:pt>
                <c:pt idx="1387">
                  <c:v>3093</c:v>
                </c:pt>
                <c:pt idx="1388">
                  <c:v>3093</c:v>
                </c:pt>
                <c:pt idx="1389">
                  <c:v>3093</c:v>
                </c:pt>
                <c:pt idx="1390">
                  <c:v>3094</c:v>
                </c:pt>
                <c:pt idx="1391">
                  <c:v>3094</c:v>
                </c:pt>
                <c:pt idx="1392">
                  <c:v>3094</c:v>
                </c:pt>
                <c:pt idx="1393">
                  <c:v>3094</c:v>
                </c:pt>
                <c:pt idx="1394">
                  <c:v>3095</c:v>
                </c:pt>
                <c:pt idx="1395">
                  <c:v>3095</c:v>
                </c:pt>
                <c:pt idx="1396">
                  <c:v>3095</c:v>
                </c:pt>
                <c:pt idx="1397">
                  <c:v>3095</c:v>
                </c:pt>
                <c:pt idx="1398">
                  <c:v>3096</c:v>
                </c:pt>
                <c:pt idx="1399">
                  <c:v>3096</c:v>
                </c:pt>
                <c:pt idx="1400">
                  <c:v>3096</c:v>
                </c:pt>
                <c:pt idx="1401">
                  <c:v>3096</c:v>
                </c:pt>
                <c:pt idx="1402">
                  <c:v>3097</c:v>
                </c:pt>
                <c:pt idx="1403">
                  <c:v>3097</c:v>
                </c:pt>
                <c:pt idx="1404">
                  <c:v>3097</c:v>
                </c:pt>
                <c:pt idx="1405">
                  <c:v>3097</c:v>
                </c:pt>
                <c:pt idx="1406">
                  <c:v>3098</c:v>
                </c:pt>
                <c:pt idx="1407">
                  <c:v>3098</c:v>
                </c:pt>
                <c:pt idx="1408">
                  <c:v>3098</c:v>
                </c:pt>
                <c:pt idx="1409">
                  <c:v>3098</c:v>
                </c:pt>
                <c:pt idx="1410">
                  <c:v>3099</c:v>
                </c:pt>
                <c:pt idx="1411">
                  <c:v>3099</c:v>
                </c:pt>
                <c:pt idx="1412">
                  <c:v>3099</c:v>
                </c:pt>
                <c:pt idx="1413">
                  <c:v>3099</c:v>
                </c:pt>
                <c:pt idx="1414">
                  <c:v>3100</c:v>
                </c:pt>
                <c:pt idx="1415">
                  <c:v>3100</c:v>
                </c:pt>
                <c:pt idx="1416">
                  <c:v>3101</c:v>
                </c:pt>
                <c:pt idx="1417">
                  <c:v>3101</c:v>
                </c:pt>
                <c:pt idx="1418">
                  <c:v>3102</c:v>
                </c:pt>
                <c:pt idx="1419">
                  <c:v>3102</c:v>
                </c:pt>
                <c:pt idx="1420">
                  <c:v>3103</c:v>
                </c:pt>
                <c:pt idx="1421">
                  <c:v>3103</c:v>
                </c:pt>
                <c:pt idx="1422">
                  <c:v>3104</c:v>
                </c:pt>
                <c:pt idx="1423">
                  <c:v>3104</c:v>
                </c:pt>
                <c:pt idx="1424">
                  <c:v>3105</c:v>
                </c:pt>
                <c:pt idx="1425">
                  <c:v>3105</c:v>
                </c:pt>
                <c:pt idx="1426">
                  <c:v>3106</c:v>
                </c:pt>
                <c:pt idx="1427">
                  <c:v>3106</c:v>
                </c:pt>
                <c:pt idx="1428">
                  <c:v>3107</c:v>
                </c:pt>
                <c:pt idx="1429">
                  <c:v>3107</c:v>
                </c:pt>
                <c:pt idx="1430">
                  <c:v>3108</c:v>
                </c:pt>
                <c:pt idx="1431">
                  <c:v>3108</c:v>
                </c:pt>
                <c:pt idx="1432">
                  <c:v>3109</c:v>
                </c:pt>
                <c:pt idx="1433">
                  <c:v>3109</c:v>
                </c:pt>
                <c:pt idx="1434">
                  <c:v>3110</c:v>
                </c:pt>
                <c:pt idx="1435">
                  <c:v>3110</c:v>
                </c:pt>
                <c:pt idx="1436">
                  <c:v>3111</c:v>
                </c:pt>
                <c:pt idx="1437">
                  <c:v>3111</c:v>
                </c:pt>
                <c:pt idx="1438">
                  <c:v>3112</c:v>
                </c:pt>
                <c:pt idx="1439">
                  <c:v>3112</c:v>
                </c:pt>
                <c:pt idx="1440">
                  <c:v>3113</c:v>
                </c:pt>
                <c:pt idx="1441">
                  <c:v>3113</c:v>
                </c:pt>
                <c:pt idx="1442">
                  <c:v>3114</c:v>
                </c:pt>
                <c:pt idx="1443">
                  <c:v>3114</c:v>
                </c:pt>
                <c:pt idx="1444">
                  <c:v>3115</c:v>
                </c:pt>
                <c:pt idx="1445">
                  <c:v>3115</c:v>
                </c:pt>
                <c:pt idx="1446">
                  <c:v>3116</c:v>
                </c:pt>
                <c:pt idx="1447">
                  <c:v>3116</c:v>
                </c:pt>
                <c:pt idx="1448">
                  <c:v>3117</c:v>
                </c:pt>
                <c:pt idx="1449">
                  <c:v>3117</c:v>
                </c:pt>
                <c:pt idx="1450">
                  <c:v>3118</c:v>
                </c:pt>
                <c:pt idx="1451">
                  <c:v>3118</c:v>
                </c:pt>
                <c:pt idx="1452">
                  <c:v>3119</c:v>
                </c:pt>
                <c:pt idx="1453">
                  <c:v>3119</c:v>
                </c:pt>
                <c:pt idx="1454">
                  <c:v>3120</c:v>
                </c:pt>
                <c:pt idx="1455">
                  <c:v>3120</c:v>
                </c:pt>
                <c:pt idx="1456">
                  <c:v>3121</c:v>
                </c:pt>
                <c:pt idx="1457">
                  <c:v>3121</c:v>
                </c:pt>
                <c:pt idx="1458">
                  <c:v>3122</c:v>
                </c:pt>
                <c:pt idx="1459">
                  <c:v>3122</c:v>
                </c:pt>
                <c:pt idx="1460">
                  <c:v>3123</c:v>
                </c:pt>
                <c:pt idx="1461">
                  <c:v>3123</c:v>
                </c:pt>
                <c:pt idx="1462">
                  <c:v>3124</c:v>
                </c:pt>
                <c:pt idx="1463">
                  <c:v>3124</c:v>
                </c:pt>
                <c:pt idx="1464">
                  <c:v>3125</c:v>
                </c:pt>
                <c:pt idx="1465">
                  <c:v>3125</c:v>
                </c:pt>
                <c:pt idx="1466">
                  <c:v>3126</c:v>
                </c:pt>
                <c:pt idx="1467">
                  <c:v>3126</c:v>
                </c:pt>
                <c:pt idx="1468">
                  <c:v>3127</c:v>
                </c:pt>
                <c:pt idx="1469">
                  <c:v>3127</c:v>
                </c:pt>
                <c:pt idx="1470">
                  <c:v>3128</c:v>
                </c:pt>
                <c:pt idx="1471">
                  <c:v>3128</c:v>
                </c:pt>
                <c:pt idx="1472">
                  <c:v>3129</c:v>
                </c:pt>
                <c:pt idx="1473">
                  <c:v>3129</c:v>
                </c:pt>
                <c:pt idx="1474">
                  <c:v>3130</c:v>
                </c:pt>
                <c:pt idx="1475">
                  <c:v>3130</c:v>
                </c:pt>
                <c:pt idx="1476">
                  <c:v>3131</c:v>
                </c:pt>
                <c:pt idx="1477">
                  <c:v>3131</c:v>
                </c:pt>
                <c:pt idx="1478">
                  <c:v>3132</c:v>
                </c:pt>
                <c:pt idx="1479">
                  <c:v>3132</c:v>
                </c:pt>
                <c:pt idx="1480">
                  <c:v>3133</c:v>
                </c:pt>
                <c:pt idx="1481">
                  <c:v>3133</c:v>
                </c:pt>
                <c:pt idx="1482">
                  <c:v>3134</c:v>
                </c:pt>
                <c:pt idx="1483">
                  <c:v>3134</c:v>
                </c:pt>
                <c:pt idx="1484">
                  <c:v>3135</c:v>
                </c:pt>
                <c:pt idx="1485">
                  <c:v>3135</c:v>
                </c:pt>
                <c:pt idx="1486">
                  <c:v>3137</c:v>
                </c:pt>
                <c:pt idx="1487">
                  <c:v>3137</c:v>
                </c:pt>
                <c:pt idx="1488">
                  <c:v>3138</c:v>
                </c:pt>
                <c:pt idx="1489">
                  <c:v>3138</c:v>
                </c:pt>
                <c:pt idx="1490">
                  <c:v>3140</c:v>
                </c:pt>
                <c:pt idx="1491">
                  <c:v>3140</c:v>
                </c:pt>
                <c:pt idx="1492">
                  <c:v>3141</c:v>
                </c:pt>
                <c:pt idx="1493">
                  <c:v>3141</c:v>
                </c:pt>
                <c:pt idx="1494">
                  <c:v>3142</c:v>
                </c:pt>
                <c:pt idx="1495">
                  <c:v>3142</c:v>
                </c:pt>
                <c:pt idx="1496">
                  <c:v>3144</c:v>
                </c:pt>
                <c:pt idx="1497">
                  <c:v>3144</c:v>
                </c:pt>
                <c:pt idx="1498">
                  <c:v>3145</c:v>
                </c:pt>
                <c:pt idx="1499">
                  <c:v>3145</c:v>
                </c:pt>
                <c:pt idx="1500">
                  <c:v>3146</c:v>
                </c:pt>
                <c:pt idx="1501">
                  <c:v>3147</c:v>
                </c:pt>
                <c:pt idx="1502">
                  <c:v>3147</c:v>
                </c:pt>
                <c:pt idx="1503">
                  <c:v>3148</c:v>
                </c:pt>
                <c:pt idx="1504">
                  <c:v>3148</c:v>
                </c:pt>
                <c:pt idx="1505">
                  <c:v>3149</c:v>
                </c:pt>
                <c:pt idx="1506">
                  <c:v>3149</c:v>
                </c:pt>
                <c:pt idx="1507">
                  <c:v>3150</c:v>
                </c:pt>
                <c:pt idx="1508">
                  <c:v>3150</c:v>
                </c:pt>
                <c:pt idx="1509">
                  <c:v>3151</c:v>
                </c:pt>
                <c:pt idx="1510">
                  <c:v>3151</c:v>
                </c:pt>
                <c:pt idx="1511">
                  <c:v>3152</c:v>
                </c:pt>
                <c:pt idx="1512">
                  <c:v>3152</c:v>
                </c:pt>
                <c:pt idx="1513">
                  <c:v>3154</c:v>
                </c:pt>
                <c:pt idx="1514">
                  <c:v>3154</c:v>
                </c:pt>
                <c:pt idx="1515">
                  <c:v>3155</c:v>
                </c:pt>
                <c:pt idx="1516">
                  <c:v>3155</c:v>
                </c:pt>
                <c:pt idx="1517">
                  <c:v>3156</c:v>
                </c:pt>
                <c:pt idx="1518">
                  <c:v>3156</c:v>
                </c:pt>
                <c:pt idx="1519">
                  <c:v>3157</c:v>
                </c:pt>
                <c:pt idx="1520">
                  <c:v>3157</c:v>
                </c:pt>
                <c:pt idx="1521">
                  <c:v>3158</c:v>
                </c:pt>
                <c:pt idx="1522">
                  <c:v>3158</c:v>
                </c:pt>
                <c:pt idx="1523">
                  <c:v>3159</c:v>
                </c:pt>
                <c:pt idx="1524">
                  <c:v>3159</c:v>
                </c:pt>
                <c:pt idx="1525">
                  <c:v>3160</c:v>
                </c:pt>
                <c:pt idx="1526">
                  <c:v>3160</c:v>
                </c:pt>
                <c:pt idx="1527">
                  <c:v>3161</c:v>
                </c:pt>
                <c:pt idx="1528">
                  <c:v>3161</c:v>
                </c:pt>
                <c:pt idx="1529">
                  <c:v>3162</c:v>
                </c:pt>
                <c:pt idx="1530">
                  <c:v>3162</c:v>
                </c:pt>
                <c:pt idx="1531">
                  <c:v>3163</c:v>
                </c:pt>
                <c:pt idx="1532">
                  <c:v>3163</c:v>
                </c:pt>
                <c:pt idx="1533">
                  <c:v>3164</c:v>
                </c:pt>
                <c:pt idx="1534">
                  <c:v>3164</c:v>
                </c:pt>
                <c:pt idx="1535">
                  <c:v>3165</c:v>
                </c:pt>
                <c:pt idx="1536">
                  <c:v>3165</c:v>
                </c:pt>
                <c:pt idx="1537">
                  <c:v>3166</c:v>
                </c:pt>
                <c:pt idx="1538">
                  <c:v>3166</c:v>
                </c:pt>
                <c:pt idx="1539">
                  <c:v>3167</c:v>
                </c:pt>
                <c:pt idx="1540">
                  <c:v>3167</c:v>
                </c:pt>
                <c:pt idx="1541">
                  <c:v>3168</c:v>
                </c:pt>
                <c:pt idx="1542">
                  <c:v>3168</c:v>
                </c:pt>
                <c:pt idx="1543">
                  <c:v>3169</c:v>
                </c:pt>
                <c:pt idx="1544">
                  <c:v>3170</c:v>
                </c:pt>
                <c:pt idx="1545">
                  <c:v>3170</c:v>
                </c:pt>
                <c:pt idx="1546">
                  <c:v>3171</c:v>
                </c:pt>
                <c:pt idx="1547">
                  <c:v>3171</c:v>
                </c:pt>
                <c:pt idx="1548">
                  <c:v>3172</c:v>
                </c:pt>
                <c:pt idx="1549">
                  <c:v>3172</c:v>
                </c:pt>
                <c:pt idx="1550">
                  <c:v>3173</c:v>
                </c:pt>
                <c:pt idx="1551">
                  <c:v>3173</c:v>
                </c:pt>
                <c:pt idx="1552">
                  <c:v>3174</c:v>
                </c:pt>
                <c:pt idx="1553">
                  <c:v>3174</c:v>
                </c:pt>
                <c:pt idx="1554">
                  <c:v>3175</c:v>
                </c:pt>
                <c:pt idx="1555">
                  <c:v>3175</c:v>
                </c:pt>
                <c:pt idx="1556">
                  <c:v>3176</c:v>
                </c:pt>
                <c:pt idx="1557">
                  <c:v>3176</c:v>
                </c:pt>
                <c:pt idx="1558">
                  <c:v>3177</c:v>
                </c:pt>
                <c:pt idx="1559">
                  <c:v>3177</c:v>
                </c:pt>
                <c:pt idx="1560">
                  <c:v>3178</c:v>
                </c:pt>
                <c:pt idx="1561">
                  <c:v>3178</c:v>
                </c:pt>
                <c:pt idx="1562">
                  <c:v>3179</c:v>
                </c:pt>
                <c:pt idx="1563">
                  <c:v>3179</c:v>
                </c:pt>
                <c:pt idx="1564">
                  <c:v>3180</c:v>
                </c:pt>
                <c:pt idx="1565">
                  <c:v>3180</c:v>
                </c:pt>
                <c:pt idx="1566">
                  <c:v>3181</c:v>
                </c:pt>
                <c:pt idx="1567">
                  <c:v>3181</c:v>
                </c:pt>
                <c:pt idx="1568">
                  <c:v>3182</c:v>
                </c:pt>
                <c:pt idx="1569">
                  <c:v>3182</c:v>
                </c:pt>
                <c:pt idx="1570">
                  <c:v>3183</c:v>
                </c:pt>
                <c:pt idx="1571">
                  <c:v>3183</c:v>
                </c:pt>
                <c:pt idx="1572">
                  <c:v>3184</c:v>
                </c:pt>
                <c:pt idx="1573">
                  <c:v>3184</c:v>
                </c:pt>
                <c:pt idx="1574">
                  <c:v>3185</c:v>
                </c:pt>
                <c:pt idx="1575">
                  <c:v>3185</c:v>
                </c:pt>
                <c:pt idx="1576">
                  <c:v>3186</c:v>
                </c:pt>
                <c:pt idx="1577">
                  <c:v>3186</c:v>
                </c:pt>
                <c:pt idx="1578">
                  <c:v>3187</c:v>
                </c:pt>
                <c:pt idx="1579">
                  <c:v>3187</c:v>
                </c:pt>
                <c:pt idx="1580">
                  <c:v>3188</c:v>
                </c:pt>
                <c:pt idx="1581">
                  <c:v>3188</c:v>
                </c:pt>
                <c:pt idx="1582">
                  <c:v>3189</c:v>
                </c:pt>
                <c:pt idx="1583">
                  <c:v>3189</c:v>
                </c:pt>
                <c:pt idx="1584">
                  <c:v>3190</c:v>
                </c:pt>
                <c:pt idx="1585">
                  <c:v>3190</c:v>
                </c:pt>
                <c:pt idx="1586">
                  <c:v>3191</c:v>
                </c:pt>
                <c:pt idx="1587">
                  <c:v>3191</c:v>
                </c:pt>
                <c:pt idx="1588">
                  <c:v>3192</c:v>
                </c:pt>
                <c:pt idx="1589">
                  <c:v>3192</c:v>
                </c:pt>
                <c:pt idx="1590">
                  <c:v>3193</c:v>
                </c:pt>
                <c:pt idx="1591">
                  <c:v>3193</c:v>
                </c:pt>
                <c:pt idx="1592">
                  <c:v>3194</c:v>
                </c:pt>
                <c:pt idx="1593">
                  <c:v>3194</c:v>
                </c:pt>
                <c:pt idx="1594">
                  <c:v>3195</c:v>
                </c:pt>
                <c:pt idx="1595">
                  <c:v>3195</c:v>
                </c:pt>
                <c:pt idx="1596">
                  <c:v>3196</c:v>
                </c:pt>
                <c:pt idx="1597">
                  <c:v>3196</c:v>
                </c:pt>
                <c:pt idx="1598">
                  <c:v>3197</c:v>
                </c:pt>
                <c:pt idx="1599">
                  <c:v>3197</c:v>
                </c:pt>
                <c:pt idx="1600">
                  <c:v>3198</c:v>
                </c:pt>
                <c:pt idx="1601">
                  <c:v>3198</c:v>
                </c:pt>
                <c:pt idx="1602">
                  <c:v>3199</c:v>
                </c:pt>
                <c:pt idx="1603">
                  <c:v>3199</c:v>
                </c:pt>
                <c:pt idx="1604">
                  <c:v>3200</c:v>
                </c:pt>
                <c:pt idx="1605">
                  <c:v>3200</c:v>
                </c:pt>
                <c:pt idx="1606">
                  <c:v>3201</c:v>
                </c:pt>
                <c:pt idx="1607">
                  <c:v>3201</c:v>
                </c:pt>
                <c:pt idx="1608">
                  <c:v>3202</c:v>
                </c:pt>
                <c:pt idx="1609">
                  <c:v>3202</c:v>
                </c:pt>
                <c:pt idx="1610">
                  <c:v>3203</c:v>
                </c:pt>
                <c:pt idx="1611">
                  <c:v>3203</c:v>
                </c:pt>
                <c:pt idx="1612">
                  <c:v>3204</c:v>
                </c:pt>
                <c:pt idx="1613">
                  <c:v>3204</c:v>
                </c:pt>
                <c:pt idx="1614">
                  <c:v>3205</c:v>
                </c:pt>
                <c:pt idx="1615">
                  <c:v>3205</c:v>
                </c:pt>
                <c:pt idx="1616">
                  <c:v>3206</c:v>
                </c:pt>
                <c:pt idx="1617">
                  <c:v>3206</c:v>
                </c:pt>
                <c:pt idx="1618">
                  <c:v>3207</c:v>
                </c:pt>
                <c:pt idx="1619">
                  <c:v>3207</c:v>
                </c:pt>
                <c:pt idx="1620">
                  <c:v>3209</c:v>
                </c:pt>
                <c:pt idx="1621">
                  <c:v>3209</c:v>
                </c:pt>
                <c:pt idx="1622">
                  <c:v>3210</c:v>
                </c:pt>
                <c:pt idx="1623">
                  <c:v>3210</c:v>
                </c:pt>
                <c:pt idx="1624">
                  <c:v>3211</c:v>
                </c:pt>
                <c:pt idx="1625">
                  <c:v>3211</c:v>
                </c:pt>
                <c:pt idx="1626">
                  <c:v>3212</c:v>
                </c:pt>
                <c:pt idx="1627">
                  <c:v>3212</c:v>
                </c:pt>
                <c:pt idx="1628">
                  <c:v>3213</c:v>
                </c:pt>
                <c:pt idx="1629">
                  <c:v>3213</c:v>
                </c:pt>
                <c:pt idx="1630">
                  <c:v>3214</c:v>
                </c:pt>
                <c:pt idx="1631">
                  <c:v>3214</c:v>
                </c:pt>
                <c:pt idx="1632">
                  <c:v>3215</c:v>
                </c:pt>
                <c:pt idx="1633">
                  <c:v>3215</c:v>
                </c:pt>
                <c:pt idx="1634">
                  <c:v>3216</c:v>
                </c:pt>
                <c:pt idx="1635">
                  <c:v>3216</c:v>
                </c:pt>
                <c:pt idx="1636">
                  <c:v>3217</c:v>
                </c:pt>
                <c:pt idx="1637">
                  <c:v>3217</c:v>
                </c:pt>
                <c:pt idx="1638">
                  <c:v>3218</c:v>
                </c:pt>
                <c:pt idx="1639">
                  <c:v>3218</c:v>
                </c:pt>
                <c:pt idx="1640">
                  <c:v>3219</c:v>
                </c:pt>
                <c:pt idx="1641">
                  <c:v>3219</c:v>
                </c:pt>
                <c:pt idx="1642">
                  <c:v>3220</c:v>
                </c:pt>
                <c:pt idx="1643">
                  <c:v>3220</c:v>
                </c:pt>
                <c:pt idx="1644">
                  <c:v>3221</c:v>
                </c:pt>
                <c:pt idx="1645">
                  <c:v>3221</c:v>
                </c:pt>
                <c:pt idx="1646">
                  <c:v>3222</c:v>
                </c:pt>
                <c:pt idx="1647">
                  <c:v>3222</c:v>
                </c:pt>
                <c:pt idx="1648">
                  <c:v>3223</c:v>
                </c:pt>
                <c:pt idx="1649">
                  <c:v>3223</c:v>
                </c:pt>
                <c:pt idx="1650">
                  <c:v>3225</c:v>
                </c:pt>
                <c:pt idx="1651">
                  <c:v>3225</c:v>
                </c:pt>
                <c:pt idx="1652">
                  <c:v>3226</c:v>
                </c:pt>
                <c:pt idx="1653">
                  <c:v>3226</c:v>
                </c:pt>
                <c:pt idx="1654">
                  <c:v>3227</c:v>
                </c:pt>
                <c:pt idx="1655">
                  <c:v>3227</c:v>
                </c:pt>
                <c:pt idx="1656">
                  <c:v>3228</c:v>
                </c:pt>
                <c:pt idx="1657">
                  <c:v>3228</c:v>
                </c:pt>
                <c:pt idx="1658">
                  <c:v>3229</c:v>
                </c:pt>
                <c:pt idx="1659">
                  <c:v>3229</c:v>
                </c:pt>
                <c:pt idx="1660">
                  <c:v>3230</c:v>
                </c:pt>
                <c:pt idx="1661">
                  <c:v>3230</c:v>
                </c:pt>
                <c:pt idx="1662">
                  <c:v>3231</c:v>
                </c:pt>
                <c:pt idx="1663">
                  <c:v>3231</c:v>
                </c:pt>
                <c:pt idx="1664">
                  <c:v>3232</c:v>
                </c:pt>
                <c:pt idx="1665">
                  <c:v>3232</c:v>
                </c:pt>
                <c:pt idx="1666">
                  <c:v>3233</c:v>
                </c:pt>
                <c:pt idx="1667">
                  <c:v>3233</c:v>
                </c:pt>
                <c:pt idx="1668">
                  <c:v>3235</c:v>
                </c:pt>
                <c:pt idx="1669">
                  <c:v>3235</c:v>
                </c:pt>
                <c:pt idx="1670">
                  <c:v>3236</c:v>
                </c:pt>
                <c:pt idx="1671">
                  <c:v>3236</c:v>
                </c:pt>
                <c:pt idx="1672">
                  <c:v>3237</c:v>
                </c:pt>
                <c:pt idx="1673">
                  <c:v>3237</c:v>
                </c:pt>
                <c:pt idx="1674">
                  <c:v>3238</c:v>
                </c:pt>
                <c:pt idx="1675">
                  <c:v>3238</c:v>
                </c:pt>
                <c:pt idx="1676">
                  <c:v>3239</c:v>
                </c:pt>
                <c:pt idx="1677">
                  <c:v>3239</c:v>
                </c:pt>
                <c:pt idx="1678">
                  <c:v>3240</c:v>
                </c:pt>
                <c:pt idx="1679">
                  <c:v>3240</c:v>
                </c:pt>
                <c:pt idx="1680">
                  <c:v>3241</c:v>
                </c:pt>
                <c:pt idx="1681">
                  <c:v>3241</c:v>
                </c:pt>
                <c:pt idx="1682">
                  <c:v>3242</c:v>
                </c:pt>
                <c:pt idx="1683">
                  <c:v>3242</c:v>
                </c:pt>
                <c:pt idx="1684">
                  <c:v>3243</c:v>
                </c:pt>
                <c:pt idx="1685">
                  <c:v>3243</c:v>
                </c:pt>
                <c:pt idx="1686">
                  <c:v>3244</c:v>
                </c:pt>
                <c:pt idx="1687">
                  <c:v>3244</c:v>
                </c:pt>
                <c:pt idx="1688">
                  <c:v>3245</c:v>
                </c:pt>
                <c:pt idx="1689">
                  <c:v>3245</c:v>
                </c:pt>
                <c:pt idx="1690">
                  <c:v>3246</c:v>
                </c:pt>
                <c:pt idx="1691">
                  <c:v>3246</c:v>
                </c:pt>
                <c:pt idx="1692">
                  <c:v>3247</c:v>
                </c:pt>
                <c:pt idx="1693">
                  <c:v>3247</c:v>
                </c:pt>
                <c:pt idx="1694">
                  <c:v>3248</c:v>
                </c:pt>
                <c:pt idx="1695">
                  <c:v>3248</c:v>
                </c:pt>
                <c:pt idx="1696">
                  <c:v>3249</c:v>
                </c:pt>
                <c:pt idx="1697">
                  <c:v>3249</c:v>
                </c:pt>
                <c:pt idx="1698">
                  <c:v>3250</c:v>
                </c:pt>
                <c:pt idx="1699">
                  <c:v>3250</c:v>
                </c:pt>
                <c:pt idx="1700">
                  <c:v>3251</c:v>
                </c:pt>
                <c:pt idx="1701">
                  <c:v>3251</c:v>
                </c:pt>
                <c:pt idx="1702">
                  <c:v>3252</c:v>
                </c:pt>
                <c:pt idx="1703">
                  <c:v>3252</c:v>
                </c:pt>
                <c:pt idx="1704">
                  <c:v>3253</c:v>
                </c:pt>
                <c:pt idx="1705">
                  <c:v>3253</c:v>
                </c:pt>
                <c:pt idx="1706">
                  <c:v>3254</c:v>
                </c:pt>
                <c:pt idx="1707">
                  <c:v>3254</c:v>
                </c:pt>
                <c:pt idx="1708">
                  <c:v>3255</c:v>
                </c:pt>
                <c:pt idx="1709">
                  <c:v>3255</c:v>
                </c:pt>
                <c:pt idx="1710">
                  <c:v>3256</c:v>
                </c:pt>
                <c:pt idx="1711">
                  <c:v>3256</c:v>
                </c:pt>
                <c:pt idx="1712">
                  <c:v>3257</c:v>
                </c:pt>
                <c:pt idx="1713">
                  <c:v>3257</c:v>
                </c:pt>
                <c:pt idx="1714">
                  <c:v>3258</c:v>
                </c:pt>
                <c:pt idx="1715">
                  <c:v>3258</c:v>
                </c:pt>
                <c:pt idx="1716">
                  <c:v>3259</c:v>
                </c:pt>
                <c:pt idx="1717">
                  <c:v>3259</c:v>
                </c:pt>
                <c:pt idx="1718">
                  <c:v>3260</c:v>
                </c:pt>
                <c:pt idx="1719">
                  <c:v>3260</c:v>
                </c:pt>
                <c:pt idx="1720">
                  <c:v>3261</c:v>
                </c:pt>
                <c:pt idx="1721">
                  <c:v>3261</c:v>
                </c:pt>
                <c:pt idx="1722">
                  <c:v>3262</c:v>
                </c:pt>
                <c:pt idx="1723">
                  <c:v>3262</c:v>
                </c:pt>
                <c:pt idx="1724">
                  <c:v>3263</c:v>
                </c:pt>
                <c:pt idx="1725">
                  <c:v>3263</c:v>
                </c:pt>
                <c:pt idx="1726">
                  <c:v>3264</c:v>
                </c:pt>
                <c:pt idx="1727">
                  <c:v>3264</c:v>
                </c:pt>
                <c:pt idx="1728">
                  <c:v>3265</c:v>
                </c:pt>
                <c:pt idx="1729">
                  <c:v>3265</c:v>
                </c:pt>
                <c:pt idx="1730">
                  <c:v>3266</c:v>
                </c:pt>
                <c:pt idx="1731">
                  <c:v>3266</c:v>
                </c:pt>
                <c:pt idx="1732">
                  <c:v>3267</c:v>
                </c:pt>
                <c:pt idx="1733">
                  <c:v>3267</c:v>
                </c:pt>
                <c:pt idx="1734">
                  <c:v>3268</c:v>
                </c:pt>
                <c:pt idx="1735">
                  <c:v>3268</c:v>
                </c:pt>
                <c:pt idx="1736">
                  <c:v>3269</c:v>
                </c:pt>
                <c:pt idx="1737">
                  <c:v>3269</c:v>
                </c:pt>
                <c:pt idx="1738">
                  <c:v>3270</c:v>
                </c:pt>
                <c:pt idx="1739">
                  <c:v>3270</c:v>
                </c:pt>
                <c:pt idx="1740">
                  <c:v>3271</c:v>
                </c:pt>
                <c:pt idx="1741">
                  <c:v>3271</c:v>
                </c:pt>
                <c:pt idx="1742">
                  <c:v>3272</c:v>
                </c:pt>
                <c:pt idx="1743">
                  <c:v>3272</c:v>
                </c:pt>
                <c:pt idx="1744">
                  <c:v>3273</c:v>
                </c:pt>
                <c:pt idx="1745">
                  <c:v>3273</c:v>
                </c:pt>
                <c:pt idx="1746">
                  <c:v>3274</c:v>
                </c:pt>
                <c:pt idx="1747">
                  <c:v>3274</c:v>
                </c:pt>
                <c:pt idx="1748">
                  <c:v>3275</c:v>
                </c:pt>
                <c:pt idx="1749">
                  <c:v>3275</c:v>
                </c:pt>
                <c:pt idx="1750">
                  <c:v>3276</c:v>
                </c:pt>
                <c:pt idx="1751">
                  <c:v>3276</c:v>
                </c:pt>
                <c:pt idx="1752">
                  <c:v>3277</c:v>
                </c:pt>
                <c:pt idx="1753">
                  <c:v>3277</c:v>
                </c:pt>
                <c:pt idx="1754">
                  <c:v>3278</c:v>
                </c:pt>
                <c:pt idx="1755">
                  <c:v>3278</c:v>
                </c:pt>
                <c:pt idx="1756">
                  <c:v>3279</c:v>
                </c:pt>
                <c:pt idx="1757">
                  <c:v>3279</c:v>
                </c:pt>
                <c:pt idx="1758">
                  <c:v>3280</c:v>
                </c:pt>
                <c:pt idx="1759">
                  <c:v>3280</c:v>
                </c:pt>
                <c:pt idx="1760">
                  <c:v>3281</c:v>
                </c:pt>
                <c:pt idx="1761">
                  <c:v>3281</c:v>
                </c:pt>
                <c:pt idx="1762">
                  <c:v>3282</c:v>
                </c:pt>
                <c:pt idx="1763">
                  <c:v>3282</c:v>
                </c:pt>
                <c:pt idx="1764">
                  <c:v>3283</c:v>
                </c:pt>
                <c:pt idx="1765">
                  <c:v>3283</c:v>
                </c:pt>
                <c:pt idx="1766">
                  <c:v>3284</c:v>
                </c:pt>
                <c:pt idx="1767">
                  <c:v>3284</c:v>
                </c:pt>
                <c:pt idx="1768">
                  <c:v>3285</c:v>
                </c:pt>
                <c:pt idx="1769">
                  <c:v>3285</c:v>
                </c:pt>
                <c:pt idx="1770">
                  <c:v>3286</c:v>
                </c:pt>
                <c:pt idx="1771">
                  <c:v>3286</c:v>
                </c:pt>
                <c:pt idx="1772">
                  <c:v>3287</c:v>
                </c:pt>
                <c:pt idx="1773">
                  <c:v>3287</c:v>
                </c:pt>
                <c:pt idx="1774">
                  <c:v>3288</c:v>
                </c:pt>
                <c:pt idx="1775">
                  <c:v>3288</c:v>
                </c:pt>
                <c:pt idx="1776">
                  <c:v>3289</c:v>
                </c:pt>
                <c:pt idx="1777">
                  <c:v>3289</c:v>
                </c:pt>
                <c:pt idx="1778">
                  <c:v>3290</c:v>
                </c:pt>
                <c:pt idx="1779">
                  <c:v>3290</c:v>
                </c:pt>
                <c:pt idx="1780">
                  <c:v>3291</c:v>
                </c:pt>
                <c:pt idx="1781">
                  <c:v>3291</c:v>
                </c:pt>
                <c:pt idx="1782">
                  <c:v>3292</c:v>
                </c:pt>
                <c:pt idx="1783">
                  <c:v>3292</c:v>
                </c:pt>
                <c:pt idx="1784">
                  <c:v>3293</c:v>
                </c:pt>
                <c:pt idx="1785">
                  <c:v>3293</c:v>
                </c:pt>
                <c:pt idx="1786">
                  <c:v>3294</c:v>
                </c:pt>
                <c:pt idx="1787">
                  <c:v>3294</c:v>
                </c:pt>
                <c:pt idx="1788">
                  <c:v>3295</c:v>
                </c:pt>
                <c:pt idx="1789">
                  <c:v>3295</c:v>
                </c:pt>
                <c:pt idx="1790">
                  <c:v>3296</c:v>
                </c:pt>
                <c:pt idx="1791">
                  <c:v>3296</c:v>
                </c:pt>
                <c:pt idx="1792">
                  <c:v>3297</c:v>
                </c:pt>
                <c:pt idx="1793">
                  <c:v>3297</c:v>
                </c:pt>
                <c:pt idx="1794">
                  <c:v>3298</c:v>
                </c:pt>
                <c:pt idx="1795">
                  <c:v>3298</c:v>
                </c:pt>
                <c:pt idx="1796">
                  <c:v>3299</c:v>
                </c:pt>
                <c:pt idx="1797">
                  <c:v>3299</c:v>
                </c:pt>
                <c:pt idx="1798">
                  <c:v>3300</c:v>
                </c:pt>
                <c:pt idx="1799">
                  <c:v>3300</c:v>
                </c:pt>
                <c:pt idx="1800">
                  <c:v>3301</c:v>
                </c:pt>
                <c:pt idx="1801">
                  <c:v>3301</c:v>
                </c:pt>
                <c:pt idx="1802">
                  <c:v>3302</c:v>
                </c:pt>
                <c:pt idx="1803">
                  <c:v>3302</c:v>
                </c:pt>
                <c:pt idx="1804">
                  <c:v>3303</c:v>
                </c:pt>
                <c:pt idx="1805">
                  <c:v>3303</c:v>
                </c:pt>
                <c:pt idx="1806">
                  <c:v>3304</c:v>
                </c:pt>
                <c:pt idx="1807">
                  <c:v>3304</c:v>
                </c:pt>
                <c:pt idx="1808">
                  <c:v>3305</c:v>
                </c:pt>
                <c:pt idx="1809">
                  <c:v>3305</c:v>
                </c:pt>
                <c:pt idx="1810">
                  <c:v>3306</c:v>
                </c:pt>
                <c:pt idx="1811">
                  <c:v>3306</c:v>
                </c:pt>
                <c:pt idx="1812">
                  <c:v>3307</c:v>
                </c:pt>
                <c:pt idx="1813">
                  <c:v>3307</c:v>
                </c:pt>
                <c:pt idx="1814">
                  <c:v>3308</c:v>
                </c:pt>
                <c:pt idx="1815">
                  <c:v>3308</c:v>
                </c:pt>
                <c:pt idx="1816">
                  <c:v>3309</c:v>
                </c:pt>
                <c:pt idx="1817">
                  <c:v>3309</c:v>
                </c:pt>
                <c:pt idx="1818">
                  <c:v>3310</c:v>
                </c:pt>
                <c:pt idx="1819">
                  <c:v>3310</c:v>
                </c:pt>
                <c:pt idx="1820">
                  <c:v>3311</c:v>
                </c:pt>
                <c:pt idx="1821">
                  <c:v>3311</c:v>
                </c:pt>
                <c:pt idx="1822">
                  <c:v>3312</c:v>
                </c:pt>
                <c:pt idx="1823">
                  <c:v>3312</c:v>
                </c:pt>
                <c:pt idx="1824">
                  <c:v>3313</c:v>
                </c:pt>
                <c:pt idx="1825">
                  <c:v>3313</c:v>
                </c:pt>
                <c:pt idx="1826">
                  <c:v>3314</c:v>
                </c:pt>
                <c:pt idx="1827">
                  <c:v>3314</c:v>
                </c:pt>
                <c:pt idx="1828">
                  <c:v>3315</c:v>
                </c:pt>
                <c:pt idx="1829">
                  <c:v>3315</c:v>
                </c:pt>
                <c:pt idx="1830">
                  <c:v>3316</c:v>
                </c:pt>
                <c:pt idx="1831">
                  <c:v>3316</c:v>
                </c:pt>
                <c:pt idx="1832">
                  <c:v>3317</c:v>
                </c:pt>
                <c:pt idx="1833">
                  <c:v>3317</c:v>
                </c:pt>
                <c:pt idx="1834">
                  <c:v>3318</c:v>
                </c:pt>
                <c:pt idx="1835">
                  <c:v>3318</c:v>
                </c:pt>
                <c:pt idx="1836">
                  <c:v>3319</c:v>
                </c:pt>
                <c:pt idx="1837">
                  <c:v>3319</c:v>
                </c:pt>
                <c:pt idx="1838">
                  <c:v>3320</c:v>
                </c:pt>
                <c:pt idx="1839">
                  <c:v>3320</c:v>
                </c:pt>
                <c:pt idx="1840">
                  <c:v>3321</c:v>
                </c:pt>
                <c:pt idx="1841">
                  <c:v>3321</c:v>
                </c:pt>
                <c:pt idx="1842">
                  <c:v>3322</c:v>
                </c:pt>
                <c:pt idx="1843">
                  <c:v>3322</c:v>
                </c:pt>
                <c:pt idx="1844">
                  <c:v>3323</c:v>
                </c:pt>
                <c:pt idx="1845">
                  <c:v>3323</c:v>
                </c:pt>
                <c:pt idx="1846">
                  <c:v>3324</c:v>
                </c:pt>
                <c:pt idx="1847">
                  <c:v>3324</c:v>
                </c:pt>
                <c:pt idx="1848">
                  <c:v>3325</c:v>
                </c:pt>
                <c:pt idx="1849">
                  <c:v>3325</c:v>
                </c:pt>
                <c:pt idx="1850">
                  <c:v>3326</c:v>
                </c:pt>
                <c:pt idx="1851">
                  <c:v>3326</c:v>
                </c:pt>
                <c:pt idx="1852">
                  <c:v>3327</c:v>
                </c:pt>
                <c:pt idx="1853">
                  <c:v>3327</c:v>
                </c:pt>
                <c:pt idx="1854">
                  <c:v>3328</c:v>
                </c:pt>
                <c:pt idx="1855">
                  <c:v>3328</c:v>
                </c:pt>
                <c:pt idx="1856">
                  <c:v>3329</c:v>
                </c:pt>
                <c:pt idx="1857">
                  <c:v>3329</c:v>
                </c:pt>
                <c:pt idx="1858">
                  <c:v>3330</c:v>
                </c:pt>
                <c:pt idx="1859">
                  <c:v>3330</c:v>
                </c:pt>
                <c:pt idx="1860">
                  <c:v>3331</c:v>
                </c:pt>
                <c:pt idx="1861">
                  <c:v>3331</c:v>
                </c:pt>
                <c:pt idx="1862">
                  <c:v>3332</c:v>
                </c:pt>
                <c:pt idx="1863">
                  <c:v>3332</c:v>
                </c:pt>
                <c:pt idx="1864">
                  <c:v>3333</c:v>
                </c:pt>
                <c:pt idx="1865">
                  <c:v>3333</c:v>
                </c:pt>
                <c:pt idx="1866">
                  <c:v>3334</c:v>
                </c:pt>
                <c:pt idx="1867">
                  <c:v>3334</c:v>
                </c:pt>
                <c:pt idx="1868">
                  <c:v>3335</c:v>
                </c:pt>
                <c:pt idx="1869">
                  <c:v>3335</c:v>
                </c:pt>
                <c:pt idx="1870">
                  <c:v>3336</c:v>
                </c:pt>
                <c:pt idx="1871">
                  <c:v>3336</c:v>
                </c:pt>
                <c:pt idx="1872">
                  <c:v>3337</c:v>
                </c:pt>
                <c:pt idx="1873">
                  <c:v>3337</c:v>
                </c:pt>
                <c:pt idx="1874">
                  <c:v>3338</c:v>
                </c:pt>
                <c:pt idx="1875">
                  <c:v>3338</c:v>
                </c:pt>
                <c:pt idx="1876">
                  <c:v>3339</c:v>
                </c:pt>
                <c:pt idx="1877">
                  <c:v>3339</c:v>
                </c:pt>
                <c:pt idx="1878">
                  <c:v>3340</c:v>
                </c:pt>
                <c:pt idx="1879">
                  <c:v>3340</c:v>
                </c:pt>
                <c:pt idx="1880">
                  <c:v>3341</c:v>
                </c:pt>
                <c:pt idx="1881">
                  <c:v>3341</c:v>
                </c:pt>
                <c:pt idx="1882">
                  <c:v>3342</c:v>
                </c:pt>
                <c:pt idx="1883">
                  <c:v>3342</c:v>
                </c:pt>
                <c:pt idx="1884">
                  <c:v>3343</c:v>
                </c:pt>
                <c:pt idx="1885">
                  <c:v>3343</c:v>
                </c:pt>
                <c:pt idx="1886">
                  <c:v>3344</c:v>
                </c:pt>
                <c:pt idx="1887">
                  <c:v>3344</c:v>
                </c:pt>
                <c:pt idx="1888">
                  <c:v>3345</c:v>
                </c:pt>
                <c:pt idx="1889">
                  <c:v>3345</c:v>
                </c:pt>
                <c:pt idx="1890">
                  <c:v>3346</c:v>
                </c:pt>
                <c:pt idx="1891">
                  <c:v>3346</c:v>
                </c:pt>
                <c:pt idx="1892">
                  <c:v>3347</c:v>
                </c:pt>
                <c:pt idx="1893">
                  <c:v>3347</c:v>
                </c:pt>
                <c:pt idx="1894">
                  <c:v>3348</c:v>
                </c:pt>
                <c:pt idx="1895">
                  <c:v>3348</c:v>
                </c:pt>
                <c:pt idx="1896">
                  <c:v>3349</c:v>
                </c:pt>
                <c:pt idx="1897">
                  <c:v>3349</c:v>
                </c:pt>
                <c:pt idx="1898">
                  <c:v>3350</c:v>
                </c:pt>
                <c:pt idx="1899">
                  <c:v>3350</c:v>
                </c:pt>
                <c:pt idx="1900">
                  <c:v>3351</c:v>
                </c:pt>
                <c:pt idx="1901">
                  <c:v>3351</c:v>
                </c:pt>
                <c:pt idx="1902">
                  <c:v>3352</c:v>
                </c:pt>
                <c:pt idx="1903">
                  <c:v>3352</c:v>
                </c:pt>
                <c:pt idx="1904">
                  <c:v>3353</c:v>
                </c:pt>
                <c:pt idx="1905">
                  <c:v>3353</c:v>
                </c:pt>
                <c:pt idx="1906">
                  <c:v>3354</c:v>
                </c:pt>
                <c:pt idx="1907">
                  <c:v>3354</c:v>
                </c:pt>
                <c:pt idx="1908">
                  <c:v>3355</c:v>
                </c:pt>
                <c:pt idx="1909">
                  <c:v>3355</c:v>
                </c:pt>
                <c:pt idx="1910">
                  <c:v>3356</c:v>
                </c:pt>
                <c:pt idx="1911">
                  <c:v>3356</c:v>
                </c:pt>
                <c:pt idx="1912">
                  <c:v>3357</c:v>
                </c:pt>
                <c:pt idx="1913">
                  <c:v>3357</c:v>
                </c:pt>
                <c:pt idx="1914">
                  <c:v>3358</c:v>
                </c:pt>
                <c:pt idx="1915">
                  <c:v>3358</c:v>
                </c:pt>
                <c:pt idx="1916">
                  <c:v>3359</c:v>
                </c:pt>
                <c:pt idx="1917">
                  <c:v>3359</c:v>
                </c:pt>
                <c:pt idx="1918">
                  <c:v>3360</c:v>
                </c:pt>
                <c:pt idx="1919">
                  <c:v>3360</c:v>
                </c:pt>
                <c:pt idx="1920">
                  <c:v>3361</c:v>
                </c:pt>
                <c:pt idx="1921">
                  <c:v>3361</c:v>
                </c:pt>
                <c:pt idx="1922">
                  <c:v>3362</c:v>
                </c:pt>
                <c:pt idx="1923">
                  <c:v>3362</c:v>
                </c:pt>
                <c:pt idx="1924">
                  <c:v>3363</c:v>
                </c:pt>
                <c:pt idx="1925">
                  <c:v>3363</c:v>
                </c:pt>
                <c:pt idx="1926">
                  <c:v>3364</c:v>
                </c:pt>
                <c:pt idx="1927">
                  <c:v>3364</c:v>
                </c:pt>
                <c:pt idx="1928">
                  <c:v>3365</c:v>
                </c:pt>
                <c:pt idx="1929">
                  <c:v>3365</c:v>
                </c:pt>
                <c:pt idx="1930">
                  <c:v>3366</c:v>
                </c:pt>
                <c:pt idx="1931">
                  <c:v>3366</c:v>
                </c:pt>
                <c:pt idx="1932">
                  <c:v>3367</c:v>
                </c:pt>
                <c:pt idx="1933">
                  <c:v>3367</c:v>
                </c:pt>
                <c:pt idx="1934">
                  <c:v>3368</c:v>
                </c:pt>
                <c:pt idx="1935">
                  <c:v>3368</c:v>
                </c:pt>
                <c:pt idx="1936">
                  <c:v>3369</c:v>
                </c:pt>
                <c:pt idx="1937">
                  <c:v>3369</c:v>
                </c:pt>
                <c:pt idx="1938">
                  <c:v>3370</c:v>
                </c:pt>
                <c:pt idx="1939">
                  <c:v>3370</c:v>
                </c:pt>
                <c:pt idx="1940">
                  <c:v>3371</c:v>
                </c:pt>
                <c:pt idx="1941">
                  <c:v>3371</c:v>
                </c:pt>
                <c:pt idx="1942">
                  <c:v>3372</c:v>
                </c:pt>
                <c:pt idx="1943">
                  <c:v>3372</c:v>
                </c:pt>
                <c:pt idx="1944">
                  <c:v>3373</c:v>
                </c:pt>
                <c:pt idx="1945">
                  <c:v>3373</c:v>
                </c:pt>
                <c:pt idx="1946">
                  <c:v>3374</c:v>
                </c:pt>
                <c:pt idx="1947">
                  <c:v>3374</c:v>
                </c:pt>
                <c:pt idx="1948">
                  <c:v>3375</c:v>
                </c:pt>
                <c:pt idx="1949">
                  <c:v>3375</c:v>
                </c:pt>
                <c:pt idx="1950">
                  <c:v>3376</c:v>
                </c:pt>
                <c:pt idx="1951">
                  <c:v>3376</c:v>
                </c:pt>
                <c:pt idx="1952">
                  <c:v>3377</c:v>
                </c:pt>
                <c:pt idx="1953">
                  <c:v>3377</c:v>
                </c:pt>
                <c:pt idx="1954">
                  <c:v>3378</c:v>
                </c:pt>
                <c:pt idx="1955">
                  <c:v>3378</c:v>
                </c:pt>
                <c:pt idx="1956">
                  <c:v>3379</c:v>
                </c:pt>
                <c:pt idx="1957">
                  <c:v>3379</c:v>
                </c:pt>
                <c:pt idx="1958">
                  <c:v>3380</c:v>
                </c:pt>
                <c:pt idx="1959">
                  <c:v>3380</c:v>
                </c:pt>
                <c:pt idx="1960">
                  <c:v>3381</c:v>
                </c:pt>
                <c:pt idx="1961">
                  <c:v>3381</c:v>
                </c:pt>
                <c:pt idx="1962">
                  <c:v>3382</c:v>
                </c:pt>
                <c:pt idx="1963">
                  <c:v>3382</c:v>
                </c:pt>
                <c:pt idx="1964">
                  <c:v>3384</c:v>
                </c:pt>
                <c:pt idx="1965">
                  <c:v>3384</c:v>
                </c:pt>
                <c:pt idx="1966">
                  <c:v>3385</c:v>
                </c:pt>
                <c:pt idx="1967">
                  <c:v>3385</c:v>
                </c:pt>
                <c:pt idx="1968">
                  <c:v>3386</c:v>
                </c:pt>
                <c:pt idx="1969">
                  <c:v>3386</c:v>
                </c:pt>
                <c:pt idx="1970">
                  <c:v>3387</c:v>
                </c:pt>
                <c:pt idx="1971">
                  <c:v>3387</c:v>
                </c:pt>
                <c:pt idx="1972">
                  <c:v>3388</c:v>
                </c:pt>
                <c:pt idx="1973">
                  <c:v>3388</c:v>
                </c:pt>
                <c:pt idx="1974">
                  <c:v>3389</c:v>
                </c:pt>
                <c:pt idx="1975">
                  <c:v>3389</c:v>
                </c:pt>
                <c:pt idx="1976">
                  <c:v>3390</c:v>
                </c:pt>
                <c:pt idx="1977">
                  <c:v>3390</c:v>
                </c:pt>
                <c:pt idx="1978">
                  <c:v>3391</c:v>
                </c:pt>
                <c:pt idx="1979">
                  <c:v>3391</c:v>
                </c:pt>
                <c:pt idx="1980">
                  <c:v>3392</c:v>
                </c:pt>
                <c:pt idx="1981">
                  <c:v>3392</c:v>
                </c:pt>
                <c:pt idx="1982">
                  <c:v>3393</c:v>
                </c:pt>
                <c:pt idx="1983">
                  <c:v>3393</c:v>
                </c:pt>
                <c:pt idx="1984">
                  <c:v>3394</c:v>
                </c:pt>
                <c:pt idx="1985">
                  <c:v>3394</c:v>
                </c:pt>
                <c:pt idx="1986">
                  <c:v>3395</c:v>
                </c:pt>
                <c:pt idx="1987">
                  <c:v>3395</c:v>
                </c:pt>
                <c:pt idx="1988">
                  <c:v>3396</c:v>
                </c:pt>
                <c:pt idx="1989">
                  <c:v>3396</c:v>
                </c:pt>
                <c:pt idx="1990">
                  <c:v>3397</c:v>
                </c:pt>
                <c:pt idx="1991">
                  <c:v>3397</c:v>
                </c:pt>
                <c:pt idx="1992">
                  <c:v>3398</c:v>
                </c:pt>
                <c:pt idx="1993">
                  <c:v>3398</c:v>
                </c:pt>
                <c:pt idx="1994">
                  <c:v>3399</c:v>
                </c:pt>
                <c:pt idx="1995">
                  <c:v>3399</c:v>
                </c:pt>
                <c:pt idx="1996">
                  <c:v>3400</c:v>
                </c:pt>
                <c:pt idx="1997">
                  <c:v>3400</c:v>
                </c:pt>
                <c:pt idx="1998">
                  <c:v>3401</c:v>
                </c:pt>
                <c:pt idx="1999">
                  <c:v>3401</c:v>
                </c:pt>
                <c:pt idx="2000">
                  <c:v>3402</c:v>
                </c:pt>
                <c:pt idx="2001">
                  <c:v>3504</c:v>
                </c:pt>
                <c:pt idx="2002">
                  <c:v>3504</c:v>
                </c:pt>
                <c:pt idx="2003">
                  <c:v>3504</c:v>
                </c:pt>
                <c:pt idx="2004">
                  <c:v>3504</c:v>
                </c:pt>
                <c:pt idx="2005">
                  <c:v>3636</c:v>
                </c:pt>
                <c:pt idx="2006">
                  <c:v>3636</c:v>
                </c:pt>
                <c:pt idx="2007">
                  <c:v>3643</c:v>
                </c:pt>
                <c:pt idx="2008">
                  <c:v>3643</c:v>
                </c:pt>
                <c:pt idx="2009">
                  <c:v>3653</c:v>
                </c:pt>
                <c:pt idx="2010">
                  <c:v>3653</c:v>
                </c:pt>
                <c:pt idx="2011">
                  <c:v>3708</c:v>
                </c:pt>
                <c:pt idx="2012">
                  <c:v>3708</c:v>
                </c:pt>
                <c:pt idx="2013">
                  <c:v>3724</c:v>
                </c:pt>
                <c:pt idx="2014">
                  <c:v>3724</c:v>
                </c:pt>
                <c:pt idx="2015">
                  <c:v>3734</c:v>
                </c:pt>
                <c:pt idx="2016">
                  <c:v>3734</c:v>
                </c:pt>
              </c:numCache>
            </c:numRef>
          </c:xVal>
          <c:yVal>
            <c:numRef>
              <c:f>Computing!$F$3:$F$2019</c:f>
              <c:numCache>
                <c:formatCode>0.00</c:formatCode>
                <c:ptCount val="2017"/>
                <c:pt idx="677">
                  <c:v>11.785999999999998</c:v>
                </c:pt>
                <c:pt idx="678">
                  <c:v>12.272966666666665</c:v>
                </c:pt>
                <c:pt idx="679">
                  <c:v>12.356200000000001</c:v>
                </c:pt>
                <c:pt idx="680">
                  <c:v>12.902866666666668</c:v>
                </c:pt>
                <c:pt idx="698">
                  <c:v>12.034066666666666</c:v>
                </c:pt>
                <c:pt idx="715">
                  <c:v>13.525266666666671</c:v>
                </c:pt>
                <c:pt idx="1556">
                  <c:v>11.648500000000002</c:v>
                </c:pt>
                <c:pt idx="1557">
                  <c:v>11.904875000000001</c:v>
                </c:pt>
                <c:pt idx="1564">
                  <c:v>12.270875</c:v>
                </c:pt>
                <c:pt idx="1565">
                  <c:v>12.47475</c:v>
                </c:pt>
                <c:pt idx="1580">
                  <c:v>12.006500000000001</c:v>
                </c:pt>
                <c:pt idx="1581">
                  <c:v>12.136375000000001</c:v>
                </c:pt>
                <c:pt idx="1586">
                  <c:v>11.78</c:v>
                </c:pt>
                <c:pt idx="1587">
                  <c:v>11.965624999999999</c:v>
                </c:pt>
                <c:pt idx="1612">
                  <c:v>12.176</c:v>
                </c:pt>
                <c:pt idx="1613">
                  <c:v>12.262</c:v>
                </c:pt>
                <c:pt idx="1632">
                  <c:v>11.187749999999999</c:v>
                </c:pt>
                <c:pt idx="1633">
                  <c:v>12.111749999999999</c:v>
                </c:pt>
                <c:pt idx="1690">
                  <c:v>10.461125000000001</c:v>
                </c:pt>
                <c:pt idx="1691">
                  <c:v>10.882</c:v>
                </c:pt>
                <c:pt idx="1828">
                  <c:v>11.201499999999999</c:v>
                </c:pt>
                <c:pt idx="1829">
                  <c:v>11.331099999999999</c:v>
                </c:pt>
                <c:pt idx="1838">
                  <c:v>11.042999999999999</c:v>
                </c:pt>
                <c:pt idx="1839">
                  <c:v>11.554500000000001</c:v>
                </c:pt>
                <c:pt idx="1852">
                  <c:v>11.0175</c:v>
                </c:pt>
                <c:pt idx="1853">
                  <c:v>11.022200000000002</c:v>
                </c:pt>
                <c:pt idx="1856">
                  <c:v>11.5533</c:v>
                </c:pt>
                <c:pt idx="1857">
                  <c:v>11.616199999999999</c:v>
                </c:pt>
                <c:pt idx="1858">
                  <c:v>11.418300000000002</c:v>
                </c:pt>
                <c:pt idx="1859">
                  <c:v>11.721499999999999</c:v>
                </c:pt>
                <c:pt idx="1870">
                  <c:v>11.808900000000001</c:v>
                </c:pt>
                <c:pt idx="1871">
                  <c:v>12.021999999999998</c:v>
                </c:pt>
                <c:pt idx="1872">
                  <c:v>11.592000000000002</c:v>
                </c:pt>
                <c:pt idx="1873">
                  <c:v>11.6706</c:v>
                </c:pt>
                <c:pt idx="1874">
                  <c:v>11.6168</c:v>
                </c:pt>
                <c:pt idx="1875">
                  <c:v>11.6937</c:v>
                </c:pt>
                <c:pt idx="1884">
                  <c:v>11.4438</c:v>
                </c:pt>
                <c:pt idx="1885">
                  <c:v>11.4604</c:v>
                </c:pt>
                <c:pt idx="1896">
                  <c:v>11.382200000000001</c:v>
                </c:pt>
                <c:pt idx="1897">
                  <c:v>11.504899999999999</c:v>
                </c:pt>
                <c:pt idx="1902">
                  <c:v>11.211099999999998</c:v>
                </c:pt>
                <c:pt idx="1903">
                  <c:v>11.579499999999999</c:v>
                </c:pt>
                <c:pt idx="1912">
                  <c:v>10.9459</c:v>
                </c:pt>
                <c:pt idx="1913">
                  <c:v>11.015500000000001</c:v>
                </c:pt>
                <c:pt idx="1914">
                  <c:v>10.967299999999998</c:v>
                </c:pt>
                <c:pt idx="1915">
                  <c:v>11.0916</c:v>
                </c:pt>
                <c:pt idx="1922">
                  <c:v>10.9907</c:v>
                </c:pt>
                <c:pt idx="1923">
                  <c:v>11.350899999999999</c:v>
                </c:pt>
                <c:pt idx="1926">
                  <c:v>10.825125</c:v>
                </c:pt>
                <c:pt idx="1927">
                  <c:v>11.228249999999999</c:v>
                </c:pt>
                <c:pt idx="1932">
                  <c:v>11.2727</c:v>
                </c:pt>
                <c:pt idx="1933">
                  <c:v>11.604500000000002</c:v>
                </c:pt>
                <c:pt idx="1934">
                  <c:v>10.9617</c:v>
                </c:pt>
                <c:pt idx="1935">
                  <c:v>11.0588</c:v>
                </c:pt>
                <c:pt idx="1938">
                  <c:v>10.880599999999999</c:v>
                </c:pt>
                <c:pt idx="1939">
                  <c:v>11.240500000000001</c:v>
                </c:pt>
                <c:pt idx="1942">
                  <c:v>11.1205</c:v>
                </c:pt>
                <c:pt idx="1943">
                  <c:v>11.299000000000001</c:v>
                </c:pt>
                <c:pt idx="1948">
                  <c:v>10.758749999999999</c:v>
                </c:pt>
                <c:pt idx="1949">
                  <c:v>11.2675</c:v>
                </c:pt>
                <c:pt idx="1950">
                  <c:v>10.928000000000001</c:v>
                </c:pt>
                <c:pt idx="1951">
                  <c:v>11.1936</c:v>
                </c:pt>
                <c:pt idx="1960">
                  <c:v>10.7143</c:v>
                </c:pt>
                <c:pt idx="1961">
                  <c:v>11.359500000000001</c:v>
                </c:pt>
                <c:pt idx="1970">
                  <c:v>11.4217</c:v>
                </c:pt>
                <c:pt idx="1971">
                  <c:v>11.7179</c:v>
                </c:pt>
              </c:numCache>
            </c:numRef>
          </c:yVal>
        </c:ser>
        <c:ser>
          <c:idx val="3"/>
          <c:order val="3"/>
          <c:tx>
            <c:v>Quench OL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Computing!$J$3:$J$2025</c:f>
              <c:numCache>
                <c:formatCode>General</c:formatCode>
                <c:ptCount val="2023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1280</c:v>
                </c:pt>
                <c:pt idx="637">
                  <c:v>1281</c:v>
                </c:pt>
                <c:pt idx="638">
                  <c:v>1282</c:v>
                </c:pt>
                <c:pt idx="639">
                  <c:v>1283</c:v>
                </c:pt>
                <c:pt idx="640">
                  <c:v>1284</c:v>
                </c:pt>
                <c:pt idx="641">
                  <c:v>1285</c:v>
                </c:pt>
                <c:pt idx="642">
                  <c:v>2006</c:v>
                </c:pt>
                <c:pt idx="643">
                  <c:v>2006</c:v>
                </c:pt>
                <c:pt idx="644">
                  <c:v>2006</c:v>
                </c:pt>
                <c:pt idx="645">
                  <c:v>2006</c:v>
                </c:pt>
                <c:pt idx="646">
                  <c:v>2008</c:v>
                </c:pt>
                <c:pt idx="647">
                  <c:v>2008</c:v>
                </c:pt>
                <c:pt idx="648">
                  <c:v>2008</c:v>
                </c:pt>
                <c:pt idx="649">
                  <c:v>2009</c:v>
                </c:pt>
                <c:pt idx="650">
                  <c:v>2009</c:v>
                </c:pt>
                <c:pt idx="651">
                  <c:v>2009</c:v>
                </c:pt>
                <c:pt idx="652">
                  <c:v>2009</c:v>
                </c:pt>
                <c:pt idx="653">
                  <c:v>2010</c:v>
                </c:pt>
                <c:pt idx="654">
                  <c:v>2010</c:v>
                </c:pt>
                <c:pt idx="655">
                  <c:v>2010</c:v>
                </c:pt>
                <c:pt idx="656">
                  <c:v>2010</c:v>
                </c:pt>
                <c:pt idx="657">
                  <c:v>2012</c:v>
                </c:pt>
                <c:pt idx="658">
                  <c:v>2012</c:v>
                </c:pt>
                <c:pt idx="659">
                  <c:v>2015</c:v>
                </c:pt>
                <c:pt idx="660">
                  <c:v>2016</c:v>
                </c:pt>
                <c:pt idx="661">
                  <c:v>2017</c:v>
                </c:pt>
                <c:pt idx="662">
                  <c:v>2018</c:v>
                </c:pt>
                <c:pt idx="663">
                  <c:v>2019</c:v>
                </c:pt>
                <c:pt idx="664">
                  <c:v>2019</c:v>
                </c:pt>
                <c:pt idx="665">
                  <c:v>2019</c:v>
                </c:pt>
                <c:pt idx="666">
                  <c:v>2019</c:v>
                </c:pt>
                <c:pt idx="667">
                  <c:v>2020</c:v>
                </c:pt>
                <c:pt idx="668">
                  <c:v>2020</c:v>
                </c:pt>
                <c:pt idx="669">
                  <c:v>2020</c:v>
                </c:pt>
                <c:pt idx="670">
                  <c:v>2021</c:v>
                </c:pt>
                <c:pt idx="671">
                  <c:v>2022</c:v>
                </c:pt>
                <c:pt idx="672">
                  <c:v>2026</c:v>
                </c:pt>
                <c:pt idx="673">
                  <c:v>2026</c:v>
                </c:pt>
                <c:pt idx="674">
                  <c:v>2026</c:v>
                </c:pt>
                <c:pt idx="675">
                  <c:v>2026</c:v>
                </c:pt>
                <c:pt idx="676">
                  <c:v>2027</c:v>
                </c:pt>
                <c:pt idx="677">
                  <c:v>2027</c:v>
                </c:pt>
                <c:pt idx="678">
                  <c:v>2027</c:v>
                </c:pt>
                <c:pt idx="679">
                  <c:v>2027</c:v>
                </c:pt>
                <c:pt idx="680">
                  <c:v>2028</c:v>
                </c:pt>
                <c:pt idx="681">
                  <c:v>2028</c:v>
                </c:pt>
                <c:pt idx="682">
                  <c:v>2028</c:v>
                </c:pt>
                <c:pt idx="683">
                  <c:v>2028</c:v>
                </c:pt>
                <c:pt idx="684">
                  <c:v>2029</c:v>
                </c:pt>
                <c:pt idx="685">
                  <c:v>2029</c:v>
                </c:pt>
                <c:pt idx="686">
                  <c:v>2029</c:v>
                </c:pt>
                <c:pt idx="687">
                  <c:v>2029</c:v>
                </c:pt>
                <c:pt idx="688">
                  <c:v>2030</c:v>
                </c:pt>
                <c:pt idx="689">
                  <c:v>2030</c:v>
                </c:pt>
                <c:pt idx="690">
                  <c:v>2033</c:v>
                </c:pt>
                <c:pt idx="691">
                  <c:v>2034</c:v>
                </c:pt>
                <c:pt idx="692">
                  <c:v>2035</c:v>
                </c:pt>
                <c:pt idx="693">
                  <c:v>2036</c:v>
                </c:pt>
                <c:pt idx="694">
                  <c:v>2037</c:v>
                </c:pt>
                <c:pt idx="695">
                  <c:v>2038</c:v>
                </c:pt>
                <c:pt idx="696">
                  <c:v>2039</c:v>
                </c:pt>
                <c:pt idx="697">
                  <c:v>2040</c:v>
                </c:pt>
                <c:pt idx="698">
                  <c:v>2041</c:v>
                </c:pt>
                <c:pt idx="699">
                  <c:v>2042</c:v>
                </c:pt>
                <c:pt idx="700">
                  <c:v>2043</c:v>
                </c:pt>
                <c:pt idx="701">
                  <c:v>2044</c:v>
                </c:pt>
                <c:pt idx="702">
                  <c:v>2045</c:v>
                </c:pt>
                <c:pt idx="703">
                  <c:v>2046</c:v>
                </c:pt>
                <c:pt idx="704">
                  <c:v>2047</c:v>
                </c:pt>
                <c:pt idx="705">
                  <c:v>2048</c:v>
                </c:pt>
                <c:pt idx="706">
                  <c:v>2050</c:v>
                </c:pt>
                <c:pt idx="707">
                  <c:v>2052</c:v>
                </c:pt>
                <c:pt idx="708">
                  <c:v>2053</c:v>
                </c:pt>
                <c:pt idx="709">
                  <c:v>2054</c:v>
                </c:pt>
                <c:pt idx="710">
                  <c:v>2055</c:v>
                </c:pt>
                <c:pt idx="711">
                  <c:v>2056</c:v>
                </c:pt>
                <c:pt idx="712">
                  <c:v>2057</c:v>
                </c:pt>
                <c:pt idx="713">
                  <c:v>2058</c:v>
                </c:pt>
                <c:pt idx="714">
                  <c:v>2059</c:v>
                </c:pt>
                <c:pt idx="715">
                  <c:v>2060</c:v>
                </c:pt>
                <c:pt idx="716">
                  <c:v>2061</c:v>
                </c:pt>
                <c:pt idx="717">
                  <c:v>2062</c:v>
                </c:pt>
                <c:pt idx="718">
                  <c:v>2063</c:v>
                </c:pt>
                <c:pt idx="719">
                  <c:v>2064</c:v>
                </c:pt>
                <c:pt idx="720">
                  <c:v>2065</c:v>
                </c:pt>
                <c:pt idx="721">
                  <c:v>2066</c:v>
                </c:pt>
                <c:pt idx="722">
                  <c:v>2067</c:v>
                </c:pt>
                <c:pt idx="723">
                  <c:v>2070</c:v>
                </c:pt>
                <c:pt idx="724">
                  <c:v>2071</c:v>
                </c:pt>
                <c:pt idx="725">
                  <c:v>2072</c:v>
                </c:pt>
                <c:pt idx="726">
                  <c:v>2073</c:v>
                </c:pt>
                <c:pt idx="727">
                  <c:v>2074</c:v>
                </c:pt>
                <c:pt idx="728">
                  <c:v>2075</c:v>
                </c:pt>
                <c:pt idx="729">
                  <c:v>2076</c:v>
                </c:pt>
                <c:pt idx="730">
                  <c:v>2077</c:v>
                </c:pt>
                <c:pt idx="731">
                  <c:v>2078</c:v>
                </c:pt>
                <c:pt idx="732">
                  <c:v>2079</c:v>
                </c:pt>
                <c:pt idx="733">
                  <c:v>2080</c:v>
                </c:pt>
                <c:pt idx="734">
                  <c:v>2081</c:v>
                </c:pt>
                <c:pt idx="735">
                  <c:v>2082</c:v>
                </c:pt>
                <c:pt idx="736">
                  <c:v>2083</c:v>
                </c:pt>
                <c:pt idx="737">
                  <c:v>2084</c:v>
                </c:pt>
                <c:pt idx="738">
                  <c:v>2085</c:v>
                </c:pt>
                <c:pt idx="739">
                  <c:v>2086</c:v>
                </c:pt>
                <c:pt idx="740">
                  <c:v>2087</c:v>
                </c:pt>
                <c:pt idx="741">
                  <c:v>2088</c:v>
                </c:pt>
                <c:pt idx="742">
                  <c:v>2089</c:v>
                </c:pt>
                <c:pt idx="743">
                  <c:v>2090</c:v>
                </c:pt>
                <c:pt idx="744">
                  <c:v>2091</c:v>
                </c:pt>
                <c:pt idx="745">
                  <c:v>2092</c:v>
                </c:pt>
                <c:pt idx="746">
                  <c:v>2093</c:v>
                </c:pt>
                <c:pt idx="747">
                  <c:v>2094</c:v>
                </c:pt>
                <c:pt idx="748">
                  <c:v>2095</c:v>
                </c:pt>
                <c:pt idx="749">
                  <c:v>2096</c:v>
                </c:pt>
                <c:pt idx="750">
                  <c:v>2097</c:v>
                </c:pt>
                <c:pt idx="751">
                  <c:v>2099</c:v>
                </c:pt>
                <c:pt idx="752">
                  <c:v>2100</c:v>
                </c:pt>
                <c:pt idx="753">
                  <c:v>2101</c:v>
                </c:pt>
                <c:pt idx="754">
                  <c:v>2102</c:v>
                </c:pt>
                <c:pt idx="755">
                  <c:v>2103</c:v>
                </c:pt>
                <c:pt idx="756">
                  <c:v>2104</c:v>
                </c:pt>
                <c:pt idx="757">
                  <c:v>2105</c:v>
                </c:pt>
                <c:pt idx="758">
                  <c:v>2106</c:v>
                </c:pt>
                <c:pt idx="759">
                  <c:v>2107</c:v>
                </c:pt>
                <c:pt idx="760">
                  <c:v>2108</c:v>
                </c:pt>
                <c:pt idx="761">
                  <c:v>2109</c:v>
                </c:pt>
                <c:pt idx="762">
                  <c:v>2110</c:v>
                </c:pt>
                <c:pt idx="763">
                  <c:v>2111</c:v>
                </c:pt>
                <c:pt idx="764">
                  <c:v>2112</c:v>
                </c:pt>
                <c:pt idx="765">
                  <c:v>2113</c:v>
                </c:pt>
                <c:pt idx="766">
                  <c:v>2114</c:v>
                </c:pt>
                <c:pt idx="767">
                  <c:v>2115</c:v>
                </c:pt>
                <c:pt idx="768">
                  <c:v>2118</c:v>
                </c:pt>
                <c:pt idx="769">
                  <c:v>2119</c:v>
                </c:pt>
                <c:pt idx="770">
                  <c:v>2120</c:v>
                </c:pt>
                <c:pt idx="771">
                  <c:v>2121</c:v>
                </c:pt>
                <c:pt idx="772">
                  <c:v>2122</c:v>
                </c:pt>
                <c:pt idx="773">
                  <c:v>2123</c:v>
                </c:pt>
                <c:pt idx="774">
                  <c:v>2125</c:v>
                </c:pt>
                <c:pt idx="775">
                  <c:v>2126</c:v>
                </c:pt>
                <c:pt idx="776">
                  <c:v>2127</c:v>
                </c:pt>
                <c:pt idx="777">
                  <c:v>2128</c:v>
                </c:pt>
                <c:pt idx="778">
                  <c:v>2129</c:v>
                </c:pt>
                <c:pt idx="779">
                  <c:v>2130</c:v>
                </c:pt>
                <c:pt idx="780">
                  <c:v>2131</c:v>
                </c:pt>
                <c:pt idx="781">
                  <c:v>2132</c:v>
                </c:pt>
                <c:pt idx="782">
                  <c:v>2133</c:v>
                </c:pt>
                <c:pt idx="783">
                  <c:v>2134</c:v>
                </c:pt>
                <c:pt idx="784">
                  <c:v>2135</c:v>
                </c:pt>
                <c:pt idx="785">
                  <c:v>2136</c:v>
                </c:pt>
                <c:pt idx="786">
                  <c:v>2137</c:v>
                </c:pt>
                <c:pt idx="787">
                  <c:v>2138</c:v>
                </c:pt>
                <c:pt idx="788">
                  <c:v>2139</c:v>
                </c:pt>
                <c:pt idx="789">
                  <c:v>2140</c:v>
                </c:pt>
                <c:pt idx="790">
                  <c:v>2141</c:v>
                </c:pt>
                <c:pt idx="791">
                  <c:v>2142</c:v>
                </c:pt>
                <c:pt idx="792">
                  <c:v>2143</c:v>
                </c:pt>
                <c:pt idx="793">
                  <c:v>2144</c:v>
                </c:pt>
                <c:pt idx="794">
                  <c:v>2145</c:v>
                </c:pt>
                <c:pt idx="795">
                  <c:v>2146</c:v>
                </c:pt>
                <c:pt idx="796">
                  <c:v>2147</c:v>
                </c:pt>
                <c:pt idx="797">
                  <c:v>2148</c:v>
                </c:pt>
                <c:pt idx="798">
                  <c:v>2149</c:v>
                </c:pt>
                <c:pt idx="799">
                  <c:v>2150</c:v>
                </c:pt>
                <c:pt idx="800">
                  <c:v>2151</c:v>
                </c:pt>
                <c:pt idx="801">
                  <c:v>2152</c:v>
                </c:pt>
                <c:pt idx="802">
                  <c:v>2153</c:v>
                </c:pt>
                <c:pt idx="803">
                  <c:v>2154</c:v>
                </c:pt>
                <c:pt idx="804">
                  <c:v>2155</c:v>
                </c:pt>
                <c:pt idx="805">
                  <c:v>2156</c:v>
                </c:pt>
                <c:pt idx="806">
                  <c:v>2157</c:v>
                </c:pt>
                <c:pt idx="807">
                  <c:v>2158</c:v>
                </c:pt>
                <c:pt idx="808">
                  <c:v>2159</c:v>
                </c:pt>
                <c:pt idx="809">
                  <c:v>2160</c:v>
                </c:pt>
                <c:pt idx="810">
                  <c:v>2161</c:v>
                </c:pt>
                <c:pt idx="811">
                  <c:v>2162</c:v>
                </c:pt>
                <c:pt idx="812">
                  <c:v>2163</c:v>
                </c:pt>
                <c:pt idx="813">
                  <c:v>2164</c:v>
                </c:pt>
                <c:pt idx="814">
                  <c:v>2165</c:v>
                </c:pt>
                <c:pt idx="815">
                  <c:v>2166</c:v>
                </c:pt>
                <c:pt idx="816">
                  <c:v>2167</c:v>
                </c:pt>
                <c:pt idx="817">
                  <c:v>2168</c:v>
                </c:pt>
                <c:pt idx="818">
                  <c:v>2169</c:v>
                </c:pt>
                <c:pt idx="819">
                  <c:v>2170</c:v>
                </c:pt>
                <c:pt idx="820">
                  <c:v>2171</c:v>
                </c:pt>
                <c:pt idx="821">
                  <c:v>2172</c:v>
                </c:pt>
                <c:pt idx="822">
                  <c:v>2173</c:v>
                </c:pt>
                <c:pt idx="823">
                  <c:v>2174</c:v>
                </c:pt>
                <c:pt idx="824">
                  <c:v>2175</c:v>
                </c:pt>
                <c:pt idx="825">
                  <c:v>2176</c:v>
                </c:pt>
                <c:pt idx="826">
                  <c:v>2177</c:v>
                </c:pt>
                <c:pt idx="827">
                  <c:v>2178</c:v>
                </c:pt>
                <c:pt idx="828">
                  <c:v>2179</c:v>
                </c:pt>
                <c:pt idx="829">
                  <c:v>2180</c:v>
                </c:pt>
                <c:pt idx="830">
                  <c:v>2181</c:v>
                </c:pt>
                <c:pt idx="831">
                  <c:v>2182</c:v>
                </c:pt>
                <c:pt idx="832">
                  <c:v>2183</c:v>
                </c:pt>
                <c:pt idx="833">
                  <c:v>2184</c:v>
                </c:pt>
                <c:pt idx="834">
                  <c:v>2185</c:v>
                </c:pt>
                <c:pt idx="835">
                  <c:v>2186</c:v>
                </c:pt>
                <c:pt idx="836">
                  <c:v>2187</c:v>
                </c:pt>
                <c:pt idx="837">
                  <c:v>2188</c:v>
                </c:pt>
                <c:pt idx="838">
                  <c:v>2189</c:v>
                </c:pt>
                <c:pt idx="839">
                  <c:v>2191</c:v>
                </c:pt>
                <c:pt idx="840">
                  <c:v>2192</c:v>
                </c:pt>
                <c:pt idx="841">
                  <c:v>2193</c:v>
                </c:pt>
                <c:pt idx="842">
                  <c:v>2194</c:v>
                </c:pt>
                <c:pt idx="843">
                  <c:v>2195</c:v>
                </c:pt>
                <c:pt idx="844">
                  <c:v>2196</c:v>
                </c:pt>
                <c:pt idx="845">
                  <c:v>2197</c:v>
                </c:pt>
                <c:pt idx="846">
                  <c:v>2198</c:v>
                </c:pt>
                <c:pt idx="847">
                  <c:v>2199</c:v>
                </c:pt>
                <c:pt idx="848">
                  <c:v>2200</c:v>
                </c:pt>
                <c:pt idx="849">
                  <c:v>2201</c:v>
                </c:pt>
                <c:pt idx="850">
                  <c:v>2202</c:v>
                </c:pt>
                <c:pt idx="851">
                  <c:v>2203</c:v>
                </c:pt>
                <c:pt idx="852">
                  <c:v>2204</c:v>
                </c:pt>
                <c:pt idx="853">
                  <c:v>2205</c:v>
                </c:pt>
                <c:pt idx="854">
                  <c:v>2206</c:v>
                </c:pt>
                <c:pt idx="855">
                  <c:v>2207</c:v>
                </c:pt>
                <c:pt idx="856">
                  <c:v>2208</c:v>
                </c:pt>
                <c:pt idx="857">
                  <c:v>2209</c:v>
                </c:pt>
                <c:pt idx="858">
                  <c:v>2210</c:v>
                </c:pt>
                <c:pt idx="859">
                  <c:v>2211</c:v>
                </c:pt>
                <c:pt idx="860">
                  <c:v>2212</c:v>
                </c:pt>
                <c:pt idx="861">
                  <c:v>2213</c:v>
                </c:pt>
                <c:pt idx="862">
                  <c:v>2214</c:v>
                </c:pt>
                <c:pt idx="863">
                  <c:v>2215</c:v>
                </c:pt>
                <c:pt idx="864">
                  <c:v>2216</c:v>
                </c:pt>
                <c:pt idx="865">
                  <c:v>2217</c:v>
                </c:pt>
                <c:pt idx="866">
                  <c:v>2218</c:v>
                </c:pt>
                <c:pt idx="867">
                  <c:v>2219</c:v>
                </c:pt>
                <c:pt idx="868">
                  <c:v>2220</c:v>
                </c:pt>
                <c:pt idx="869">
                  <c:v>2221</c:v>
                </c:pt>
                <c:pt idx="870">
                  <c:v>2222</c:v>
                </c:pt>
                <c:pt idx="871">
                  <c:v>2223</c:v>
                </c:pt>
                <c:pt idx="872">
                  <c:v>2224</c:v>
                </c:pt>
                <c:pt idx="873">
                  <c:v>2225</c:v>
                </c:pt>
                <c:pt idx="874">
                  <c:v>2226</c:v>
                </c:pt>
                <c:pt idx="875">
                  <c:v>2227</c:v>
                </c:pt>
                <c:pt idx="876">
                  <c:v>2228</c:v>
                </c:pt>
                <c:pt idx="877">
                  <c:v>2229</c:v>
                </c:pt>
                <c:pt idx="878">
                  <c:v>2230</c:v>
                </c:pt>
                <c:pt idx="879">
                  <c:v>2231</c:v>
                </c:pt>
                <c:pt idx="880">
                  <c:v>2232</c:v>
                </c:pt>
                <c:pt idx="881">
                  <c:v>2233</c:v>
                </c:pt>
                <c:pt idx="882">
                  <c:v>2234</c:v>
                </c:pt>
                <c:pt idx="883">
                  <c:v>2235</c:v>
                </c:pt>
                <c:pt idx="884">
                  <c:v>2236</c:v>
                </c:pt>
                <c:pt idx="885">
                  <c:v>2237</c:v>
                </c:pt>
                <c:pt idx="886">
                  <c:v>2238</c:v>
                </c:pt>
                <c:pt idx="887">
                  <c:v>2240</c:v>
                </c:pt>
                <c:pt idx="888">
                  <c:v>2241</c:v>
                </c:pt>
                <c:pt idx="889">
                  <c:v>2242</c:v>
                </c:pt>
                <c:pt idx="890">
                  <c:v>2243</c:v>
                </c:pt>
                <c:pt idx="891">
                  <c:v>2244</c:v>
                </c:pt>
                <c:pt idx="892">
                  <c:v>2245</c:v>
                </c:pt>
                <c:pt idx="893">
                  <c:v>2246</c:v>
                </c:pt>
                <c:pt idx="894">
                  <c:v>2247</c:v>
                </c:pt>
                <c:pt idx="895">
                  <c:v>2248</c:v>
                </c:pt>
                <c:pt idx="896">
                  <c:v>2249</c:v>
                </c:pt>
                <c:pt idx="897">
                  <c:v>2250</c:v>
                </c:pt>
                <c:pt idx="898">
                  <c:v>2251</c:v>
                </c:pt>
                <c:pt idx="899">
                  <c:v>2253</c:v>
                </c:pt>
                <c:pt idx="900">
                  <c:v>2254</c:v>
                </c:pt>
                <c:pt idx="901">
                  <c:v>2255</c:v>
                </c:pt>
                <c:pt idx="902">
                  <c:v>2256</c:v>
                </c:pt>
                <c:pt idx="903">
                  <c:v>2257</c:v>
                </c:pt>
                <c:pt idx="904">
                  <c:v>2258</c:v>
                </c:pt>
                <c:pt idx="905">
                  <c:v>2259</c:v>
                </c:pt>
                <c:pt idx="906">
                  <c:v>2260</c:v>
                </c:pt>
                <c:pt idx="907">
                  <c:v>2261</c:v>
                </c:pt>
                <c:pt idx="908">
                  <c:v>2262</c:v>
                </c:pt>
                <c:pt idx="909">
                  <c:v>2263</c:v>
                </c:pt>
                <c:pt idx="910">
                  <c:v>2264</c:v>
                </c:pt>
                <c:pt idx="911">
                  <c:v>2265</c:v>
                </c:pt>
                <c:pt idx="912">
                  <c:v>2266</c:v>
                </c:pt>
                <c:pt idx="913">
                  <c:v>2267</c:v>
                </c:pt>
                <c:pt idx="914">
                  <c:v>2268</c:v>
                </c:pt>
                <c:pt idx="915">
                  <c:v>2269</c:v>
                </c:pt>
                <c:pt idx="916">
                  <c:v>2270</c:v>
                </c:pt>
                <c:pt idx="917">
                  <c:v>2271</c:v>
                </c:pt>
                <c:pt idx="918">
                  <c:v>2272</c:v>
                </c:pt>
                <c:pt idx="919">
                  <c:v>2273</c:v>
                </c:pt>
                <c:pt idx="920">
                  <c:v>2274</c:v>
                </c:pt>
                <c:pt idx="921">
                  <c:v>2275</c:v>
                </c:pt>
                <c:pt idx="922">
                  <c:v>2276</c:v>
                </c:pt>
                <c:pt idx="923">
                  <c:v>2277</c:v>
                </c:pt>
                <c:pt idx="924">
                  <c:v>2278</c:v>
                </c:pt>
                <c:pt idx="925">
                  <c:v>2279</c:v>
                </c:pt>
                <c:pt idx="926">
                  <c:v>2280</c:v>
                </c:pt>
                <c:pt idx="927">
                  <c:v>2281</c:v>
                </c:pt>
                <c:pt idx="928">
                  <c:v>2282</c:v>
                </c:pt>
                <c:pt idx="929">
                  <c:v>2283</c:v>
                </c:pt>
                <c:pt idx="930">
                  <c:v>2284</c:v>
                </c:pt>
                <c:pt idx="931">
                  <c:v>2285</c:v>
                </c:pt>
                <c:pt idx="932">
                  <c:v>2286</c:v>
                </c:pt>
                <c:pt idx="933">
                  <c:v>2287</c:v>
                </c:pt>
                <c:pt idx="934">
                  <c:v>2288</c:v>
                </c:pt>
                <c:pt idx="935">
                  <c:v>2289</c:v>
                </c:pt>
                <c:pt idx="936">
                  <c:v>2291</c:v>
                </c:pt>
                <c:pt idx="937">
                  <c:v>2292</c:v>
                </c:pt>
                <c:pt idx="938">
                  <c:v>2293</c:v>
                </c:pt>
                <c:pt idx="939">
                  <c:v>2294</c:v>
                </c:pt>
                <c:pt idx="940">
                  <c:v>2295</c:v>
                </c:pt>
                <c:pt idx="941">
                  <c:v>2296</c:v>
                </c:pt>
                <c:pt idx="942">
                  <c:v>2297</c:v>
                </c:pt>
                <c:pt idx="943">
                  <c:v>2298</c:v>
                </c:pt>
                <c:pt idx="944">
                  <c:v>2299</c:v>
                </c:pt>
                <c:pt idx="945">
                  <c:v>2300</c:v>
                </c:pt>
                <c:pt idx="946">
                  <c:v>2301</c:v>
                </c:pt>
                <c:pt idx="947">
                  <c:v>2302</c:v>
                </c:pt>
                <c:pt idx="948">
                  <c:v>2303</c:v>
                </c:pt>
                <c:pt idx="949">
                  <c:v>2304</c:v>
                </c:pt>
                <c:pt idx="950">
                  <c:v>2305</c:v>
                </c:pt>
                <c:pt idx="951">
                  <c:v>2306</c:v>
                </c:pt>
                <c:pt idx="952">
                  <c:v>2307</c:v>
                </c:pt>
                <c:pt idx="953">
                  <c:v>2308</c:v>
                </c:pt>
                <c:pt idx="954">
                  <c:v>2309</c:v>
                </c:pt>
                <c:pt idx="955">
                  <c:v>2310</c:v>
                </c:pt>
                <c:pt idx="956">
                  <c:v>2311</c:v>
                </c:pt>
                <c:pt idx="957">
                  <c:v>2312</c:v>
                </c:pt>
                <c:pt idx="958">
                  <c:v>2313</c:v>
                </c:pt>
                <c:pt idx="959">
                  <c:v>2314</c:v>
                </c:pt>
                <c:pt idx="960">
                  <c:v>2315</c:v>
                </c:pt>
                <c:pt idx="961">
                  <c:v>2316</c:v>
                </c:pt>
                <c:pt idx="962">
                  <c:v>2317</c:v>
                </c:pt>
                <c:pt idx="963">
                  <c:v>2318</c:v>
                </c:pt>
                <c:pt idx="964">
                  <c:v>2319</c:v>
                </c:pt>
                <c:pt idx="965">
                  <c:v>2320</c:v>
                </c:pt>
                <c:pt idx="966">
                  <c:v>2321</c:v>
                </c:pt>
                <c:pt idx="967">
                  <c:v>2322</c:v>
                </c:pt>
                <c:pt idx="968">
                  <c:v>2323</c:v>
                </c:pt>
                <c:pt idx="969">
                  <c:v>2324</c:v>
                </c:pt>
                <c:pt idx="970">
                  <c:v>2325</c:v>
                </c:pt>
                <c:pt idx="971">
                  <c:v>2326</c:v>
                </c:pt>
                <c:pt idx="972">
                  <c:v>2327</c:v>
                </c:pt>
                <c:pt idx="973">
                  <c:v>2328</c:v>
                </c:pt>
                <c:pt idx="974">
                  <c:v>2329</c:v>
                </c:pt>
                <c:pt idx="975">
                  <c:v>2330</c:v>
                </c:pt>
                <c:pt idx="976">
                  <c:v>2331</c:v>
                </c:pt>
                <c:pt idx="977">
                  <c:v>2332</c:v>
                </c:pt>
                <c:pt idx="978">
                  <c:v>2333</c:v>
                </c:pt>
                <c:pt idx="979">
                  <c:v>2334</c:v>
                </c:pt>
                <c:pt idx="980">
                  <c:v>2335</c:v>
                </c:pt>
                <c:pt idx="981">
                  <c:v>2336</c:v>
                </c:pt>
                <c:pt idx="982">
                  <c:v>2337</c:v>
                </c:pt>
                <c:pt idx="983">
                  <c:v>2338</c:v>
                </c:pt>
                <c:pt idx="984">
                  <c:v>2339</c:v>
                </c:pt>
                <c:pt idx="985">
                  <c:v>2340</c:v>
                </c:pt>
                <c:pt idx="986">
                  <c:v>2341</c:v>
                </c:pt>
                <c:pt idx="987">
                  <c:v>2343</c:v>
                </c:pt>
                <c:pt idx="988">
                  <c:v>2344</c:v>
                </c:pt>
                <c:pt idx="989">
                  <c:v>2345</c:v>
                </c:pt>
                <c:pt idx="990">
                  <c:v>2346</c:v>
                </c:pt>
                <c:pt idx="991">
                  <c:v>2347</c:v>
                </c:pt>
                <c:pt idx="992">
                  <c:v>2348</c:v>
                </c:pt>
                <c:pt idx="993">
                  <c:v>2349</c:v>
                </c:pt>
                <c:pt idx="994">
                  <c:v>2350</c:v>
                </c:pt>
                <c:pt idx="995">
                  <c:v>2351</c:v>
                </c:pt>
                <c:pt idx="996">
                  <c:v>2352</c:v>
                </c:pt>
                <c:pt idx="997">
                  <c:v>2353</c:v>
                </c:pt>
                <c:pt idx="998">
                  <c:v>2354</c:v>
                </c:pt>
                <c:pt idx="999">
                  <c:v>2355</c:v>
                </c:pt>
                <c:pt idx="1000">
                  <c:v>2356</c:v>
                </c:pt>
                <c:pt idx="1001">
                  <c:v>2357</c:v>
                </c:pt>
                <c:pt idx="1002">
                  <c:v>2358</c:v>
                </c:pt>
                <c:pt idx="1003">
                  <c:v>2359</c:v>
                </c:pt>
                <c:pt idx="1004">
                  <c:v>2360</c:v>
                </c:pt>
                <c:pt idx="1005">
                  <c:v>2361</c:v>
                </c:pt>
                <c:pt idx="1006">
                  <c:v>2362</c:v>
                </c:pt>
                <c:pt idx="1007">
                  <c:v>2363</c:v>
                </c:pt>
                <c:pt idx="1008">
                  <c:v>2364</c:v>
                </c:pt>
                <c:pt idx="1009">
                  <c:v>2365</c:v>
                </c:pt>
                <c:pt idx="1010">
                  <c:v>2366</c:v>
                </c:pt>
                <c:pt idx="1011">
                  <c:v>2367</c:v>
                </c:pt>
                <c:pt idx="1012">
                  <c:v>2369</c:v>
                </c:pt>
                <c:pt idx="1013">
                  <c:v>2370</c:v>
                </c:pt>
                <c:pt idx="1014">
                  <c:v>2371</c:v>
                </c:pt>
                <c:pt idx="1015">
                  <c:v>2372</c:v>
                </c:pt>
                <c:pt idx="1016">
                  <c:v>2373</c:v>
                </c:pt>
                <c:pt idx="1017">
                  <c:v>2374</c:v>
                </c:pt>
                <c:pt idx="1018">
                  <c:v>2375</c:v>
                </c:pt>
                <c:pt idx="1019">
                  <c:v>2376</c:v>
                </c:pt>
                <c:pt idx="1020">
                  <c:v>2377</c:v>
                </c:pt>
                <c:pt idx="1021">
                  <c:v>2378</c:v>
                </c:pt>
                <c:pt idx="1022">
                  <c:v>2379</c:v>
                </c:pt>
                <c:pt idx="1023">
                  <c:v>2380</c:v>
                </c:pt>
                <c:pt idx="1024">
                  <c:v>2513</c:v>
                </c:pt>
                <c:pt idx="1025">
                  <c:v>2523</c:v>
                </c:pt>
                <c:pt idx="1026">
                  <c:v>2525</c:v>
                </c:pt>
                <c:pt idx="1027">
                  <c:v>2525</c:v>
                </c:pt>
                <c:pt idx="1028">
                  <c:v>2525</c:v>
                </c:pt>
                <c:pt idx="1029">
                  <c:v>2525</c:v>
                </c:pt>
                <c:pt idx="1030">
                  <c:v>2532</c:v>
                </c:pt>
                <c:pt idx="1031">
                  <c:v>2549</c:v>
                </c:pt>
                <c:pt idx="1032">
                  <c:v>2569</c:v>
                </c:pt>
                <c:pt idx="1033">
                  <c:v>3002</c:v>
                </c:pt>
                <c:pt idx="1034">
                  <c:v>3002</c:v>
                </c:pt>
                <c:pt idx="1035">
                  <c:v>3002</c:v>
                </c:pt>
                <c:pt idx="1036">
                  <c:v>3002</c:v>
                </c:pt>
                <c:pt idx="1037">
                  <c:v>3003</c:v>
                </c:pt>
                <c:pt idx="1038">
                  <c:v>3003</c:v>
                </c:pt>
                <c:pt idx="1039">
                  <c:v>3003</c:v>
                </c:pt>
                <c:pt idx="1040">
                  <c:v>3003</c:v>
                </c:pt>
                <c:pt idx="1041">
                  <c:v>3005</c:v>
                </c:pt>
                <c:pt idx="1042">
                  <c:v>3005</c:v>
                </c:pt>
                <c:pt idx="1043">
                  <c:v>3005</c:v>
                </c:pt>
                <c:pt idx="1044">
                  <c:v>3005</c:v>
                </c:pt>
                <c:pt idx="1045">
                  <c:v>3006</c:v>
                </c:pt>
                <c:pt idx="1046">
                  <c:v>3006</c:v>
                </c:pt>
                <c:pt idx="1047">
                  <c:v>3006</c:v>
                </c:pt>
                <c:pt idx="1048">
                  <c:v>3006</c:v>
                </c:pt>
                <c:pt idx="1049">
                  <c:v>3007</c:v>
                </c:pt>
                <c:pt idx="1050">
                  <c:v>3007</c:v>
                </c:pt>
                <c:pt idx="1051">
                  <c:v>3007</c:v>
                </c:pt>
                <c:pt idx="1052">
                  <c:v>3007</c:v>
                </c:pt>
                <c:pt idx="1053">
                  <c:v>3008</c:v>
                </c:pt>
                <c:pt idx="1054">
                  <c:v>3008</c:v>
                </c:pt>
                <c:pt idx="1055">
                  <c:v>3008</c:v>
                </c:pt>
                <c:pt idx="1056">
                  <c:v>3008</c:v>
                </c:pt>
                <c:pt idx="1057">
                  <c:v>3009</c:v>
                </c:pt>
                <c:pt idx="1058">
                  <c:v>3009</c:v>
                </c:pt>
                <c:pt idx="1059">
                  <c:v>3009</c:v>
                </c:pt>
                <c:pt idx="1060">
                  <c:v>3009</c:v>
                </c:pt>
                <c:pt idx="1061">
                  <c:v>3010</c:v>
                </c:pt>
                <c:pt idx="1062">
                  <c:v>3010</c:v>
                </c:pt>
                <c:pt idx="1063">
                  <c:v>3010</c:v>
                </c:pt>
                <c:pt idx="1064">
                  <c:v>3010</c:v>
                </c:pt>
                <c:pt idx="1065">
                  <c:v>3011</c:v>
                </c:pt>
                <c:pt idx="1066">
                  <c:v>3011</c:v>
                </c:pt>
                <c:pt idx="1067">
                  <c:v>3011</c:v>
                </c:pt>
                <c:pt idx="1068">
                  <c:v>3011</c:v>
                </c:pt>
                <c:pt idx="1069">
                  <c:v>3012</c:v>
                </c:pt>
                <c:pt idx="1070">
                  <c:v>3012</c:v>
                </c:pt>
                <c:pt idx="1071">
                  <c:v>3012</c:v>
                </c:pt>
                <c:pt idx="1072">
                  <c:v>3012</c:v>
                </c:pt>
                <c:pt idx="1073">
                  <c:v>3013</c:v>
                </c:pt>
                <c:pt idx="1074">
                  <c:v>3013</c:v>
                </c:pt>
                <c:pt idx="1075">
                  <c:v>3013</c:v>
                </c:pt>
                <c:pt idx="1076">
                  <c:v>3013</c:v>
                </c:pt>
                <c:pt idx="1077">
                  <c:v>3014</c:v>
                </c:pt>
                <c:pt idx="1078">
                  <c:v>3014</c:v>
                </c:pt>
                <c:pt idx="1079">
                  <c:v>3014</c:v>
                </c:pt>
                <c:pt idx="1080">
                  <c:v>3014</c:v>
                </c:pt>
                <c:pt idx="1081">
                  <c:v>3015</c:v>
                </c:pt>
                <c:pt idx="1082">
                  <c:v>3015</c:v>
                </c:pt>
                <c:pt idx="1083">
                  <c:v>3015</c:v>
                </c:pt>
                <c:pt idx="1084">
                  <c:v>3015</c:v>
                </c:pt>
                <c:pt idx="1085">
                  <c:v>3016</c:v>
                </c:pt>
                <c:pt idx="1086">
                  <c:v>3016</c:v>
                </c:pt>
                <c:pt idx="1087">
                  <c:v>3016</c:v>
                </c:pt>
                <c:pt idx="1088">
                  <c:v>3016</c:v>
                </c:pt>
                <c:pt idx="1089">
                  <c:v>3017</c:v>
                </c:pt>
                <c:pt idx="1090">
                  <c:v>3017</c:v>
                </c:pt>
                <c:pt idx="1091">
                  <c:v>3017</c:v>
                </c:pt>
                <c:pt idx="1092">
                  <c:v>3017</c:v>
                </c:pt>
                <c:pt idx="1093">
                  <c:v>3018</c:v>
                </c:pt>
                <c:pt idx="1094">
                  <c:v>3018</c:v>
                </c:pt>
                <c:pt idx="1095">
                  <c:v>3018</c:v>
                </c:pt>
                <c:pt idx="1096">
                  <c:v>3018</c:v>
                </c:pt>
                <c:pt idx="1097">
                  <c:v>3019</c:v>
                </c:pt>
                <c:pt idx="1098">
                  <c:v>3019</c:v>
                </c:pt>
                <c:pt idx="1099">
                  <c:v>3019</c:v>
                </c:pt>
                <c:pt idx="1100">
                  <c:v>3019</c:v>
                </c:pt>
                <c:pt idx="1101">
                  <c:v>3020</c:v>
                </c:pt>
                <c:pt idx="1102">
                  <c:v>3020</c:v>
                </c:pt>
                <c:pt idx="1103">
                  <c:v>3020</c:v>
                </c:pt>
                <c:pt idx="1104">
                  <c:v>3020</c:v>
                </c:pt>
                <c:pt idx="1105">
                  <c:v>3021</c:v>
                </c:pt>
                <c:pt idx="1106">
                  <c:v>3021</c:v>
                </c:pt>
                <c:pt idx="1107">
                  <c:v>3021</c:v>
                </c:pt>
                <c:pt idx="1108">
                  <c:v>3021</c:v>
                </c:pt>
                <c:pt idx="1109">
                  <c:v>3022</c:v>
                </c:pt>
                <c:pt idx="1110">
                  <c:v>3022</c:v>
                </c:pt>
                <c:pt idx="1111">
                  <c:v>3022</c:v>
                </c:pt>
                <c:pt idx="1112">
                  <c:v>3022</c:v>
                </c:pt>
                <c:pt idx="1113">
                  <c:v>3023</c:v>
                </c:pt>
                <c:pt idx="1114">
                  <c:v>3023</c:v>
                </c:pt>
                <c:pt idx="1115">
                  <c:v>3023</c:v>
                </c:pt>
                <c:pt idx="1116">
                  <c:v>3023</c:v>
                </c:pt>
                <c:pt idx="1117">
                  <c:v>3024</c:v>
                </c:pt>
                <c:pt idx="1118">
                  <c:v>3024</c:v>
                </c:pt>
                <c:pt idx="1119">
                  <c:v>3024</c:v>
                </c:pt>
                <c:pt idx="1120">
                  <c:v>3024</c:v>
                </c:pt>
                <c:pt idx="1121">
                  <c:v>3025</c:v>
                </c:pt>
                <c:pt idx="1122">
                  <c:v>3025</c:v>
                </c:pt>
                <c:pt idx="1123">
                  <c:v>3025</c:v>
                </c:pt>
                <c:pt idx="1124">
                  <c:v>3025</c:v>
                </c:pt>
                <c:pt idx="1125">
                  <c:v>3026</c:v>
                </c:pt>
                <c:pt idx="1126">
                  <c:v>3026</c:v>
                </c:pt>
                <c:pt idx="1127">
                  <c:v>3026</c:v>
                </c:pt>
                <c:pt idx="1128">
                  <c:v>3026</c:v>
                </c:pt>
                <c:pt idx="1129">
                  <c:v>3027</c:v>
                </c:pt>
                <c:pt idx="1130">
                  <c:v>3027</c:v>
                </c:pt>
                <c:pt idx="1131">
                  <c:v>3027</c:v>
                </c:pt>
                <c:pt idx="1132">
                  <c:v>3027</c:v>
                </c:pt>
                <c:pt idx="1133">
                  <c:v>3028</c:v>
                </c:pt>
                <c:pt idx="1134">
                  <c:v>3028</c:v>
                </c:pt>
                <c:pt idx="1135">
                  <c:v>3028</c:v>
                </c:pt>
                <c:pt idx="1136">
                  <c:v>3028</c:v>
                </c:pt>
                <c:pt idx="1137">
                  <c:v>3029</c:v>
                </c:pt>
                <c:pt idx="1138">
                  <c:v>3029</c:v>
                </c:pt>
                <c:pt idx="1139">
                  <c:v>3029</c:v>
                </c:pt>
                <c:pt idx="1140">
                  <c:v>3029</c:v>
                </c:pt>
                <c:pt idx="1141">
                  <c:v>3030</c:v>
                </c:pt>
                <c:pt idx="1142">
                  <c:v>3030</c:v>
                </c:pt>
                <c:pt idx="1143">
                  <c:v>3030</c:v>
                </c:pt>
                <c:pt idx="1144">
                  <c:v>3030</c:v>
                </c:pt>
                <c:pt idx="1145">
                  <c:v>3031</c:v>
                </c:pt>
                <c:pt idx="1146">
                  <c:v>3031</c:v>
                </c:pt>
                <c:pt idx="1147">
                  <c:v>3031</c:v>
                </c:pt>
                <c:pt idx="1148">
                  <c:v>3031</c:v>
                </c:pt>
                <c:pt idx="1149">
                  <c:v>3032</c:v>
                </c:pt>
                <c:pt idx="1150">
                  <c:v>3032</c:v>
                </c:pt>
                <c:pt idx="1151">
                  <c:v>3032</c:v>
                </c:pt>
                <c:pt idx="1152">
                  <c:v>3032</c:v>
                </c:pt>
                <c:pt idx="1153">
                  <c:v>3033</c:v>
                </c:pt>
                <c:pt idx="1154">
                  <c:v>3033</c:v>
                </c:pt>
                <c:pt idx="1155">
                  <c:v>3033</c:v>
                </c:pt>
                <c:pt idx="1156">
                  <c:v>3033</c:v>
                </c:pt>
                <c:pt idx="1157">
                  <c:v>3034</c:v>
                </c:pt>
                <c:pt idx="1158">
                  <c:v>3034</c:v>
                </c:pt>
                <c:pt idx="1159">
                  <c:v>3034</c:v>
                </c:pt>
                <c:pt idx="1160">
                  <c:v>3034</c:v>
                </c:pt>
                <c:pt idx="1161">
                  <c:v>3035</c:v>
                </c:pt>
                <c:pt idx="1162">
                  <c:v>3035</c:v>
                </c:pt>
                <c:pt idx="1163">
                  <c:v>3035</c:v>
                </c:pt>
                <c:pt idx="1164">
                  <c:v>3035</c:v>
                </c:pt>
                <c:pt idx="1165">
                  <c:v>3036</c:v>
                </c:pt>
                <c:pt idx="1166">
                  <c:v>3036</c:v>
                </c:pt>
                <c:pt idx="1167">
                  <c:v>3036</c:v>
                </c:pt>
                <c:pt idx="1168">
                  <c:v>3036</c:v>
                </c:pt>
                <c:pt idx="1169">
                  <c:v>3037</c:v>
                </c:pt>
                <c:pt idx="1170">
                  <c:v>3037</c:v>
                </c:pt>
                <c:pt idx="1171">
                  <c:v>3037</c:v>
                </c:pt>
                <c:pt idx="1172">
                  <c:v>3037</c:v>
                </c:pt>
                <c:pt idx="1173">
                  <c:v>3038</c:v>
                </c:pt>
                <c:pt idx="1174">
                  <c:v>3038</c:v>
                </c:pt>
                <c:pt idx="1175">
                  <c:v>3038</c:v>
                </c:pt>
                <c:pt idx="1176">
                  <c:v>3038</c:v>
                </c:pt>
                <c:pt idx="1177">
                  <c:v>3039</c:v>
                </c:pt>
                <c:pt idx="1178">
                  <c:v>3039</c:v>
                </c:pt>
                <c:pt idx="1179">
                  <c:v>3039</c:v>
                </c:pt>
                <c:pt idx="1180">
                  <c:v>3039</c:v>
                </c:pt>
                <c:pt idx="1181">
                  <c:v>3040</c:v>
                </c:pt>
                <c:pt idx="1182">
                  <c:v>3040</c:v>
                </c:pt>
                <c:pt idx="1183">
                  <c:v>3040</c:v>
                </c:pt>
                <c:pt idx="1184">
                  <c:v>3040</c:v>
                </c:pt>
                <c:pt idx="1185">
                  <c:v>3041</c:v>
                </c:pt>
                <c:pt idx="1186">
                  <c:v>3041</c:v>
                </c:pt>
                <c:pt idx="1187">
                  <c:v>3041</c:v>
                </c:pt>
                <c:pt idx="1188">
                  <c:v>3041</c:v>
                </c:pt>
                <c:pt idx="1189">
                  <c:v>3042</c:v>
                </c:pt>
                <c:pt idx="1190">
                  <c:v>3042</c:v>
                </c:pt>
                <c:pt idx="1191">
                  <c:v>3042</c:v>
                </c:pt>
                <c:pt idx="1192">
                  <c:v>3042</c:v>
                </c:pt>
                <c:pt idx="1193">
                  <c:v>3043</c:v>
                </c:pt>
                <c:pt idx="1194">
                  <c:v>3043</c:v>
                </c:pt>
                <c:pt idx="1195">
                  <c:v>3043</c:v>
                </c:pt>
                <c:pt idx="1196">
                  <c:v>3043</c:v>
                </c:pt>
                <c:pt idx="1197">
                  <c:v>3044</c:v>
                </c:pt>
                <c:pt idx="1198">
                  <c:v>3044</c:v>
                </c:pt>
                <c:pt idx="1199">
                  <c:v>3044</c:v>
                </c:pt>
                <c:pt idx="1200">
                  <c:v>3044</c:v>
                </c:pt>
                <c:pt idx="1201">
                  <c:v>3045</c:v>
                </c:pt>
                <c:pt idx="1202">
                  <c:v>3045</c:v>
                </c:pt>
                <c:pt idx="1203">
                  <c:v>3045</c:v>
                </c:pt>
                <c:pt idx="1204">
                  <c:v>3045</c:v>
                </c:pt>
                <c:pt idx="1205">
                  <c:v>3046</c:v>
                </c:pt>
                <c:pt idx="1206">
                  <c:v>3046</c:v>
                </c:pt>
                <c:pt idx="1207">
                  <c:v>3046</c:v>
                </c:pt>
                <c:pt idx="1208">
                  <c:v>3046</c:v>
                </c:pt>
                <c:pt idx="1209">
                  <c:v>3047</c:v>
                </c:pt>
                <c:pt idx="1210">
                  <c:v>3047</c:v>
                </c:pt>
                <c:pt idx="1211">
                  <c:v>3047</c:v>
                </c:pt>
                <c:pt idx="1212">
                  <c:v>3047</c:v>
                </c:pt>
                <c:pt idx="1213">
                  <c:v>3048</c:v>
                </c:pt>
                <c:pt idx="1214">
                  <c:v>3048</c:v>
                </c:pt>
                <c:pt idx="1215">
                  <c:v>3048</c:v>
                </c:pt>
                <c:pt idx="1216">
                  <c:v>3048</c:v>
                </c:pt>
                <c:pt idx="1217">
                  <c:v>3049</c:v>
                </c:pt>
                <c:pt idx="1218">
                  <c:v>3049</c:v>
                </c:pt>
                <c:pt idx="1219">
                  <c:v>3049</c:v>
                </c:pt>
                <c:pt idx="1220">
                  <c:v>3049</c:v>
                </c:pt>
                <c:pt idx="1221">
                  <c:v>3050</c:v>
                </c:pt>
                <c:pt idx="1222">
                  <c:v>3050</c:v>
                </c:pt>
                <c:pt idx="1223">
                  <c:v>3050</c:v>
                </c:pt>
                <c:pt idx="1224">
                  <c:v>3050</c:v>
                </c:pt>
                <c:pt idx="1225">
                  <c:v>3051</c:v>
                </c:pt>
                <c:pt idx="1226">
                  <c:v>3051</c:v>
                </c:pt>
                <c:pt idx="1227">
                  <c:v>3051</c:v>
                </c:pt>
                <c:pt idx="1228">
                  <c:v>3051</c:v>
                </c:pt>
                <c:pt idx="1229">
                  <c:v>3052</c:v>
                </c:pt>
                <c:pt idx="1230">
                  <c:v>3052</c:v>
                </c:pt>
                <c:pt idx="1231">
                  <c:v>3052</c:v>
                </c:pt>
                <c:pt idx="1232">
                  <c:v>3052</c:v>
                </c:pt>
                <c:pt idx="1233">
                  <c:v>3053</c:v>
                </c:pt>
                <c:pt idx="1234">
                  <c:v>3053</c:v>
                </c:pt>
                <c:pt idx="1235">
                  <c:v>3053</c:v>
                </c:pt>
                <c:pt idx="1236">
                  <c:v>3053</c:v>
                </c:pt>
                <c:pt idx="1237">
                  <c:v>3054</c:v>
                </c:pt>
                <c:pt idx="1238">
                  <c:v>3054</c:v>
                </c:pt>
                <c:pt idx="1239">
                  <c:v>3054</c:v>
                </c:pt>
                <c:pt idx="1240">
                  <c:v>3054</c:v>
                </c:pt>
                <c:pt idx="1241">
                  <c:v>3055</c:v>
                </c:pt>
                <c:pt idx="1242">
                  <c:v>3055</c:v>
                </c:pt>
                <c:pt idx="1243">
                  <c:v>3055</c:v>
                </c:pt>
                <c:pt idx="1244">
                  <c:v>3055</c:v>
                </c:pt>
                <c:pt idx="1245">
                  <c:v>3056</c:v>
                </c:pt>
                <c:pt idx="1246">
                  <c:v>3056</c:v>
                </c:pt>
                <c:pt idx="1247">
                  <c:v>3056</c:v>
                </c:pt>
                <c:pt idx="1248">
                  <c:v>3056</c:v>
                </c:pt>
                <c:pt idx="1249">
                  <c:v>3057</c:v>
                </c:pt>
                <c:pt idx="1250">
                  <c:v>3057</c:v>
                </c:pt>
                <c:pt idx="1251">
                  <c:v>3057</c:v>
                </c:pt>
                <c:pt idx="1252">
                  <c:v>3057</c:v>
                </c:pt>
                <c:pt idx="1253">
                  <c:v>3058</c:v>
                </c:pt>
                <c:pt idx="1254">
                  <c:v>3058</c:v>
                </c:pt>
                <c:pt idx="1255">
                  <c:v>3058</c:v>
                </c:pt>
                <c:pt idx="1256">
                  <c:v>3058</c:v>
                </c:pt>
                <c:pt idx="1257">
                  <c:v>3059</c:v>
                </c:pt>
                <c:pt idx="1258">
                  <c:v>3059</c:v>
                </c:pt>
                <c:pt idx="1259">
                  <c:v>3059</c:v>
                </c:pt>
                <c:pt idx="1260">
                  <c:v>3059</c:v>
                </c:pt>
                <c:pt idx="1261">
                  <c:v>3060</c:v>
                </c:pt>
                <c:pt idx="1262">
                  <c:v>3060</c:v>
                </c:pt>
                <c:pt idx="1263">
                  <c:v>3060</c:v>
                </c:pt>
                <c:pt idx="1264">
                  <c:v>3060</c:v>
                </c:pt>
                <c:pt idx="1265">
                  <c:v>3061</c:v>
                </c:pt>
                <c:pt idx="1266">
                  <c:v>3061</c:v>
                </c:pt>
                <c:pt idx="1267">
                  <c:v>3061</c:v>
                </c:pt>
                <c:pt idx="1268">
                  <c:v>3061</c:v>
                </c:pt>
                <c:pt idx="1269">
                  <c:v>3062</c:v>
                </c:pt>
                <c:pt idx="1270">
                  <c:v>3062</c:v>
                </c:pt>
                <c:pt idx="1271">
                  <c:v>3062</c:v>
                </c:pt>
                <c:pt idx="1272">
                  <c:v>3062</c:v>
                </c:pt>
                <c:pt idx="1273">
                  <c:v>3063</c:v>
                </c:pt>
                <c:pt idx="1274">
                  <c:v>3063</c:v>
                </c:pt>
                <c:pt idx="1275">
                  <c:v>3063</c:v>
                </c:pt>
                <c:pt idx="1276">
                  <c:v>3063</c:v>
                </c:pt>
                <c:pt idx="1277">
                  <c:v>3064</c:v>
                </c:pt>
                <c:pt idx="1278">
                  <c:v>3064</c:v>
                </c:pt>
                <c:pt idx="1279">
                  <c:v>3064</c:v>
                </c:pt>
                <c:pt idx="1280">
                  <c:v>3064</c:v>
                </c:pt>
                <c:pt idx="1281">
                  <c:v>3065</c:v>
                </c:pt>
                <c:pt idx="1282">
                  <c:v>3065</c:v>
                </c:pt>
                <c:pt idx="1283">
                  <c:v>3065</c:v>
                </c:pt>
                <c:pt idx="1284">
                  <c:v>3065</c:v>
                </c:pt>
                <c:pt idx="1285">
                  <c:v>3066</c:v>
                </c:pt>
                <c:pt idx="1286">
                  <c:v>3066</c:v>
                </c:pt>
                <c:pt idx="1287">
                  <c:v>3066</c:v>
                </c:pt>
                <c:pt idx="1288">
                  <c:v>3066</c:v>
                </c:pt>
                <c:pt idx="1289">
                  <c:v>3067</c:v>
                </c:pt>
                <c:pt idx="1290">
                  <c:v>3067</c:v>
                </c:pt>
                <c:pt idx="1291">
                  <c:v>3067</c:v>
                </c:pt>
                <c:pt idx="1292">
                  <c:v>3067</c:v>
                </c:pt>
                <c:pt idx="1293">
                  <c:v>3068</c:v>
                </c:pt>
                <c:pt idx="1294">
                  <c:v>3068</c:v>
                </c:pt>
                <c:pt idx="1295">
                  <c:v>3068</c:v>
                </c:pt>
                <c:pt idx="1296">
                  <c:v>3068</c:v>
                </c:pt>
                <c:pt idx="1297">
                  <c:v>3069</c:v>
                </c:pt>
                <c:pt idx="1298">
                  <c:v>3069</c:v>
                </c:pt>
                <c:pt idx="1299">
                  <c:v>3069</c:v>
                </c:pt>
                <c:pt idx="1300">
                  <c:v>3070</c:v>
                </c:pt>
                <c:pt idx="1301">
                  <c:v>3070</c:v>
                </c:pt>
                <c:pt idx="1302">
                  <c:v>3070</c:v>
                </c:pt>
                <c:pt idx="1303">
                  <c:v>3070</c:v>
                </c:pt>
                <c:pt idx="1304">
                  <c:v>3071</c:v>
                </c:pt>
                <c:pt idx="1305">
                  <c:v>3071</c:v>
                </c:pt>
                <c:pt idx="1306">
                  <c:v>3071</c:v>
                </c:pt>
                <c:pt idx="1307">
                  <c:v>3071</c:v>
                </c:pt>
                <c:pt idx="1308">
                  <c:v>3072</c:v>
                </c:pt>
                <c:pt idx="1309">
                  <c:v>3072</c:v>
                </c:pt>
                <c:pt idx="1310">
                  <c:v>3072</c:v>
                </c:pt>
                <c:pt idx="1311">
                  <c:v>3072</c:v>
                </c:pt>
                <c:pt idx="1312">
                  <c:v>3073</c:v>
                </c:pt>
                <c:pt idx="1313">
                  <c:v>3073</c:v>
                </c:pt>
                <c:pt idx="1314">
                  <c:v>3073</c:v>
                </c:pt>
                <c:pt idx="1315">
                  <c:v>3073</c:v>
                </c:pt>
                <c:pt idx="1316">
                  <c:v>3074</c:v>
                </c:pt>
                <c:pt idx="1317">
                  <c:v>3074</c:v>
                </c:pt>
                <c:pt idx="1318">
                  <c:v>3074</c:v>
                </c:pt>
                <c:pt idx="1319">
                  <c:v>3074</c:v>
                </c:pt>
                <c:pt idx="1320">
                  <c:v>3075</c:v>
                </c:pt>
                <c:pt idx="1321">
                  <c:v>3075</c:v>
                </c:pt>
                <c:pt idx="1322">
                  <c:v>3075</c:v>
                </c:pt>
                <c:pt idx="1323">
                  <c:v>3075</c:v>
                </c:pt>
                <c:pt idx="1324">
                  <c:v>3076</c:v>
                </c:pt>
                <c:pt idx="1325">
                  <c:v>3076</c:v>
                </c:pt>
                <c:pt idx="1326">
                  <c:v>3076</c:v>
                </c:pt>
                <c:pt idx="1327">
                  <c:v>3076</c:v>
                </c:pt>
                <c:pt idx="1328">
                  <c:v>3077</c:v>
                </c:pt>
                <c:pt idx="1329">
                  <c:v>3077</c:v>
                </c:pt>
                <c:pt idx="1330">
                  <c:v>3077</c:v>
                </c:pt>
                <c:pt idx="1331">
                  <c:v>3077</c:v>
                </c:pt>
                <c:pt idx="1332">
                  <c:v>3078</c:v>
                </c:pt>
                <c:pt idx="1333">
                  <c:v>3078</c:v>
                </c:pt>
                <c:pt idx="1334">
                  <c:v>3078</c:v>
                </c:pt>
                <c:pt idx="1335">
                  <c:v>3078</c:v>
                </c:pt>
                <c:pt idx="1336">
                  <c:v>3079</c:v>
                </c:pt>
                <c:pt idx="1337">
                  <c:v>3079</c:v>
                </c:pt>
                <c:pt idx="1338">
                  <c:v>3079</c:v>
                </c:pt>
                <c:pt idx="1339">
                  <c:v>3079</c:v>
                </c:pt>
                <c:pt idx="1340">
                  <c:v>3080</c:v>
                </c:pt>
                <c:pt idx="1341">
                  <c:v>3080</c:v>
                </c:pt>
                <c:pt idx="1342">
                  <c:v>3080</c:v>
                </c:pt>
                <c:pt idx="1343">
                  <c:v>3080</c:v>
                </c:pt>
                <c:pt idx="1344">
                  <c:v>3081</c:v>
                </c:pt>
                <c:pt idx="1345">
                  <c:v>3081</c:v>
                </c:pt>
                <c:pt idx="1346">
                  <c:v>3081</c:v>
                </c:pt>
                <c:pt idx="1347">
                  <c:v>3081</c:v>
                </c:pt>
                <c:pt idx="1348">
                  <c:v>3082</c:v>
                </c:pt>
                <c:pt idx="1349">
                  <c:v>3082</c:v>
                </c:pt>
                <c:pt idx="1350">
                  <c:v>3082</c:v>
                </c:pt>
                <c:pt idx="1351">
                  <c:v>3082</c:v>
                </c:pt>
                <c:pt idx="1352">
                  <c:v>3083</c:v>
                </c:pt>
                <c:pt idx="1353">
                  <c:v>3083</c:v>
                </c:pt>
                <c:pt idx="1354">
                  <c:v>3083</c:v>
                </c:pt>
                <c:pt idx="1355">
                  <c:v>3083</c:v>
                </c:pt>
                <c:pt idx="1356">
                  <c:v>3084</c:v>
                </c:pt>
                <c:pt idx="1357">
                  <c:v>3084</c:v>
                </c:pt>
                <c:pt idx="1358">
                  <c:v>3084</c:v>
                </c:pt>
                <c:pt idx="1359">
                  <c:v>3084</c:v>
                </c:pt>
                <c:pt idx="1360">
                  <c:v>3085</c:v>
                </c:pt>
                <c:pt idx="1361">
                  <c:v>3085</c:v>
                </c:pt>
                <c:pt idx="1362">
                  <c:v>3085</c:v>
                </c:pt>
                <c:pt idx="1363">
                  <c:v>3085</c:v>
                </c:pt>
                <c:pt idx="1364">
                  <c:v>3086</c:v>
                </c:pt>
                <c:pt idx="1365">
                  <c:v>3086</c:v>
                </c:pt>
                <c:pt idx="1366">
                  <c:v>3086</c:v>
                </c:pt>
                <c:pt idx="1367">
                  <c:v>3086</c:v>
                </c:pt>
                <c:pt idx="1368">
                  <c:v>3087</c:v>
                </c:pt>
                <c:pt idx="1369">
                  <c:v>3087</c:v>
                </c:pt>
                <c:pt idx="1370">
                  <c:v>3087</c:v>
                </c:pt>
                <c:pt idx="1371">
                  <c:v>3087</c:v>
                </c:pt>
                <c:pt idx="1372">
                  <c:v>3088</c:v>
                </c:pt>
                <c:pt idx="1373">
                  <c:v>3088</c:v>
                </c:pt>
                <c:pt idx="1374">
                  <c:v>3088</c:v>
                </c:pt>
                <c:pt idx="1375">
                  <c:v>3088</c:v>
                </c:pt>
                <c:pt idx="1376">
                  <c:v>3089</c:v>
                </c:pt>
                <c:pt idx="1377">
                  <c:v>3089</c:v>
                </c:pt>
                <c:pt idx="1378">
                  <c:v>3089</c:v>
                </c:pt>
                <c:pt idx="1379">
                  <c:v>3089</c:v>
                </c:pt>
                <c:pt idx="1380">
                  <c:v>3090</c:v>
                </c:pt>
                <c:pt idx="1381">
                  <c:v>3090</c:v>
                </c:pt>
                <c:pt idx="1382">
                  <c:v>3090</c:v>
                </c:pt>
                <c:pt idx="1383">
                  <c:v>3090</c:v>
                </c:pt>
                <c:pt idx="1384">
                  <c:v>3091</c:v>
                </c:pt>
                <c:pt idx="1385">
                  <c:v>3091</c:v>
                </c:pt>
                <c:pt idx="1386">
                  <c:v>3091</c:v>
                </c:pt>
                <c:pt idx="1387">
                  <c:v>3091</c:v>
                </c:pt>
                <c:pt idx="1388">
                  <c:v>3092</c:v>
                </c:pt>
                <c:pt idx="1389">
                  <c:v>3092</c:v>
                </c:pt>
                <c:pt idx="1390">
                  <c:v>3092</c:v>
                </c:pt>
                <c:pt idx="1391">
                  <c:v>3092</c:v>
                </c:pt>
                <c:pt idx="1392">
                  <c:v>3093</c:v>
                </c:pt>
                <c:pt idx="1393">
                  <c:v>3093</c:v>
                </c:pt>
                <c:pt idx="1394">
                  <c:v>3093</c:v>
                </c:pt>
                <c:pt idx="1395">
                  <c:v>3093</c:v>
                </c:pt>
                <c:pt idx="1396">
                  <c:v>3094</c:v>
                </c:pt>
                <c:pt idx="1397">
                  <c:v>3094</c:v>
                </c:pt>
                <c:pt idx="1398">
                  <c:v>3094</c:v>
                </c:pt>
                <c:pt idx="1399">
                  <c:v>3094</c:v>
                </c:pt>
                <c:pt idx="1400">
                  <c:v>3095</c:v>
                </c:pt>
                <c:pt idx="1401">
                  <c:v>3095</c:v>
                </c:pt>
                <c:pt idx="1402">
                  <c:v>3095</c:v>
                </c:pt>
                <c:pt idx="1403">
                  <c:v>3095</c:v>
                </c:pt>
                <c:pt idx="1404">
                  <c:v>3096</c:v>
                </c:pt>
                <c:pt idx="1405">
                  <c:v>3096</c:v>
                </c:pt>
                <c:pt idx="1406">
                  <c:v>3096</c:v>
                </c:pt>
                <c:pt idx="1407">
                  <c:v>3096</c:v>
                </c:pt>
                <c:pt idx="1408">
                  <c:v>3097</c:v>
                </c:pt>
                <c:pt idx="1409">
                  <c:v>3097</c:v>
                </c:pt>
                <c:pt idx="1410">
                  <c:v>3097</c:v>
                </c:pt>
                <c:pt idx="1411">
                  <c:v>3097</c:v>
                </c:pt>
                <c:pt idx="1412">
                  <c:v>3098</c:v>
                </c:pt>
                <c:pt idx="1413">
                  <c:v>3098</c:v>
                </c:pt>
                <c:pt idx="1414">
                  <c:v>3098</c:v>
                </c:pt>
                <c:pt idx="1415">
                  <c:v>3098</c:v>
                </c:pt>
                <c:pt idx="1416">
                  <c:v>3099</c:v>
                </c:pt>
                <c:pt idx="1417">
                  <c:v>3099</c:v>
                </c:pt>
                <c:pt idx="1418">
                  <c:v>3099</c:v>
                </c:pt>
                <c:pt idx="1419">
                  <c:v>3099</c:v>
                </c:pt>
                <c:pt idx="1420">
                  <c:v>3100</c:v>
                </c:pt>
                <c:pt idx="1421">
                  <c:v>3100</c:v>
                </c:pt>
                <c:pt idx="1422">
                  <c:v>3101</c:v>
                </c:pt>
                <c:pt idx="1423">
                  <c:v>3101</c:v>
                </c:pt>
                <c:pt idx="1424">
                  <c:v>3102</c:v>
                </c:pt>
                <c:pt idx="1425">
                  <c:v>3102</c:v>
                </c:pt>
                <c:pt idx="1426">
                  <c:v>3103</c:v>
                </c:pt>
                <c:pt idx="1427">
                  <c:v>3103</c:v>
                </c:pt>
                <c:pt idx="1428">
                  <c:v>3104</c:v>
                </c:pt>
                <c:pt idx="1429">
                  <c:v>3104</c:v>
                </c:pt>
                <c:pt idx="1430">
                  <c:v>3105</c:v>
                </c:pt>
                <c:pt idx="1431">
                  <c:v>3105</c:v>
                </c:pt>
                <c:pt idx="1432">
                  <c:v>3106</c:v>
                </c:pt>
                <c:pt idx="1433">
                  <c:v>3106</c:v>
                </c:pt>
                <c:pt idx="1434">
                  <c:v>3107</c:v>
                </c:pt>
                <c:pt idx="1435">
                  <c:v>3107</c:v>
                </c:pt>
                <c:pt idx="1436">
                  <c:v>3108</c:v>
                </c:pt>
                <c:pt idx="1437">
                  <c:v>3108</c:v>
                </c:pt>
                <c:pt idx="1438">
                  <c:v>3109</c:v>
                </c:pt>
                <c:pt idx="1439">
                  <c:v>3109</c:v>
                </c:pt>
                <c:pt idx="1440">
                  <c:v>3110</c:v>
                </c:pt>
                <c:pt idx="1441">
                  <c:v>3110</c:v>
                </c:pt>
                <c:pt idx="1442">
                  <c:v>3111</c:v>
                </c:pt>
                <c:pt idx="1443">
                  <c:v>3111</c:v>
                </c:pt>
                <c:pt idx="1444">
                  <c:v>3112</c:v>
                </c:pt>
                <c:pt idx="1445">
                  <c:v>3112</c:v>
                </c:pt>
                <c:pt idx="1446">
                  <c:v>3113</c:v>
                </c:pt>
                <c:pt idx="1447">
                  <c:v>3113</c:v>
                </c:pt>
                <c:pt idx="1448">
                  <c:v>3114</c:v>
                </c:pt>
                <c:pt idx="1449">
                  <c:v>3114</c:v>
                </c:pt>
                <c:pt idx="1450">
                  <c:v>3115</c:v>
                </c:pt>
                <c:pt idx="1451">
                  <c:v>3115</c:v>
                </c:pt>
                <c:pt idx="1452">
                  <c:v>3116</c:v>
                </c:pt>
                <c:pt idx="1453">
                  <c:v>3116</c:v>
                </c:pt>
                <c:pt idx="1454">
                  <c:v>3117</c:v>
                </c:pt>
                <c:pt idx="1455">
                  <c:v>3117</c:v>
                </c:pt>
                <c:pt idx="1456">
                  <c:v>3118</c:v>
                </c:pt>
                <c:pt idx="1457">
                  <c:v>3118</c:v>
                </c:pt>
                <c:pt idx="1458">
                  <c:v>3119</c:v>
                </c:pt>
                <c:pt idx="1459">
                  <c:v>3119</c:v>
                </c:pt>
                <c:pt idx="1460">
                  <c:v>3120</c:v>
                </c:pt>
                <c:pt idx="1461">
                  <c:v>3120</c:v>
                </c:pt>
                <c:pt idx="1462">
                  <c:v>3121</c:v>
                </c:pt>
                <c:pt idx="1463">
                  <c:v>3121</c:v>
                </c:pt>
                <c:pt idx="1464">
                  <c:v>3122</c:v>
                </c:pt>
                <c:pt idx="1465">
                  <c:v>3122</c:v>
                </c:pt>
                <c:pt idx="1466">
                  <c:v>3123</c:v>
                </c:pt>
                <c:pt idx="1467">
                  <c:v>3123</c:v>
                </c:pt>
                <c:pt idx="1468">
                  <c:v>3124</c:v>
                </c:pt>
                <c:pt idx="1469">
                  <c:v>3124</c:v>
                </c:pt>
                <c:pt idx="1470">
                  <c:v>3125</c:v>
                </c:pt>
                <c:pt idx="1471">
                  <c:v>3125</c:v>
                </c:pt>
                <c:pt idx="1472">
                  <c:v>3126</c:v>
                </c:pt>
                <c:pt idx="1473">
                  <c:v>3126</c:v>
                </c:pt>
                <c:pt idx="1474">
                  <c:v>3127</c:v>
                </c:pt>
                <c:pt idx="1475">
                  <c:v>3127</c:v>
                </c:pt>
                <c:pt idx="1476">
                  <c:v>3128</c:v>
                </c:pt>
                <c:pt idx="1477">
                  <c:v>3128</c:v>
                </c:pt>
                <c:pt idx="1478">
                  <c:v>3129</c:v>
                </c:pt>
                <c:pt idx="1479">
                  <c:v>3129</c:v>
                </c:pt>
                <c:pt idx="1480">
                  <c:v>3130</c:v>
                </c:pt>
                <c:pt idx="1481">
                  <c:v>3130</c:v>
                </c:pt>
                <c:pt idx="1482">
                  <c:v>3131</c:v>
                </c:pt>
                <c:pt idx="1483">
                  <c:v>3131</c:v>
                </c:pt>
                <c:pt idx="1484">
                  <c:v>3132</c:v>
                </c:pt>
                <c:pt idx="1485">
                  <c:v>3132</c:v>
                </c:pt>
                <c:pt idx="1486">
                  <c:v>3133</c:v>
                </c:pt>
                <c:pt idx="1487">
                  <c:v>3133</c:v>
                </c:pt>
                <c:pt idx="1488">
                  <c:v>3134</c:v>
                </c:pt>
                <c:pt idx="1489">
                  <c:v>3134</c:v>
                </c:pt>
                <c:pt idx="1490">
                  <c:v>3135</c:v>
                </c:pt>
                <c:pt idx="1491">
                  <c:v>3135</c:v>
                </c:pt>
                <c:pt idx="1492">
                  <c:v>3137</c:v>
                </c:pt>
                <c:pt idx="1493">
                  <c:v>3137</c:v>
                </c:pt>
                <c:pt idx="1494">
                  <c:v>3138</c:v>
                </c:pt>
                <c:pt idx="1495">
                  <c:v>3138</c:v>
                </c:pt>
                <c:pt idx="1496">
                  <c:v>3140</c:v>
                </c:pt>
                <c:pt idx="1497">
                  <c:v>3140</c:v>
                </c:pt>
                <c:pt idx="1498">
                  <c:v>3141</c:v>
                </c:pt>
                <c:pt idx="1499">
                  <c:v>3141</c:v>
                </c:pt>
                <c:pt idx="1500">
                  <c:v>3142</c:v>
                </c:pt>
                <c:pt idx="1501">
                  <c:v>3142</c:v>
                </c:pt>
                <c:pt idx="1502">
                  <c:v>3144</c:v>
                </c:pt>
                <c:pt idx="1503">
                  <c:v>3144</c:v>
                </c:pt>
                <c:pt idx="1504">
                  <c:v>3145</c:v>
                </c:pt>
                <c:pt idx="1505">
                  <c:v>3145</c:v>
                </c:pt>
                <c:pt idx="1506">
                  <c:v>3146</c:v>
                </c:pt>
                <c:pt idx="1507">
                  <c:v>3147</c:v>
                </c:pt>
                <c:pt idx="1508">
                  <c:v>3147</c:v>
                </c:pt>
                <c:pt idx="1509">
                  <c:v>3148</c:v>
                </c:pt>
                <c:pt idx="1510">
                  <c:v>3148</c:v>
                </c:pt>
                <c:pt idx="1511">
                  <c:v>3149</c:v>
                </c:pt>
                <c:pt idx="1512">
                  <c:v>3149</c:v>
                </c:pt>
                <c:pt idx="1513">
                  <c:v>3150</c:v>
                </c:pt>
                <c:pt idx="1514">
                  <c:v>3150</c:v>
                </c:pt>
                <c:pt idx="1515">
                  <c:v>3151</c:v>
                </c:pt>
                <c:pt idx="1516">
                  <c:v>3151</c:v>
                </c:pt>
                <c:pt idx="1517">
                  <c:v>3152</c:v>
                </c:pt>
                <c:pt idx="1518">
                  <c:v>3152</c:v>
                </c:pt>
                <c:pt idx="1519">
                  <c:v>3154</c:v>
                </c:pt>
                <c:pt idx="1520">
                  <c:v>3154</c:v>
                </c:pt>
                <c:pt idx="1521">
                  <c:v>3155</c:v>
                </c:pt>
                <c:pt idx="1522">
                  <c:v>3155</c:v>
                </c:pt>
                <c:pt idx="1523">
                  <c:v>3156</c:v>
                </c:pt>
                <c:pt idx="1524">
                  <c:v>3156</c:v>
                </c:pt>
                <c:pt idx="1525">
                  <c:v>3157</c:v>
                </c:pt>
                <c:pt idx="1526">
                  <c:v>3157</c:v>
                </c:pt>
                <c:pt idx="1527">
                  <c:v>3158</c:v>
                </c:pt>
                <c:pt idx="1528">
                  <c:v>3158</c:v>
                </c:pt>
                <c:pt idx="1529">
                  <c:v>3159</c:v>
                </c:pt>
                <c:pt idx="1530">
                  <c:v>3159</c:v>
                </c:pt>
                <c:pt idx="1531">
                  <c:v>3160</c:v>
                </c:pt>
                <c:pt idx="1532">
                  <c:v>3160</c:v>
                </c:pt>
                <c:pt idx="1533">
                  <c:v>3161</c:v>
                </c:pt>
                <c:pt idx="1534">
                  <c:v>3161</c:v>
                </c:pt>
                <c:pt idx="1535">
                  <c:v>3162</c:v>
                </c:pt>
                <c:pt idx="1536">
                  <c:v>3162</c:v>
                </c:pt>
                <c:pt idx="1537">
                  <c:v>3163</c:v>
                </c:pt>
                <c:pt idx="1538">
                  <c:v>3163</c:v>
                </c:pt>
                <c:pt idx="1539">
                  <c:v>3164</c:v>
                </c:pt>
                <c:pt idx="1540">
                  <c:v>3164</c:v>
                </c:pt>
                <c:pt idx="1541">
                  <c:v>3165</c:v>
                </c:pt>
                <c:pt idx="1542">
                  <c:v>3165</c:v>
                </c:pt>
                <c:pt idx="1543">
                  <c:v>3166</c:v>
                </c:pt>
                <c:pt idx="1544">
                  <c:v>3166</c:v>
                </c:pt>
                <c:pt idx="1545">
                  <c:v>3167</c:v>
                </c:pt>
                <c:pt idx="1546">
                  <c:v>3167</c:v>
                </c:pt>
                <c:pt idx="1547">
                  <c:v>3168</c:v>
                </c:pt>
                <c:pt idx="1548">
                  <c:v>3168</c:v>
                </c:pt>
                <c:pt idx="1549">
                  <c:v>3169</c:v>
                </c:pt>
                <c:pt idx="1550">
                  <c:v>3169</c:v>
                </c:pt>
                <c:pt idx="1551">
                  <c:v>3170</c:v>
                </c:pt>
                <c:pt idx="1552">
                  <c:v>3170</c:v>
                </c:pt>
                <c:pt idx="1553">
                  <c:v>3171</c:v>
                </c:pt>
                <c:pt idx="1554">
                  <c:v>3171</c:v>
                </c:pt>
                <c:pt idx="1555">
                  <c:v>3172</c:v>
                </c:pt>
                <c:pt idx="1556">
                  <c:v>3172</c:v>
                </c:pt>
                <c:pt idx="1557">
                  <c:v>3173</c:v>
                </c:pt>
                <c:pt idx="1558">
                  <c:v>3173</c:v>
                </c:pt>
                <c:pt idx="1559">
                  <c:v>3174</c:v>
                </c:pt>
                <c:pt idx="1560">
                  <c:v>3174</c:v>
                </c:pt>
                <c:pt idx="1561">
                  <c:v>3175</c:v>
                </c:pt>
                <c:pt idx="1562">
                  <c:v>3175</c:v>
                </c:pt>
                <c:pt idx="1563">
                  <c:v>3176</c:v>
                </c:pt>
                <c:pt idx="1564">
                  <c:v>3176</c:v>
                </c:pt>
                <c:pt idx="1565">
                  <c:v>3177</c:v>
                </c:pt>
                <c:pt idx="1566">
                  <c:v>3177</c:v>
                </c:pt>
                <c:pt idx="1567">
                  <c:v>3178</c:v>
                </c:pt>
                <c:pt idx="1568">
                  <c:v>3178</c:v>
                </c:pt>
                <c:pt idx="1569">
                  <c:v>3179</c:v>
                </c:pt>
                <c:pt idx="1570">
                  <c:v>3179</c:v>
                </c:pt>
                <c:pt idx="1571">
                  <c:v>3180</c:v>
                </c:pt>
                <c:pt idx="1572">
                  <c:v>3181</c:v>
                </c:pt>
                <c:pt idx="1573">
                  <c:v>3181</c:v>
                </c:pt>
                <c:pt idx="1574">
                  <c:v>3182</c:v>
                </c:pt>
                <c:pt idx="1575">
                  <c:v>3182</c:v>
                </c:pt>
                <c:pt idx="1576">
                  <c:v>3183</c:v>
                </c:pt>
                <c:pt idx="1577">
                  <c:v>3183</c:v>
                </c:pt>
                <c:pt idx="1578">
                  <c:v>3184</c:v>
                </c:pt>
                <c:pt idx="1579">
                  <c:v>3184</c:v>
                </c:pt>
                <c:pt idx="1580">
                  <c:v>3185</c:v>
                </c:pt>
                <c:pt idx="1581">
                  <c:v>3185</c:v>
                </c:pt>
                <c:pt idx="1582">
                  <c:v>3186</c:v>
                </c:pt>
                <c:pt idx="1583">
                  <c:v>3186</c:v>
                </c:pt>
                <c:pt idx="1584">
                  <c:v>3187</c:v>
                </c:pt>
                <c:pt idx="1585">
                  <c:v>3187</c:v>
                </c:pt>
                <c:pt idx="1586">
                  <c:v>3188</c:v>
                </c:pt>
                <c:pt idx="1587">
                  <c:v>3188</c:v>
                </c:pt>
                <c:pt idx="1588">
                  <c:v>3189</c:v>
                </c:pt>
                <c:pt idx="1589">
                  <c:v>3189</c:v>
                </c:pt>
                <c:pt idx="1590">
                  <c:v>3190</c:v>
                </c:pt>
                <c:pt idx="1591">
                  <c:v>3190</c:v>
                </c:pt>
                <c:pt idx="1592">
                  <c:v>3191</c:v>
                </c:pt>
                <c:pt idx="1593">
                  <c:v>3191</c:v>
                </c:pt>
                <c:pt idx="1594">
                  <c:v>3192</c:v>
                </c:pt>
                <c:pt idx="1595">
                  <c:v>3192</c:v>
                </c:pt>
                <c:pt idx="1596">
                  <c:v>3193</c:v>
                </c:pt>
                <c:pt idx="1597">
                  <c:v>3193</c:v>
                </c:pt>
                <c:pt idx="1598">
                  <c:v>3194</c:v>
                </c:pt>
                <c:pt idx="1599">
                  <c:v>3194</c:v>
                </c:pt>
                <c:pt idx="1600">
                  <c:v>3195</c:v>
                </c:pt>
                <c:pt idx="1601">
                  <c:v>3195</c:v>
                </c:pt>
                <c:pt idx="1602">
                  <c:v>3196</c:v>
                </c:pt>
                <c:pt idx="1603">
                  <c:v>3196</c:v>
                </c:pt>
                <c:pt idx="1604">
                  <c:v>3197</c:v>
                </c:pt>
                <c:pt idx="1605">
                  <c:v>3197</c:v>
                </c:pt>
                <c:pt idx="1606">
                  <c:v>3198</c:v>
                </c:pt>
                <c:pt idx="1607">
                  <c:v>3198</c:v>
                </c:pt>
                <c:pt idx="1608">
                  <c:v>3199</c:v>
                </c:pt>
                <c:pt idx="1609">
                  <c:v>3199</c:v>
                </c:pt>
                <c:pt idx="1610">
                  <c:v>3200</c:v>
                </c:pt>
                <c:pt idx="1611">
                  <c:v>3200</c:v>
                </c:pt>
                <c:pt idx="1612">
                  <c:v>3201</c:v>
                </c:pt>
                <c:pt idx="1613">
                  <c:v>3201</c:v>
                </c:pt>
                <c:pt idx="1614">
                  <c:v>3202</c:v>
                </c:pt>
                <c:pt idx="1615">
                  <c:v>3202</c:v>
                </c:pt>
                <c:pt idx="1616">
                  <c:v>3203</c:v>
                </c:pt>
                <c:pt idx="1617">
                  <c:v>3203</c:v>
                </c:pt>
                <c:pt idx="1618">
                  <c:v>3204</c:v>
                </c:pt>
                <c:pt idx="1619">
                  <c:v>3204</c:v>
                </c:pt>
                <c:pt idx="1620">
                  <c:v>3205</c:v>
                </c:pt>
                <c:pt idx="1621">
                  <c:v>3205</c:v>
                </c:pt>
                <c:pt idx="1622">
                  <c:v>3206</c:v>
                </c:pt>
                <c:pt idx="1623">
                  <c:v>3206</c:v>
                </c:pt>
                <c:pt idx="1624">
                  <c:v>3207</c:v>
                </c:pt>
                <c:pt idx="1625">
                  <c:v>3207</c:v>
                </c:pt>
                <c:pt idx="1626">
                  <c:v>3209</c:v>
                </c:pt>
                <c:pt idx="1627">
                  <c:v>3209</c:v>
                </c:pt>
                <c:pt idx="1628">
                  <c:v>3210</c:v>
                </c:pt>
                <c:pt idx="1629">
                  <c:v>3210</c:v>
                </c:pt>
                <c:pt idx="1630">
                  <c:v>3211</c:v>
                </c:pt>
                <c:pt idx="1631">
                  <c:v>3211</c:v>
                </c:pt>
                <c:pt idx="1632">
                  <c:v>3212</c:v>
                </c:pt>
                <c:pt idx="1633">
                  <c:v>3212</c:v>
                </c:pt>
                <c:pt idx="1634">
                  <c:v>3213</c:v>
                </c:pt>
                <c:pt idx="1635">
                  <c:v>3213</c:v>
                </c:pt>
                <c:pt idx="1636">
                  <c:v>3214</c:v>
                </c:pt>
                <c:pt idx="1637">
                  <c:v>3214</c:v>
                </c:pt>
                <c:pt idx="1638">
                  <c:v>3215</c:v>
                </c:pt>
                <c:pt idx="1639">
                  <c:v>3215</c:v>
                </c:pt>
                <c:pt idx="1640">
                  <c:v>3216</c:v>
                </c:pt>
                <c:pt idx="1641">
                  <c:v>3216</c:v>
                </c:pt>
                <c:pt idx="1642">
                  <c:v>3217</c:v>
                </c:pt>
                <c:pt idx="1643">
                  <c:v>3217</c:v>
                </c:pt>
                <c:pt idx="1644">
                  <c:v>3218</c:v>
                </c:pt>
                <c:pt idx="1645">
                  <c:v>3218</c:v>
                </c:pt>
                <c:pt idx="1646">
                  <c:v>3219</c:v>
                </c:pt>
                <c:pt idx="1647">
                  <c:v>3219</c:v>
                </c:pt>
                <c:pt idx="1648">
                  <c:v>3220</c:v>
                </c:pt>
                <c:pt idx="1649">
                  <c:v>3220</c:v>
                </c:pt>
                <c:pt idx="1650">
                  <c:v>3221</c:v>
                </c:pt>
                <c:pt idx="1651">
                  <c:v>3221</c:v>
                </c:pt>
                <c:pt idx="1652">
                  <c:v>3222</c:v>
                </c:pt>
                <c:pt idx="1653">
                  <c:v>3222</c:v>
                </c:pt>
                <c:pt idx="1654">
                  <c:v>3223</c:v>
                </c:pt>
                <c:pt idx="1655">
                  <c:v>3223</c:v>
                </c:pt>
                <c:pt idx="1656">
                  <c:v>3225</c:v>
                </c:pt>
                <c:pt idx="1657">
                  <c:v>3225</c:v>
                </c:pt>
                <c:pt idx="1658">
                  <c:v>3226</c:v>
                </c:pt>
                <c:pt idx="1659">
                  <c:v>3226</c:v>
                </c:pt>
                <c:pt idx="1660">
                  <c:v>3227</c:v>
                </c:pt>
                <c:pt idx="1661">
                  <c:v>3227</c:v>
                </c:pt>
                <c:pt idx="1662">
                  <c:v>3228</c:v>
                </c:pt>
                <c:pt idx="1663">
                  <c:v>3228</c:v>
                </c:pt>
                <c:pt idx="1664">
                  <c:v>3229</c:v>
                </c:pt>
                <c:pt idx="1665">
                  <c:v>3229</c:v>
                </c:pt>
                <c:pt idx="1666">
                  <c:v>3230</c:v>
                </c:pt>
                <c:pt idx="1667">
                  <c:v>3230</c:v>
                </c:pt>
                <c:pt idx="1668">
                  <c:v>3231</c:v>
                </c:pt>
                <c:pt idx="1669">
                  <c:v>3231</c:v>
                </c:pt>
                <c:pt idx="1670">
                  <c:v>3232</c:v>
                </c:pt>
                <c:pt idx="1671">
                  <c:v>3232</c:v>
                </c:pt>
                <c:pt idx="1672">
                  <c:v>3233</c:v>
                </c:pt>
                <c:pt idx="1673">
                  <c:v>3233</c:v>
                </c:pt>
                <c:pt idx="1674">
                  <c:v>3235</c:v>
                </c:pt>
                <c:pt idx="1675">
                  <c:v>3235</c:v>
                </c:pt>
                <c:pt idx="1676">
                  <c:v>3236</c:v>
                </c:pt>
                <c:pt idx="1677">
                  <c:v>3236</c:v>
                </c:pt>
                <c:pt idx="1678">
                  <c:v>3237</c:v>
                </c:pt>
                <c:pt idx="1679">
                  <c:v>3237</c:v>
                </c:pt>
                <c:pt idx="1680">
                  <c:v>3238</c:v>
                </c:pt>
                <c:pt idx="1681">
                  <c:v>3238</c:v>
                </c:pt>
                <c:pt idx="1682">
                  <c:v>3239</c:v>
                </c:pt>
                <c:pt idx="1683">
                  <c:v>3239</c:v>
                </c:pt>
                <c:pt idx="1684">
                  <c:v>3240</c:v>
                </c:pt>
                <c:pt idx="1685">
                  <c:v>3240</c:v>
                </c:pt>
                <c:pt idx="1686">
                  <c:v>3241</c:v>
                </c:pt>
                <c:pt idx="1687">
                  <c:v>3241</c:v>
                </c:pt>
                <c:pt idx="1688">
                  <c:v>3242</c:v>
                </c:pt>
                <c:pt idx="1689">
                  <c:v>3242</c:v>
                </c:pt>
                <c:pt idx="1690">
                  <c:v>3243</c:v>
                </c:pt>
                <c:pt idx="1691">
                  <c:v>3243</c:v>
                </c:pt>
                <c:pt idx="1692">
                  <c:v>3244</c:v>
                </c:pt>
                <c:pt idx="1693">
                  <c:v>3244</c:v>
                </c:pt>
                <c:pt idx="1694">
                  <c:v>3245</c:v>
                </c:pt>
                <c:pt idx="1695">
                  <c:v>3245</c:v>
                </c:pt>
                <c:pt idx="1696">
                  <c:v>3246</c:v>
                </c:pt>
                <c:pt idx="1697">
                  <c:v>3246</c:v>
                </c:pt>
                <c:pt idx="1698">
                  <c:v>3247</c:v>
                </c:pt>
                <c:pt idx="1699">
                  <c:v>3247</c:v>
                </c:pt>
                <c:pt idx="1700">
                  <c:v>3248</c:v>
                </c:pt>
                <c:pt idx="1701">
                  <c:v>3248</c:v>
                </c:pt>
                <c:pt idx="1702">
                  <c:v>3249</c:v>
                </c:pt>
                <c:pt idx="1703">
                  <c:v>3249</c:v>
                </c:pt>
                <c:pt idx="1704">
                  <c:v>3250</c:v>
                </c:pt>
                <c:pt idx="1705">
                  <c:v>3250</c:v>
                </c:pt>
                <c:pt idx="1706">
                  <c:v>3251</c:v>
                </c:pt>
                <c:pt idx="1707">
                  <c:v>3251</c:v>
                </c:pt>
                <c:pt idx="1708">
                  <c:v>3252</c:v>
                </c:pt>
                <c:pt idx="1709">
                  <c:v>3252</c:v>
                </c:pt>
                <c:pt idx="1710">
                  <c:v>3253</c:v>
                </c:pt>
                <c:pt idx="1711">
                  <c:v>3253</c:v>
                </c:pt>
                <c:pt idx="1712">
                  <c:v>3254</c:v>
                </c:pt>
                <c:pt idx="1713">
                  <c:v>3254</c:v>
                </c:pt>
                <c:pt idx="1714">
                  <c:v>3255</c:v>
                </c:pt>
                <c:pt idx="1715">
                  <c:v>3255</c:v>
                </c:pt>
                <c:pt idx="1716">
                  <c:v>3256</c:v>
                </c:pt>
                <c:pt idx="1717">
                  <c:v>3256</c:v>
                </c:pt>
                <c:pt idx="1718">
                  <c:v>3257</c:v>
                </c:pt>
                <c:pt idx="1719">
                  <c:v>3257</c:v>
                </c:pt>
                <c:pt idx="1720">
                  <c:v>3258</c:v>
                </c:pt>
                <c:pt idx="1721">
                  <c:v>3258</c:v>
                </c:pt>
                <c:pt idx="1722">
                  <c:v>3259</c:v>
                </c:pt>
                <c:pt idx="1723">
                  <c:v>3259</c:v>
                </c:pt>
                <c:pt idx="1724">
                  <c:v>3260</c:v>
                </c:pt>
                <c:pt idx="1725">
                  <c:v>3260</c:v>
                </c:pt>
                <c:pt idx="1726">
                  <c:v>3261</c:v>
                </c:pt>
                <c:pt idx="1727">
                  <c:v>3261</c:v>
                </c:pt>
                <c:pt idx="1728">
                  <c:v>3262</c:v>
                </c:pt>
                <c:pt idx="1729">
                  <c:v>3262</c:v>
                </c:pt>
                <c:pt idx="1730">
                  <c:v>3263</c:v>
                </c:pt>
                <c:pt idx="1731">
                  <c:v>3263</c:v>
                </c:pt>
                <c:pt idx="1732">
                  <c:v>3264</c:v>
                </c:pt>
                <c:pt idx="1733">
                  <c:v>3264</c:v>
                </c:pt>
                <c:pt idx="1734">
                  <c:v>3265</c:v>
                </c:pt>
                <c:pt idx="1735">
                  <c:v>3265</c:v>
                </c:pt>
                <c:pt idx="1736">
                  <c:v>3266</c:v>
                </c:pt>
                <c:pt idx="1737">
                  <c:v>3266</c:v>
                </c:pt>
                <c:pt idx="1738">
                  <c:v>3267</c:v>
                </c:pt>
                <c:pt idx="1739">
                  <c:v>3267</c:v>
                </c:pt>
                <c:pt idx="1740">
                  <c:v>3268</c:v>
                </c:pt>
                <c:pt idx="1741">
                  <c:v>3268</c:v>
                </c:pt>
                <c:pt idx="1742">
                  <c:v>3269</c:v>
                </c:pt>
                <c:pt idx="1743">
                  <c:v>3269</c:v>
                </c:pt>
                <c:pt idx="1744">
                  <c:v>3270</c:v>
                </c:pt>
                <c:pt idx="1745">
                  <c:v>3270</c:v>
                </c:pt>
                <c:pt idx="1746">
                  <c:v>3271</c:v>
                </c:pt>
                <c:pt idx="1747">
                  <c:v>3271</c:v>
                </c:pt>
                <c:pt idx="1748">
                  <c:v>3272</c:v>
                </c:pt>
                <c:pt idx="1749">
                  <c:v>3272</c:v>
                </c:pt>
                <c:pt idx="1750">
                  <c:v>3273</c:v>
                </c:pt>
                <c:pt idx="1751">
                  <c:v>3273</c:v>
                </c:pt>
                <c:pt idx="1752">
                  <c:v>3274</c:v>
                </c:pt>
                <c:pt idx="1753">
                  <c:v>3274</c:v>
                </c:pt>
                <c:pt idx="1754">
                  <c:v>3275</c:v>
                </c:pt>
                <c:pt idx="1755">
                  <c:v>3275</c:v>
                </c:pt>
                <c:pt idx="1756">
                  <c:v>3276</c:v>
                </c:pt>
                <c:pt idx="1757">
                  <c:v>3276</c:v>
                </c:pt>
                <c:pt idx="1758">
                  <c:v>3277</c:v>
                </c:pt>
                <c:pt idx="1759">
                  <c:v>3277</c:v>
                </c:pt>
                <c:pt idx="1760">
                  <c:v>3278</c:v>
                </c:pt>
                <c:pt idx="1761">
                  <c:v>3278</c:v>
                </c:pt>
                <c:pt idx="1762">
                  <c:v>3279</c:v>
                </c:pt>
                <c:pt idx="1763">
                  <c:v>3279</c:v>
                </c:pt>
                <c:pt idx="1764">
                  <c:v>3280</c:v>
                </c:pt>
                <c:pt idx="1765">
                  <c:v>3280</c:v>
                </c:pt>
                <c:pt idx="1766">
                  <c:v>3281</c:v>
                </c:pt>
                <c:pt idx="1767">
                  <c:v>3281</c:v>
                </c:pt>
                <c:pt idx="1768">
                  <c:v>3282</c:v>
                </c:pt>
                <c:pt idx="1769">
                  <c:v>3282</c:v>
                </c:pt>
                <c:pt idx="1770">
                  <c:v>3283</c:v>
                </c:pt>
                <c:pt idx="1771">
                  <c:v>3283</c:v>
                </c:pt>
                <c:pt idx="1772">
                  <c:v>3284</c:v>
                </c:pt>
                <c:pt idx="1773">
                  <c:v>3284</c:v>
                </c:pt>
                <c:pt idx="1774">
                  <c:v>3285</c:v>
                </c:pt>
                <c:pt idx="1775">
                  <c:v>3285</c:v>
                </c:pt>
                <c:pt idx="1776">
                  <c:v>3286</c:v>
                </c:pt>
                <c:pt idx="1777">
                  <c:v>3286</c:v>
                </c:pt>
                <c:pt idx="1778">
                  <c:v>3287</c:v>
                </c:pt>
                <c:pt idx="1779">
                  <c:v>3287</c:v>
                </c:pt>
                <c:pt idx="1780">
                  <c:v>3288</c:v>
                </c:pt>
                <c:pt idx="1781">
                  <c:v>3288</c:v>
                </c:pt>
                <c:pt idx="1782">
                  <c:v>3289</c:v>
                </c:pt>
                <c:pt idx="1783">
                  <c:v>3289</c:v>
                </c:pt>
                <c:pt idx="1784">
                  <c:v>3290</c:v>
                </c:pt>
                <c:pt idx="1785">
                  <c:v>3290</c:v>
                </c:pt>
                <c:pt idx="1786">
                  <c:v>3291</c:v>
                </c:pt>
                <c:pt idx="1787">
                  <c:v>3291</c:v>
                </c:pt>
                <c:pt idx="1788">
                  <c:v>3292</c:v>
                </c:pt>
                <c:pt idx="1789">
                  <c:v>3292</c:v>
                </c:pt>
                <c:pt idx="1790">
                  <c:v>3293</c:v>
                </c:pt>
                <c:pt idx="1791">
                  <c:v>3293</c:v>
                </c:pt>
                <c:pt idx="1792">
                  <c:v>3294</c:v>
                </c:pt>
                <c:pt idx="1793">
                  <c:v>3294</c:v>
                </c:pt>
                <c:pt idx="1794">
                  <c:v>3295</c:v>
                </c:pt>
                <c:pt idx="1795">
                  <c:v>3295</c:v>
                </c:pt>
                <c:pt idx="1796">
                  <c:v>3296</c:v>
                </c:pt>
                <c:pt idx="1797">
                  <c:v>3296</c:v>
                </c:pt>
                <c:pt idx="1798">
                  <c:v>3297</c:v>
                </c:pt>
                <c:pt idx="1799">
                  <c:v>3297</c:v>
                </c:pt>
                <c:pt idx="1800">
                  <c:v>3298</c:v>
                </c:pt>
                <c:pt idx="1801">
                  <c:v>3298</c:v>
                </c:pt>
                <c:pt idx="1802">
                  <c:v>3299</c:v>
                </c:pt>
                <c:pt idx="1803">
                  <c:v>3299</c:v>
                </c:pt>
                <c:pt idx="1804">
                  <c:v>3300</c:v>
                </c:pt>
                <c:pt idx="1805">
                  <c:v>3300</c:v>
                </c:pt>
                <c:pt idx="1806">
                  <c:v>3301</c:v>
                </c:pt>
                <c:pt idx="1807">
                  <c:v>3301</c:v>
                </c:pt>
                <c:pt idx="1808">
                  <c:v>3302</c:v>
                </c:pt>
                <c:pt idx="1809">
                  <c:v>3302</c:v>
                </c:pt>
                <c:pt idx="1810">
                  <c:v>3303</c:v>
                </c:pt>
                <c:pt idx="1811">
                  <c:v>3303</c:v>
                </c:pt>
                <c:pt idx="1812">
                  <c:v>3304</c:v>
                </c:pt>
                <c:pt idx="1813">
                  <c:v>3304</c:v>
                </c:pt>
                <c:pt idx="1814">
                  <c:v>3305</c:v>
                </c:pt>
                <c:pt idx="1815">
                  <c:v>3305</c:v>
                </c:pt>
                <c:pt idx="1816">
                  <c:v>3306</c:v>
                </c:pt>
                <c:pt idx="1817">
                  <c:v>3306</c:v>
                </c:pt>
                <c:pt idx="1818">
                  <c:v>3307</c:v>
                </c:pt>
                <c:pt idx="1819">
                  <c:v>3307</c:v>
                </c:pt>
                <c:pt idx="1820">
                  <c:v>3308</c:v>
                </c:pt>
                <c:pt idx="1821">
                  <c:v>3308</c:v>
                </c:pt>
                <c:pt idx="1822">
                  <c:v>3309</c:v>
                </c:pt>
                <c:pt idx="1823">
                  <c:v>3309</c:v>
                </c:pt>
                <c:pt idx="1824">
                  <c:v>3310</c:v>
                </c:pt>
                <c:pt idx="1825">
                  <c:v>3310</c:v>
                </c:pt>
                <c:pt idx="1826">
                  <c:v>3311</c:v>
                </c:pt>
                <c:pt idx="1827">
                  <c:v>3311</c:v>
                </c:pt>
                <c:pt idx="1828">
                  <c:v>3312</c:v>
                </c:pt>
                <c:pt idx="1829">
                  <c:v>3312</c:v>
                </c:pt>
                <c:pt idx="1830">
                  <c:v>3313</c:v>
                </c:pt>
                <c:pt idx="1831">
                  <c:v>3313</c:v>
                </c:pt>
                <c:pt idx="1832">
                  <c:v>3314</c:v>
                </c:pt>
                <c:pt idx="1833">
                  <c:v>3314</c:v>
                </c:pt>
                <c:pt idx="1834">
                  <c:v>3315</c:v>
                </c:pt>
                <c:pt idx="1835">
                  <c:v>3315</c:v>
                </c:pt>
                <c:pt idx="1836">
                  <c:v>3316</c:v>
                </c:pt>
                <c:pt idx="1837">
                  <c:v>3316</c:v>
                </c:pt>
                <c:pt idx="1838">
                  <c:v>3317</c:v>
                </c:pt>
                <c:pt idx="1839">
                  <c:v>3317</c:v>
                </c:pt>
                <c:pt idx="1840">
                  <c:v>3318</c:v>
                </c:pt>
                <c:pt idx="1841">
                  <c:v>3318</c:v>
                </c:pt>
                <c:pt idx="1842">
                  <c:v>3319</c:v>
                </c:pt>
                <c:pt idx="1843">
                  <c:v>3319</c:v>
                </c:pt>
                <c:pt idx="1844">
                  <c:v>3320</c:v>
                </c:pt>
                <c:pt idx="1845">
                  <c:v>3320</c:v>
                </c:pt>
                <c:pt idx="1846">
                  <c:v>3321</c:v>
                </c:pt>
                <c:pt idx="1847">
                  <c:v>3321</c:v>
                </c:pt>
                <c:pt idx="1848">
                  <c:v>3322</c:v>
                </c:pt>
                <c:pt idx="1849">
                  <c:v>3322</c:v>
                </c:pt>
                <c:pt idx="1850">
                  <c:v>3323</c:v>
                </c:pt>
                <c:pt idx="1851">
                  <c:v>3324</c:v>
                </c:pt>
                <c:pt idx="1852">
                  <c:v>3324</c:v>
                </c:pt>
                <c:pt idx="1853">
                  <c:v>3325</c:v>
                </c:pt>
                <c:pt idx="1854">
                  <c:v>3325</c:v>
                </c:pt>
                <c:pt idx="1855">
                  <c:v>3326</c:v>
                </c:pt>
                <c:pt idx="1856">
                  <c:v>3326</c:v>
                </c:pt>
                <c:pt idx="1857">
                  <c:v>3327</c:v>
                </c:pt>
                <c:pt idx="1858">
                  <c:v>3327</c:v>
                </c:pt>
                <c:pt idx="1859">
                  <c:v>3328</c:v>
                </c:pt>
                <c:pt idx="1860">
                  <c:v>3328</c:v>
                </c:pt>
                <c:pt idx="1861">
                  <c:v>3329</c:v>
                </c:pt>
                <c:pt idx="1862">
                  <c:v>3329</c:v>
                </c:pt>
                <c:pt idx="1863">
                  <c:v>3330</c:v>
                </c:pt>
                <c:pt idx="1864">
                  <c:v>3330</c:v>
                </c:pt>
                <c:pt idx="1865">
                  <c:v>3331</c:v>
                </c:pt>
                <c:pt idx="1866">
                  <c:v>3331</c:v>
                </c:pt>
                <c:pt idx="1867">
                  <c:v>3332</c:v>
                </c:pt>
                <c:pt idx="1868">
                  <c:v>3332</c:v>
                </c:pt>
                <c:pt idx="1869">
                  <c:v>3333</c:v>
                </c:pt>
                <c:pt idx="1870">
                  <c:v>3333</c:v>
                </c:pt>
                <c:pt idx="1871">
                  <c:v>3334</c:v>
                </c:pt>
                <c:pt idx="1872">
                  <c:v>3334</c:v>
                </c:pt>
                <c:pt idx="1873">
                  <c:v>3335</c:v>
                </c:pt>
                <c:pt idx="1874">
                  <c:v>3335</c:v>
                </c:pt>
                <c:pt idx="1875">
                  <c:v>3336</c:v>
                </c:pt>
                <c:pt idx="1876">
                  <c:v>3336</c:v>
                </c:pt>
                <c:pt idx="1877">
                  <c:v>3337</c:v>
                </c:pt>
                <c:pt idx="1878">
                  <c:v>3337</c:v>
                </c:pt>
                <c:pt idx="1879">
                  <c:v>3338</c:v>
                </c:pt>
                <c:pt idx="1880">
                  <c:v>3338</c:v>
                </c:pt>
                <c:pt idx="1881">
                  <c:v>3339</c:v>
                </c:pt>
                <c:pt idx="1882">
                  <c:v>3339</c:v>
                </c:pt>
                <c:pt idx="1883">
                  <c:v>3340</c:v>
                </c:pt>
                <c:pt idx="1884">
                  <c:v>3340</c:v>
                </c:pt>
                <c:pt idx="1885">
                  <c:v>3341</c:v>
                </c:pt>
                <c:pt idx="1886">
                  <c:v>3341</c:v>
                </c:pt>
                <c:pt idx="1887">
                  <c:v>3342</c:v>
                </c:pt>
                <c:pt idx="1888">
                  <c:v>3342</c:v>
                </c:pt>
                <c:pt idx="1889">
                  <c:v>3343</c:v>
                </c:pt>
                <c:pt idx="1890">
                  <c:v>3343</c:v>
                </c:pt>
                <c:pt idx="1891">
                  <c:v>3344</c:v>
                </c:pt>
                <c:pt idx="1892">
                  <c:v>3344</c:v>
                </c:pt>
                <c:pt idx="1893">
                  <c:v>3345</c:v>
                </c:pt>
                <c:pt idx="1894">
                  <c:v>3345</c:v>
                </c:pt>
                <c:pt idx="1895">
                  <c:v>3346</c:v>
                </c:pt>
                <c:pt idx="1896">
                  <c:v>3346</c:v>
                </c:pt>
                <c:pt idx="1897">
                  <c:v>3347</c:v>
                </c:pt>
                <c:pt idx="1898">
                  <c:v>3347</c:v>
                </c:pt>
                <c:pt idx="1899">
                  <c:v>3348</c:v>
                </c:pt>
                <c:pt idx="1900">
                  <c:v>3348</c:v>
                </c:pt>
                <c:pt idx="1901">
                  <c:v>3349</c:v>
                </c:pt>
                <c:pt idx="1902">
                  <c:v>3349</c:v>
                </c:pt>
                <c:pt idx="1903">
                  <c:v>3350</c:v>
                </c:pt>
                <c:pt idx="1904">
                  <c:v>3350</c:v>
                </c:pt>
                <c:pt idx="1905">
                  <c:v>3351</c:v>
                </c:pt>
                <c:pt idx="1906">
                  <c:v>3351</c:v>
                </c:pt>
                <c:pt idx="1907">
                  <c:v>3352</c:v>
                </c:pt>
                <c:pt idx="1908">
                  <c:v>3352</c:v>
                </c:pt>
                <c:pt idx="1909">
                  <c:v>3353</c:v>
                </c:pt>
                <c:pt idx="1910">
                  <c:v>3353</c:v>
                </c:pt>
                <c:pt idx="1911">
                  <c:v>3354</c:v>
                </c:pt>
                <c:pt idx="1912">
                  <c:v>3354</c:v>
                </c:pt>
                <c:pt idx="1913">
                  <c:v>3355</c:v>
                </c:pt>
                <c:pt idx="1914">
                  <c:v>3355</c:v>
                </c:pt>
                <c:pt idx="1915">
                  <c:v>3356</c:v>
                </c:pt>
                <c:pt idx="1916">
                  <c:v>3356</c:v>
                </c:pt>
                <c:pt idx="1917">
                  <c:v>3357</c:v>
                </c:pt>
                <c:pt idx="1918">
                  <c:v>3357</c:v>
                </c:pt>
                <c:pt idx="1919">
                  <c:v>3358</c:v>
                </c:pt>
                <c:pt idx="1920">
                  <c:v>3358</c:v>
                </c:pt>
                <c:pt idx="1921">
                  <c:v>3359</c:v>
                </c:pt>
                <c:pt idx="1922">
                  <c:v>3359</c:v>
                </c:pt>
                <c:pt idx="1923">
                  <c:v>3360</c:v>
                </c:pt>
                <c:pt idx="1924">
                  <c:v>3360</c:v>
                </c:pt>
                <c:pt idx="1925">
                  <c:v>3361</c:v>
                </c:pt>
                <c:pt idx="1926">
                  <c:v>3361</c:v>
                </c:pt>
                <c:pt idx="1927">
                  <c:v>3362</c:v>
                </c:pt>
                <c:pt idx="1928">
                  <c:v>3362</c:v>
                </c:pt>
                <c:pt idx="1929">
                  <c:v>3363</c:v>
                </c:pt>
                <c:pt idx="1930">
                  <c:v>3363</c:v>
                </c:pt>
                <c:pt idx="1931">
                  <c:v>3364</c:v>
                </c:pt>
                <c:pt idx="1932">
                  <c:v>3364</c:v>
                </c:pt>
                <c:pt idx="1933">
                  <c:v>3365</c:v>
                </c:pt>
                <c:pt idx="1934">
                  <c:v>3365</c:v>
                </c:pt>
                <c:pt idx="1935">
                  <c:v>3366</c:v>
                </c:pt>
                <c:pt idx="1936">
                  <c:v>3366</c:v>
                </c:pt>
                <c:pt idx="1937">
                  <c:v>3367</c:v>
                </c:pt>
                <c:pt idx="1938">
                  <c:v>3367</c:v>
                </c:pt>
                <c:pt idx="1939">
                  <c:v>3368</c:v>
                </c:pt>
                <c:pt idx="1940">
                  <c:v>3368</c:v>
                </c:pt>
                <c:pt idx="1941">
                  <c:v>3369</c:v>
                </c:pt>
                <c:pt idx="1942">
                  <c:v>3369</c:v>
                </c:pt>
                <c:pt idx="1943">
                  <c:v>3370</c:v>
                </c:pt>
                <c:pt idx="1944">
                  <c:v>3370</c:v>
                </c:pt>
                <c:pt idx="1945">
                  <c:v>3371</c:v>
                </c:pt>
                <c:pt idx="1946">
                  <c:v>3371</c:v>
                </c:pt>
                <c:pt idx="1947">
                  <c:v>3372</c:v>
                </c:pt>
                <c:pt idx="1948">
                  <c:v>3372</c:v>
                </c:pt>
                <c:pt idx="1949">
                  <c:v>3373</c:v>
                </c:pt>
                <c:pt idx="1950">
                  <c:v>3373</c:v>
                </c:pt>
                <c:pt idx="1951">
                  <c:v>3374</c:v>
                </c:pt>
                <c:pt idx="1952">
                  <c:v>3374</c:v>
                </c:pt>
                <c:pt idx="1953">
                  <c:v>3375</c:v>
                </c:pt>
                <c:pt idx="1954">
                  <c:v>3375</c:v>
                </c:pt>
                <c:pt idx="1955">
                  <c:v>3376</c:v>
                </c:pt>
                <c:pt idx="1956">
                  <c:v>3376</c:v>
                </c:pt>
                <c:pt idx="1957">
                  <c:v>3377</c:v>
                </c:pt>
                <c:pt idx="1958">
                  <c:v>3377</c:v>
                </c:pt>
                <c:pt idx="1959">
                  <c:v>3378</c:v>
                </c:pt>
                <c:pt idx="1960">
                  <c:v>3378</c:v>
                </c:pt>
                <c:pt idx="1961">
                  <c:v>3379</c:v>
                </c:pt>
                <c:pt idx="1962">
                  <c:v>3379</c:v>
                </c:pt>
                <c:pt idx="1963">
                  <c:v>3380</c:v>
                </c:pt>
                <c:pt idx="1964">
                  <c:v>3380</c:v>
                </c:pt>
                <c:pt idx="1965">
                  <c:v>3381</c:v>
                </c:pt>
                <c:pt idx="1966">
                  <c:v>3381</c:v>
                </c:pt>
                <c:pt idx="1967">
                  <c:v>3382</c:v>
                </c:pt>
                <c:pt idx="1968">
                  <c:v>3382</c:v>
                </c:pt>
                <c:pt idx="1969">
                  <c:v>3384</c:v>
                </c:pt>
                <c:pt idx="1970">
                  <c:v>3384</c:v>
                </c:pt>
                <c:pt idx="1971">
                  <c:v>3385</c:v>
                </c:pt>
                <c:pt idx="1972">
                  <c:v>3385</c:v>
                </c:pt>
                <c:pt idx="1973">
                  <c:v>3386</c:v>
                </c:pt>
                <c:pt idx="1974">
                  <c:v>3386</c:v>
                </c:pt>
                <c:pt idx="1975">
                  <c:v>3387</c:v>
                </c:pt>
                <c:pt idx="1976">
                  <c:v>3387</c:v>
                </c:pt>
                <c:pt idx="1977">
                  <c:v>3388</c:v>
                </c:pt>
                <c:pt idx="1978">
                  <c:v>3388</c:v>
                </c:pt>
                <c:pt idx="1979">
                  <c:v>3389</c:v>
                </c:pt>
                <c:pt idx="1980">
                  <c:v>3389</c:v>
                </c:pt>
                <c:pt idx="1981">
                  <c:v>3390</c:v>
                </c:pt>
                <c:pt idx="1982">
                  <c:v>3390</c:v>
                </c:pt>
                <c:pt idx="1983">
                  <c:v>3391</c:v>
                </c:pt>
                <c:pt idx="1984">
                  <c:v>3391</c:v>
                </c:pt>
                <c:pt idx="1985">
                  <c:v>3392</c:v>
                </c:pt>
                <c:pt idx="1986">
                  <c:v>3392</c:v>
                </c:pt>
                <c:pt idx="1987">
                  <c:v>3393</c:v>
                </c:pt>
                <c:pt idx="1988">
                  <c:v>3393</c:v>
                </c:pt>
                <c:pt idx="1989">
                  <c:v>3394</c:v>
                </c:pt>
                <c:pt idx="1990">
                  <c:v>3394</c:v>
                </c:pt>
                <c:pt idx="1991">
                  <c:v>3395</c:v>
                </c:pt>
                <c:pt idx="1992">
                  <c:v>3395</c:v>
                </c:pt>
                <c:pt idx="1993">
                  <c:v>3396</c:v>
                </c:pt>
                <c:pt idx="1994">
                  <c:v>3396</c:v>
                </c:pt>
                <c:pt idx="1995">
                  <c:v>3397</c:v>
                </c:pt>
                <c:pt idx="1996">
                  <c:v>3397</c:v>
                </c:pt>
                <c:pt idx="1997">
                  <c:v>3398</c:v>
                </c:pt>
                <c:pt idx="1998">
                  <c:v>3398</c:v>
                </c:pt>
                <c:pt idx="1999">
                  <c:v>3399</c:v>
                </c:pt>
                <c:pt idx="2000">
                  <c:v>3399</c:v>
                </c:pt>
                <c:pt idx="2001">
                  <c:v>3400</c:v>
                </c:pt>
                <c:pt idx="2002">
                  <c:v>3400</c:v>
                </c:pt>
                <c:pt idx="2003">
                  <c:v>3401</c:v>
                </c:pt>
                <c:pt idx="2004">
                  <c:v>3401</c:v>
                </c:pt>
                <c:pt idx="2005">
                  <c:v>3402</c:v>
                </c:pt>
                <c:pt idx="2006">
                  <c:v>3402</c:v>
                </c:pt>
                <c:pt idx="2007">
                  <c:v>3504</c:v>
                </c:pt>
                <c:pt idx="2008">
                  <c:v>3504</c:v>
                </c:pt>
                <c:pt idx="2009">
                  <c:v>3504</c:v>
                </c:pt>
                <c:pt idx="2010">
                  <c:v>3504</c:v>
                </c:pt>
                <c:pt idx="2011">
                  <c:v>3636</c:v>
                </c:pt>
                <c:pt idx="2012">
                  <c:v>3636</c:v>
                </c:pt>
                <c:pt idx="2013">
                  <c:v>3643</c:v>
                </c:pt>
                <c:pt idx="2014">
                  <c:v>3643</c:v>
                </c:pt>
                <c:pt idx="2015">
                  <c:v>3653</c:v>
                </c:pt>
                <c:pt idx="2016">
                  <c:v>3653</c:v>
                </c:pt>
                <c:pt idx="2017">
                  <c:v>3708</c:v>
                </c:pt>
                <c:pt idx="2018">
                  <c:v>3708</c:v>
                </c:pt>
                <c:pt idx="2019">
                  <c:v>3724</c:v>
                </c:pt>
                <c:pt idx="2020">
                  <c:v>3724</c:v>
                </c:pt>
                <c:pt idx="2021">
                  <c:v>3734</c:v>
                </c:pt>
                <c:pt idx="2022">
                  <c:v>3734</c:v>
                </c:pt>
              </c:numCache>
            </c:numRef>
          </c:xVal>
          <c:yVal>
            <c:numRef>
              <c:f>Computing!$M$3:$M$2025</c:f>
              <c:numCache>
                <c:formatCode>0.00</c:formatCode>
                <c:ptCount val="2023"/>
                <c:pt idx="684">
                  <c:v>8.8862500000000004</c:v>
                </c:pt>
                <c:pt idx="685">
                  <c:v>8.9703214285714274</c:v>
                </c:pt>
                <c:pt idx="686">
                  <c:v>9.2116428571428557</c:v>
                </c:pt>
                <c:pt idx="687">
                  <c:v>9.6033214285714283</c:v>
                </c:pt>
                <c:pt idx="702">
                  <c:v>9.414285714285711</c:v>
                </c:pt>
                <c:pt idx="720">
                  <c:v>9.3809285714285711</c:v>
                </c:pt>
                <c:pt idx="1563">
                  <c:v>9.7626249999999999</c:v>
                </c:pt>
                <c:pt idx="1564">
                  <c:v>9.8502500000000008</c:v>
                </c:pt>
                <c:pt idx="1571">
                  <c:v>9.5691249999999997</c:v>
                </c:pt>
                <c:pt idx="1586">
                  <c:v>9.8558750000000011</c:v>
                </c:pt>
                <c:pt idx="1587">
                  <c:v>9.9307499999999997</c:v>
                </c:pt>
                <c:pt idx="1592">
                  <c:v>9.7731250000000003</c:v>
                </c:pt>
                <c:pt idx="1593">
                  <c:v>9.9809999999999999</c:v>
                </c:pt>
                <c:pt idx="1618">
                  <c:v>9.5060000000000002</c:v>
                </c:pt>
                <c:pt idx="1619">
                  <c:v>9.5822499999999984</c:v>
                </c:pt>
                <c:pt idx="1638">
                  <c:v>9.7422499999999985</c:v>
                </c:pt>
                <c:pt idx="1639">
                  <c:v>9.9296250000000015</c:v>
                </c:pt>
                <c:pt idx="1696">
                  <c:v>7.3674999999999997</c:v>
                </c:pt>
                <c:pt idx="1697">
                  <c:v>8.2107499999999991</c:v>
                </c:pt>
                <c:pt idx="1834">
                  <c:v>8.6884999999999994</c:v>
                </c:pt>
                <c:pt idx="1835">
                  <c:v>9.4086999999999996</c:v>
                </c:pt>
                <c:pt idx="1844">
                  <c:v>8.6905000000000001</c:v>
                </c:pt>
                <c:pt idx="1845">
                  <c:v>9.0706249999999997</c:v>
                </c:pt>
                <c:pt idx="1857">
                  <c:v>8.8337000000000003</c:v>
                </c:pt>
                <c:pt idx="1858">
                  <c:v>8.9033000000000015</c:v>
                </c:pt>
                <c:pt idx="1861">
                  <c:v>8.8049999999999997</c:v>
                </c:pt>
                <c:pt idx="1862">
                  <c:v>9.1263000000000005</c:v>
                </c:pt>
                <c:pt idx="1863">
                  <c:v>8.4014999999999986</c:v>
                </c:pt>
                <c:pt idx="1864">
                  <c:v>9.1095999999999986</c:v>
                </c:pt>
                <c:pt idx="1875">
                  <c:v>9.0090000000000003</c:v>
                </c:pt>
                <c:pt idx="1876">
                  <c:v>9.1091999999999977</c:v>
                </c:pt>
                <c:pt idx="1877">
                  <c:v>8.7925000000000004</c:v>
                </c:pt>
                <c:pt idx="1878">
                  <c:v>8.8358000000000008</c:v>
                </c:pt>
                <c:pt idx="1879">
                  <c:v>9.1098999999999997</c:v>
                </c:pt>
                <c:pt idx="1880">
                  <c:v>9.2569000000000017</c:v>
                </c:pt>
                <c:pt idx="1889">
                  <c:v>9.2025000000000006</c:v>
                </c:pt>
                <c:pt idx="1890">
                  <c:v>9.2784000000000013</c:v>
                </c:pt>
                <c:pt idx="1901">
                  <c:v>8.6471999999999998</c:v>
                </c:pt>
                <c:pt idx="1902">
                  <c:v>8.6807000000000016</c:v>
                </c:pt>
                <c:pt idx="1907">
                  <c:v>8.5106000000000002</c:v>
                </c:pt>
                <c:pt idx="1908">
                  <c:v>8.6486000000000001</c:v>
                </c:pt>
                <c:pt idx="1917">
                  <c:v>8.8123000000000005</c:v>
                </c:pt>
                <c:pt idx="1918">
                  <c:v>8.8247</c:v>
                </c:pt>
                <c:pt idx="1919">
                  <c:v>8.9989999999999988</c:v>
                </c:pt>
                <c:pt idx="1920">
                  <c:v>9.1013000000000019</c:v>
                </c:pt>
                <c:pt idx="1927">
                  <c:v>8.7665000000000006</c:v>
                </c:pt>
                <c:pt idx="1928">
                  <c:v>8.8893999999999984</c:v>
                </c:pt>
                <c:pt idx="1931">
                  <c:v>8.9390000000000001</c:v>
                </c:pt>
                <c:pt idx="1932">
                  <c:v>9.3354999999999997</c:v>
                </c:pt>
                <c:pt idx="1937">
                  <c:v>8.9669999999999987</c:v>
                </c:pt>
                <c:pt idx="1938">
                  <c:v>9.1088000000000005</c:v>
                </c:pt>
                <c:pt idx="1939">
                  <c:v>8.2477999999999998</c:v>
                </c:pt>
                <c:pt idx="1940">
                  <c:v>8.9330999999999996</c:v>
                </c:pt>
                <c:pt idx="1943">
                  <c:v>8.9998000000000005</c:v>
                </c:pt>
                <c:pt idx="1944">
                  <c:v>9.0299999999999994</c:v>
                </c:pt>
                <c:pt idx="1947">
                  <c:v>8.8940999999999999</c:v>
                </c:pt>
                <c:pt idx="1948">
                  <c:v>9.0832000000000015</c:v>
                </c:pt>
                <c:pt idx="1953">
                  <c:v>9.1006250000000009</c:v>
                </c:pt>
                <c:pt idx="1954">
                  <c:v>9.32</c:v>
                </c:pt>
                <c:pt idx="1955">
                  <c:v>8.8879999999999999</c:v>
                </c:pt>
                <c:pt idx="1956">
                  <c:v>8.9467999999999996</c:v>
                </c:pt>
                <c:pt idx="1965">
                  <c:v>9.2327000000000012</c:v>
                </c:pt>
                <c:pt idx="1966">
                  <c:v>9.3269000000000002</c:v>
                </c:pt>
                <c:pt idx="1975">
                  <c:v>8.5131999999999994</c:v>
                </c:pt>
                <c:pt idx="1976">
                  <c:v>8.6091000000000015</c:v>
                </c:pt>
              </c:numCache>
            </c:numRef>
          </c:yVal>
        </c:ser>
        <c:axId val="113718016"/>
        <c:axId val="113720320"/>
      </c:scatterChart>
      <c:valAx>
        <c:axId val="113718016"/>
        <c:scaling>
          <c:orientation val="minMax"/>
          <c:max val="1285"/>
          <c:min val="100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Magnet N.</a:t>
                </a:r>
              </a:p>
            </c:rich>
          </c:tx>
          <c:layout>
            <c:manualLayout>
              <c:xMode val="edge"/>
              <c:yMode val="edge"/>
              <c:x val="0.48500517063081705"/>
              <c:y val="0.9389830508474575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20320"/>
        <c:crosses val="autoZero"/>
        <c:crossBetween val="midCat"/>
      </c:valAx>
      <c:valAx>
        <c:axId val="113720320"/>
        <c:scaling>
          <c:orientation val="minMax"/>
          <c:max val="16"/>
          <c:min val="4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 Modulus at 80MPa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43559322033898307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18016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72182006204756999"/>
          <c:y val="4.9152542372881372E-2"/>
          <c:w val="0.14994829369183052"/>
          <c:h val="0.1322033898305085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ASG Emod</a:t>
            </a:r>
          </a:p>
        </c:rich>
      </c:tx>
      <c:layout>
        <c:manualLayout>
          <c:xMode val="edge"/>
          <c:yMode val="edge"/>
          <c:x val="0.45398138572905916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1695966907962825E-2"/>
          <c:y val="0.20847457627118637"/>
          <c:w val="0.87176835573940048"/>
          <c:h val="0.67627118644067841"/>
        </c:manualLayout>
      </c:layout>
      <c:scatterChart>
        <c:scatterStyle val="lineMarker"/>
        <c:ser>
          <c:idx val="0"/>
          <c:order val="0"/>
          <c:tx>
            <c:strRef>
              <c:f>Computing!$E$2</c:f>
              <c:strCache>
                <c:ptCount val="1"/>
                <c:pt idx="0">
                  <c:v>IL Emod 80 MPa</c:v>
                </c:pt>
              </c:strCache>
            </c:strRef>
          </c:tx>
          <c:spPr>
            <a:ln w="28575">
              <a:noFill/>
            </a:ln>
          </c:spPr>
          <c:marker>
            <c:symbol val="dot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Computing!$C$645:$C$1034</c:f>
              <c:numCache>
                <c:formatCode>General</c:formatCode>
                <c:ptCount val="390"/>
                <c:pt idx="0">
                  <c:v>2009</c:v>
                </c:pt>
                <c:pt idx="1">
                  <c:v>2010</c:v>
                </c:pt>
                <c:pt idx="2">
                  <c:v>2010</c:v>
                </c:pt>
                <c:pt idx="3">
                  <c:v>2010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2019</c:v>
                </c:pt>
                <c:pt idx="12">
                  <c:v>2020</c:v>
                </c:pt>
                <c:pt idx="13">
                  <c:v>2020</c:v>
                </c:pt>
                <c:pt idx="14">
                  <c:v>2020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2025</c:v>
                </c:pt>
                <c:pt idx="20">
                  <c:v>2025</c:v>
                </c:pt>
                <c:pt idx="21">
                  <c:v>2025</c:v>
                </c:pt>
                <c:pt idx="22">
                  <c:v>2025</c:v>
                </c:pt>
                <c:pt idx="23">
                  <c:v>2026</c:v>
                </c:pt>
                <c:pt idx="24">
                  <c:v>2026</c:v>
                </c:pt>
                <c:pt idx="25">
                  <c:v>2026</c:v>
                </c:pt>
                <c:pt idx="26">
                  <c:v>2026</c:v>
                </c:pt>
                <c:pt idx="27">
                  <c:v>2027</c:v>
                </c:pt>
                <c:pt idx="28">
                  <c:v>2027</c:v>
                </c:pt>
                <c:pt idx="29">
                  <c:v>2027</c:v>
                </c:pt>
                <c:pt idx="30">
                  <c:v>2027</c:v>
                </c:pt>
                <c:pt idx="31">
                  <c:v>2028</c:v>
                </c:pt>
                <c:pt idx="32">
                  <c:v>2028</c:v>
                </c:pt>
                <c:pt idx="33">
                  <c:v>2028</c:v>
                </c:pt>
                <c:pt idx="34">
                  <c:v>2028</c:v>
                </c:pt>
                <c:pt idx="35">
                  <c:v>2029</c:v>
                </c:pt>
                <c:pt idx="36">
                  <c:v>2029</c:v>
                </c:pt>
                <c:pt idx="37">
                  <c:v>2029</c:v>
                </c:pt>
                <c:pt idx="38">
                  <c:v>2029</c:v>
                </c:pt>
                <c:pt idx="39">
                  <c:v>2030</c:v>
                </c:pt>
                <c:pt idx="40">
                  <c:v>2030</c:v>
                </c:pt>
                <c:pt idx="41">
                  <c:v>2030</c:v>
                </c:pt>
                <c:pt idx="42">
                  <c:v>2030</c:v>
                </c:pt>
                <c:pt idx="43">
                  <c:v>2031</c:v>
                </c:pt>
                <c:pt idx="44">
                  <c:v>2033</c:v>
                </c:pt>
                <c:pt idx="45">
                  <c:v>2034</c:v>
                </c:pt>
                <c:pt idx="46">
                  <c:v>2035</c:v>
                </c:pt>
                <c:pt idx="47">
                  <c:v>2036</c:v>
                </c:pt>
                <c:pt idx="48">
                  <c:v>2037</c:v>
                </c:pt>
                <c:pt idx="49">
                  <c:v>2038</c:v>
                </c:pt>
                <c:pt idx="50">
                  <c:v>2039</c:v>
                </c:pt>
                <c:pt idx="51">
                  <c:v>2040</c:v>
                </c:pt>
                <c:pt idx="52">
                  <c:v>2041</c:v>
                </c:pt>
                <c:pt idx="53">
                  <c:v>2042</c:v>
                </c:pt>
                <c:pt idx="54">
                  <c:v>2043</c:v>
                </c:pt>
                <c:pt idx="55">
                  <c:v>2044</c:v>
                </c:pt>
                <c:pt idx="56">
                  <c:v>2045</c:v>
                </c:pt>
                <c:pt idx="57">
                  <c:v>2047</c:v>
                </c:pt>
                <c:pt idx="58">
                  <c:v>2048</c:v>
                </c:pt>
                <c:pt idx="59">
                  <c:v>2050</c:v>
                </c:pt>
                <c:pt idx="60">
                  <c:v>2052</c:v>
                </c:pt>
                <c:pt idx="61">
                  <c:v>2053</c:v>
                </c:pt>
                <c:pt idx="62">
                  <c:v>2054</c:v>
                </c:pt>
                <c:pt idx="63">
                  <c:v>2055</c:v>
                </c:pt>
                <c:pt idx="64">
                  <c:v>2056</c:v>
                </c:pt>
                <c:pt idx="65">
                  <c:v>2057</c:v>
                </c:pt>
                <c:pt idx="66">
                  <c:v>2058</c:v>
                </c:pt>
                <c:pt idx="67">
                  <c:v>2059</c:v>
                </c:pt>
                <c:pt idx="68">
                  <c:v>2060</c:v>
                </c:pt>
                <c:pt idx="69">
                  <c:v>2061</c:v>
                </c:pt>
                <c:pt idx="70">
                  <c:v>2062</c:v>
                </c:pt>
                <c:pt idx="71">
                  <c:v>2063</c:v>
                </c:pt>
                <c:pt idx="72">
                  <c:v>2064</c:v>
                </c:pt>
                <c:pt idx="73">
                  <c:v>2065</c:v>
                </c:pt>
                <c:pt idx="74">
                  <c:v>2066</c:v>
                </c:pt>
                <c:pt idx="75">
                  <c:v>2067</c:v>
                </c:pt>
                <c:pt idx="76">
                  <c:v>2068</c:v>
                </c:pt>
                <c:pt idx="77">
                  <c:v>2070</c:v>
                </c:pt>
                <c:pt idx="78">
                  <c:v>2071</c:v>
                </c:pt>
                <c:pt idx="79">
                  <c:v>2072</c:v>
                </c:pt>
                <c:pt idx="80">
                  <c:v>2073</c:v>
                </c:pt>
                <c:pt idx="81">
                  <c:v>2074</c:v>
                </c:pt>
                <c:pt idx="82">
                  <c:v>2075</c:v>
                </c:pt>
                <c:pt idx="83">
                  <c:v>2076</c:v>
                </c:pt>
                <c:pt idx="84">
                  <c:v>2077</c:v>
                </c:pt>
                <c:pt idx="85">
                  <c:v>2078</c:v>
                </c:pt>
                <c:pt idx="86">
                  <c:v>2079</c:v>
                </c:pt>
                <c:pt idx="87">
                  <c:v>2080</c:v>
                </c:pt>
                <c:pt idx="88">
                  <c:v>2081</c:v>
                </c:pt>
                <c:pt idx="89">
                  <c:v>2082</c:v>
                </c:pt>
                <c:pt idx="90">
                  <c:v>2083</c:v>
                </c:pt>
                <c:pt idx="91">
                  <c:v>2084</c:v>
                </c:pt>
                <c:pt idx="92">
                  <c:v>2085</c:v>
                </c:pt>
                <c:pt idx="93">
                  <c:v>2086</c:v>
                </c:pt>
                <c:pt idx="94">
                  <c:v>2087</c:v>
                </c:pt>
                <c:pt idx="95">
                  <c:v>2088</c:v>
                </c:pt>
                <c:pt idx="96">
                  <c:v>2089</c:v>
                </c:pt>
                <c:pt idx="97">
                  <c:v>2090</c:v>
                </c:pt>
                <c:pt idx="98">
                  <c:v>2091</c:v>
                </c:pt>
                <c:pt idx="99">
                  <c:v>2092</c:v>
                </c:pt>
                <c:pt idx="100">
                  <c:v>2093</c:v>
                </c:pt>
                <c:pt idx="101">
                  <c:v>2094</c:v>
                </c:pt>
                <c:pt idx="102">
                  <c:v>2095</c:v>
                </c:pt>
                <c:pt idx="103">
                  <c:v>2096</c:v>
                </c:pt>
                <c:pt idx="104">
                  <c:v>2097</c:v>
                </c:pt>
                <c:pt idx="105">
                  <c:v>2099</c:v>
                </c:pt>
                <c:pt idx="106">
                  <c:v>2100</c:v>
                </c:pt>
                <c:pt idx="107">
                  <c:v>2101</c:v>
                </c:pt>
                <c:pt idx="108">
                  <c:v>2102</c:v>
                </c:pt>
                <c:pt idx="109">
                  <c:v>2103</c:v>
                </c:pt>
                <c:pt idx="110">
                  <c:v>2104</c:v>
                </c:pt>
                <c:pt idx="111">
                  <c:v>2105</c:v>
                </c:pt>
                <c:pt idx="112">
                  <c:v>2106</c:v>
                </c:pt>
                <c:pt idx="113">
                  <c:v>2107</c:v>
                </c:pt>
                <c:pt idx="114">
                  <c:v>2108</c:v>
                </c:pt>
                <c:pt idx="115">
                  <c:v>2109</c:v>
                </c:pt>
                <c:pt idx="116">
                  <c:v>2110</c:v>
                </c:pt>
                <c:pt idx="117">
                  <c:v>2111</c:v>
                </c:pt>
                <c:pt idx="118">
                  <c:v>2112</c:v>
                </c:pt>
                <c:pt idx="119">
                  <c:v>2113</c:v>
                </c:pt>
                <c:pt idx="120">
                  <c:v>2114</c:v>
                </c:pt>
                <c:pt idx="121">
                  <c:v>2115</c:v>
                </c:pt>
                <c:pt idx="122">
                  <c:v>2118</c:v>
                </c:pt>
                <c:pt idx="123">
                  <c:v>2119</c:v>
                </c:pt>
                <c:pt idx="124">
                  <c:v>2120</c:v>
                </c:pt>
                <c:pt idx="125">
                  <c:v>2121</c:v>
                </c:pt>
                <c:pt idx="126">
                  <c:v>2122</c:v>
                </c:pt>
                <c:pt idx="127">
                  <c:v>2123</c:v>
                </c:pt>
                <c:pt idx="128">
                  <c:v>2125</c:v>
                </c:pt>
                <c:pt idx="129">
                  <c:v>2126</c:v>
                </c:pt>
                <c:pt idx="130">
                  <c:v>2127</c:v>
                </c:pt>
                <c:pt idx="131">
                  <c:v>2128</c:v>
                </c:pt>
                <c:pt idx="132">
                  <c:v>2129</c:v>
                </c:pt>
                <c:pt idx="133">
                  <c:v>2130</c:v>
                </c:pt>
                <c:pt idx="134">
                  <c:v>2131</c:v>
                </c:pt>
                <c:pt idx="135">
                  <c:v>2132</c:v>
                </c:pt>
                <c:pt idx="136">
                  <c:v>2133</c:v>
                </c:pt>
                <c:pt idx="137">
                  <c:v>2134</c:v>
                </c:pt>
                <c:pt idx="138">
                  <c:v>2135</c:v>
                </c:pt>
                <c:pt idx="139">
                  <c:v>2136</c:v>
                </c:pt>
                <c:pt idx="140">
                  <c:v>2137</c:v>
                </c:pt>
                <c:pt idx="141">
                  <c:v>2138</c:v>
                </c:pt>
                <c:pt idx="142">
                  <c:v>2139</c:v>
                </c:pt>
                <c:pt idx="143">
                  <c:v>2140</c:v>
                </c:pt>
                <c:pt idx="144">
                  <c:v>2141</c:v>
                </c:pt>
                <c:pt idx="145">
                  <c:v>2142</c:v>
                </c:pt>
                <c:pt idx="146">
                  <c:v>2143</c:v>
                </c:pt>
                <c:pt idx="147">
                  <c:v>2144</c:v>
                </c:pt>
                <c:pt idx="148">
                  <c:v>2145</c:v>
                </c:pt>
                <c:pt idx="149">
                  <c:v>2146</c:v>
                </c:pt>
                <c:pt idx="150">
                  <c:v>2147</c:v>
                </c:pt>
                <c:pt idx="151">
                  <c:v>2148</c:v>
                </c:pt>
                <c:pt idx="152">
                  <c:v>2149</c:v>
                </c:pt>
                <c:pt idx="153">
                  <c:v>2150</c:v>
                </c:pt>
                <c:pt idx="154">
                  <c:v>2151</c:v>
                </c:pt>
                <c:pt idx="155">
                  <c:v>2152</c:v>
                </c:pt>
                <c:pt idx="156">
                  <c:v>2153</c:v>
                </c:pt>
                <c:pt idx="157">
                  <c:v>2154</c:v>
                </c:pt>
                <c:pt idx="158">
                  <c:v>2155</c:v>
                </c:pt>
                <c:pt idx="159">
                  <c:v>2156</c:v>
                </c:pt>
                <c:pt idx="160">
                  <c:v>2157</c:v>
                </c:pt>
                <c:pt idx="161">
                  <c:v>2158</c:v>
                </c:pt>
                <c:pt idx="162">
                  <c:v>2159</c:v>
                </c:pt>
                <c:pt idx="163">
                  <c:v>2160</c:v>
                </c:pt>
                <c:pt idx="164">
                  <c:v>2161</c:v>
                </c:pt>
                <c:pt idx="165">
                  <c:v>2162</c:v>
                </c:pt>
                <c:pt idx="166">
                  <c:v>2163</c:v>
                </c:pt>
                <c:pt idx="167">
                  <c:v>2164</c:v>
                </c:pt>
                <c:pt idx="168">
                  <c:v>2165</c:v>
                </c:pt>
                <c:pt idx="169">
                  <c:v>2166</c:v>
                </c:pt>
                <c:pt idx="170">
                  <c:v>2167</c:v>
                </c:pt>
                <c:pt idx="171">
                  <c:v>2168</c:v>
                </c:pt>
                <c:pt idx="172">
                  <c:v>2169</c:v>
                </c:pt>
                <c:pt idx="173">
                  <c:v>2170</c:v>
                </c:pt>
                <c:pt idx="174">
                  <c:v>2171</c:v>
                </c:pt>
                <c:pt idx="175">
                  <c:v>2172</c:v>
                </c:pt>
                <c:pt idx="176">
                  <c:v>2173</c:v>
                </c:pt>
                <c:pt idx="177">
                  <c:v>2174</c:v>
                </c:pt>
                <c:pt idx="178">
                  <c:v>2175</c:v>
                </c:pt>
                <c:pt idx="179">
                  <c:v>2176</c:v>
                </c:pt>
                <c:pt idx="180">
                  <c:v>2177</c:v>
                </c:pt>
                <c:pt idx="181">
                  <c:v>2178</c:v>
                </c:pt>
                <c:pt idx="182">
                  <c:v>2179</c:v>
                </c:pt>
                <c:pt idx="183">
                  <c:v>2180</c:v>
                </c:pt>
                <c:pt idx="184">
                  <c:v>2181</c:v>
                </c:pt>
                <c:pt idx="185">
                  <c:v>2182</c:v>
                </c:pt>
                <c:pt idx="186">
                  <c:v>2183</c:v>
                </c:pt>
                <c:pt idx="187">
                  <c:v>2184</c:v>
                </c:pt>
                <c:pt idx="188">
                  <c:v>2185</c:v>
                </c:pt>
                <c:pt idx="189">
                  <c:v>2186</c:v>
                </c:pt>
                <c:pt idx="190">
                  <c:v>2187</c:v>
                </c:pt>
                <c:pt idx="191">
                  <c:v>2188</c:v>
                </c:pt>
                <c:pt idx="192">
                  <c:v>2189</c:v>
                </c:pt>
                <c:pt idx="193">
                  <c:v>2191</c:v>
                </c:pt>
                <c:pt idx="194">
                  <c:v>2192</c:v>
                </c:pt>
                <c:pt idx="195">
                  <c:v>2193</c:v>
                </c:pt>
                <c:pt idx="196">
                  <c:v>2194</c:v>
                </c:pt>
                <c:pt idx="197">
                  <c:v>2195</c:v>
                </c:pt>
                <c:pt idx="198">
                  <c:v>2196</c:v>
                </c:pt>
                <c:pt idx="199">
                  <c:v>2197</c:v>
                </c:pt>
                <c:pt idx="200">
                  <c:v>2198</c:v>
                </c:pt>
                <c:pt idx="201">
                  <c:v>2199</c:v>
                </c:pt>
                <c:pt idx="202">
                  <c:v>2200</c:v>
                </c:pt>
                <c:pt idx="203">
                  <c:v>2201</c:v>
                </c:pt>
                <c:pt idx="204">
                  <c:v>2202</c:v>
                </c:pt>
                <c:pt idx="205">
                  <c:v>2203</c:v>
                </c:pt>
                <c:pt idx="206">
                  <c:v>2204</c:v>
                </c:pt>
                <c:pt idx="207">
                  <c:v>2205</c:v>
                </c:pt>
                <c:pt idx="208">
                  <c:v>2206</c:v>
                </c:pt>
                <c:pt idx="209">
                  <c:v>2207</c:v>
                </c:pt>
                <c:pt idx="210">
                  <c:v>2208</c:v>
                </c:pt>
                <c:pt idx="211">
                  <c:v>2209</c:v>
                </c:pt>
                <c:pt idx="212">
                  <c:v>2210</c:v>
                </c:pt>
                <c:pt idx="213">
                  <c:v>2211</c:v>
                </c:pt>
                <c:pt idx="214">
                  <c:v>2212</c:v>
                </c:pt>
                <c:pt idx="215">
                  <c:v>2213</c:v>
                </c:pt>
                <c:pt idx="216">
                  <c:v>2214</c:v>
                </c:pt>
                <c:pt idx="217">
                  <c:v>2215</c:v>
                </c:pt>
                <c:pt idx="218">
                  <c:v>2216</c:v>
                </c:pt>
                <c:pt idx="219">
                  <c:v>2217</c:v>
                </c:pt>
                <c:pt idx="220">
                  <c:v>2218</c:v>
                </c:pt>
                <c:pt idx="221">
                  <c:v>2219</c:v>
                </c:pt>
                <c:pt idx="222">
                  <c:v>2220</c:v>
                </c:pt>
                <c:pt idx="223">
                  <c:v>2221</c:v>
                </c:pt>
                <c:pt idx="224">
                  <c:v>2222</c:v>
                </c:pt>
                <c:pt idx="225">
                  <c:v>2223</c:v>
                </c:pt>
                <c:pt idx="226">
                  <c:v>2224</c:v>
                </c:pt>
                <c:pt idx="227">
                  <c:v>2225</c:v>
                </c:pt>
                <c:pt idx="228">
                  <c:v>2226</c:v>
                </c:pt>
                <c:pt idx="229">
                  <c:v>2227</c:v>
                </c:pt>
                <c:pt idx="230">
                  <c:v>2228</c:v>
                </c:pt>
                <c:pt idx="231">
                  <c:v>2229</c:v>
                </c:pt>
                <c:pt idx="232">
                  <c:v>2230</c:v>
                </c:pt>
                <c:pt idx="233">
                  <c:v>2231</c:v>
                </c:pt>
                <c:pt idx="234">
                  <c:v>2232</c:v>
                </c:pt>
                <c:pt idx="235">
                  <c:v>2233</c:v>
                </c:pt>
                <c:pt idx="236">
                  <c:v>2234</c:v>
                </c:pt>
                <c:pt idx="237">
                  <c:v>2235</c:v>
                </c:pt>
                <c:pt idx="238">
                  <c:v>2236</c:v>
                </c:pt>
                <c:pt idx="239">
                  <c:v>2237</c:v>
                </c:pt>
                <c:pt idx="240">
                  <c:v>2238</c:v>
                </c:pt>
                <c:pt idx="241">
                  <c:v>2240</c:v>
                </c:pt>
                <c:pt idx="242">
                  <c:v>2241</c:v>
                </c:pt>
                <c:pt idx="243">
                  <c:v>2242</c:v>
                </c:pt>
                <c:pt idx="244">
                  <c:v>2243</c:v>
                </c:pt>
                <c:pt idx="245">
                  <c:v>2244</c:v>
                </c:pt>
                <c:pt idx="246">
                  <c:v>2245</c:v>
                </c:pt>
                <c:pt idx="247">
                  <c:v>2246</c:v>
                </c:pt>
                <c:pt idx="248">
                  <c:v>2247</c:v>
                </c:pt>
                <c:pt idx="249">
                  <c:v>2248</c:v>
                </c:pt>
                <c:pt idx="250">
                  <c:v>2249</c:v>
                </c:pt>
                <c:pt idx="251">
                  <c:v>2250</c:v>
                </c:pt>
                <c:pt idx="252">
                  <c:v>2251</c:v>
                </c:pt>
                <c:pt idx="253">
                  <c:v>2253</c:v>
                </c:pt>
                <c:pt idx="254">
                  <c:v>2254</c:v>
                </c:pt>
                <c:pt idx="255">
                  <c:v>2255</c:v>
                </c:pt>
                <c:pt idx="256">
                  <c:v>2256</c:v>
                </c:pt>
                <c:pt idx="257">
                  <c:v>2257</c:v>
                </c:pt>
                <c:pt idx="258">
                  <c:v>2258</c:v>
                </c:pt>
                <c:pt idx="259">
                  <c:v>2259</c:v>
                </c:pt>
                <c:pt idx="260">
                  <c:v>2260</c:v>
                </c:pt>
                <c:pt idx="261">
                  <c:v>2261</c:v>
                </c:pt>
                <c:pt idx="262">
                  <c:v>2262</c:v>
                </c:pt>
                <c:pt idx="263">
                  <c:v>2263</c:v>
                </c:pt>
                <c:pt idx="264">
                  <c:v>2264</c:v>
                </c:pt>
                <c:pt idx="265">
                  <c:v>2265</c:v>
                </c:pt>
                <c:pt idx="266">
                  <c:v>2266</c:v>
                </c:pt>
                <c:pt idx="267">
                  <c:v>2267</c:v>
                </c:pt>
                <c:pt idx="268">
                  <c:v>2268</c:v>
                </c:pt>
                <c:pt idx="269">
                  <c:v>2269</c:v>
                </c:pt>
                <c:pt idx="270">
                  <c:v>2270</c:v>
                </c:pt>
                <c:pt idx="271">
                  <c:v>2271</c:v>
                </c:pt>
                <c:pt idx="272">
                  <c:v>2272</c:v>
                </c:pt>
                <c:pt idx="273">
                  <c:v>2273</c:v>
                </c:pt>
                <c:pt idx="274">
                  <c:v>2274</c:v>
                </c:pt>
                <c:pt idx="275">
                  <c:v>2275</c:v>
                </c:pt>
                <c:pt idx="276">
                  <c:v>2276</c:v>
                </c:pt>
                <c:pt idx="277">
                  <c:v>2277</c:v>
                </c:pt>
                <c:pt idx="278">
                  <c:v>2278</c:v>
                </c:pt>
                <c:pt idx="279">
                  <c:v>2279</c:v>
                </c:pt>
                <c:pt idx="280">
                  <c:v>2280</c:v>
                </c:pt>
                <c:pt idx="281">
                  <c:v>2281</c:v>
                </c:pt>
                <c:pt idx="282">
                  <c:v>2282</c:v>
                </c:pt>
                <c:pt idx="283">
                  <c:v>2283</c:v>
                </c:pt>
                <c:pt idx="284">
                  <c:v>2284</c:v>
                </c:pt>
                <c:pt idx="285">
                  <c:v>2285</c:v>
                </c:pt>
                <c:pt idx="286">
                  <c:v>2286</c:v>
                </c:pt>
                <c:pt idx="287">
                  <c:v>2287</c:v>
                </c:pt>
                <c:pt idx="288">
                  <c:v>2288</c:v>
                </c:pt>
                <c:pt idx="289">
                  <c:v>2289</c:v>
                </c:pt>
                <c:pt idx="290">
                  <c:v>2291</c:v>
                </c:pt>
                <c:pt idx="291">
                  <c:v>2292</c:v>
                </c:pt>
                <c:pt idx="292">
                  <c:v>2293</c:v>
                </c:pt>
                <c:pt idx="293">
                  <c:v>2294</c:v>
                </c:pt>
                <c:pt idx="294">
                  <c:v>2295</c:v>
                </c:pt>
                <c:pt idx="295">
                  <c:v>2296</c:v>
                </c:pt>
                <c:pt idx="296">
                  <c:v>2297</c:v>
                </c:pt>
                <c:pt idx="297">
                  <c:v>2298</c:v>
                </c:pt>
                <c:pt idx="298">
                  <c:v>2299</c:v>
                </c:pt>
                <c:pt idx="299">
                  <c:v>2300</c:v>
                </c:pt>
                <c:pt idx="300">
                  <c:v>2301</c:v>
                </c:pt>
                <c:pt idx="301">
                  <c:v>2302</c:v>
                </c:pt>
                <c:pt idx="302">
                  <c:v>2303</c:v>
                </c:pt>
                <c:pt idx="303">
                  <c:v>2304</c:v>
                </c:pt>
                <c:pt idx="304">
                  <c:v>2305</c:v>
                </c:pt>
                <c:pt idx="305">
                  <c:v>2306</c:v>
                </c:pt>
                <c:pt idx="306">
                  <c:v>2307</c:v>
                </c:pt>
                <c:pt idx="307">
                  <c:v>2308</c:v>
                </c:pt>
                <c:pt idx="308">
                  <c:v>2309</c:v>
                </c:pt>
                <c:pt idx="309">
                  <c:v>2310</c:v>
                </c:pt>
                <c:pt idx="310">
                  <c:v>2311</c:v>
                </c:pt>
                <c:pt idx="311">
                  <c:v>2312</c:v>
                </c:pt>
                <c:pt idx="312">
                  <c:v>2313</c:v>
                </c:pt>
                <c:pt idx="313">
                  <c:v>2314</c:v>
                </c:pt>
                <c:pt idx="314">
                  <c:v>2315</c:v>
                </c:pt>
                <c:pt idx="315">
                  <c:v>2316</c:v>
                </c:pt>
                <c:pt idx="316">
                  <c:v>2317</c:v>
                </c:pt>
                <c:pt idx="317">
                  <c:v>2318</c:v>
                </c:pt>
                <c:pt idx="318">
                  <c:v>2319</c:v>
                </c:pt>
                <c:pt idx="319">
                  <c:v>2320</c:v>
                </c:pt>
                <c:pt idx="320">
                  <c:v>2321</c:v>
                </c:pt>
                <c:pt idx="321">
                  <c:v>2322</c:v>
                </c:pt>
                <c:pt idx="322">
                  <c:v>2323</c:v>
                </c:pt>
                <c:pt idx="323">
                  <c:v>2325</c:v>
                </c:pt>
                <c:pt idx="324">
                  <c:v>2326</c:v>
                </c:pt>
                <c:pt idx="325">
                  <c:v>2327</c:v>
                </c:pt>
                <c:pt idx="326">
                  <c:v>2328</c:v>
                </c:pt>
                <c:pt idx="327">
                  <c:v>2329</c:v>
                </c:pt>
                <c:pt idx="328">
                  <c:v>2330</c:v>
                </c:pt>
                <c:pt idx="329">
                  <c:v>2331</c:v>
                </c:pt>
                <c:pt idx="330">
                  <c:v>2332</c:v>
                </c:pt>
                <c:pt idx="331">
                  <c:v>2333</c:v>
                </c:pt>
                <c:pt idx="332">
                  <c:v>2334</c:v>
                </c:pt>
                <c:pt idx="333">
                  <c:v>2335</c:v>
                </c:pt>
                <c:pt idx="334">
                  <c:v>2336</c:v>
                </c:pt>
                <c:pt idx="335">
                  <c:v>2337</c:v>
                </c:pt>
                <c:pt idx="336">
                  <c:v>2338</c:v>
                </c:pt>
                <c:pt idx="337">
                  <c:v>2339</c:v>
                </c:pt>
                <c:pt idx="338">
                  <c:v>2340</c:v>
                </c:pt>
                <c:pt idx="339">
                  <c:v>2341</c:v>
                </c:pt>
                <c:pt idx="340">
                  <c:v>2343</c:v>
                </c:pt>
                <c:pt idx="341">
                  <c:v>2344</c:v>
                </c:pt>
                <c:pt idx="342">
                  <c:v>2345</c:v>
                </c:pt>
                <c:pt idx="343">
                  <c:v>2346</c:v>
                </c:pt>
                <c:pt idx="344">
                  <c:v>2347</c:v>
                </c:pt>
                <c:pt idx="345">
                  <c:v>2348</c:v>
                </c:pt>
                <c:pt idx="346">
                  <c:v>2349</c:v>
                </c:pt>
                <c:pt idx="347">
                  <c:v>2350</c:v>
                </c:pt>
                <c:pt idx="348">
                  <c:v>2351</c:v>
                </c:pt>
                <c:pt idx="349">
                  <c:v>2352</c:v>
                </c:pt>
                <c:pt idx="350">
                  <c:v>2353</c:v>
                </c:pt>
                <c:pt idx="351">
                  <c:v>2354</c:v>
                </c:pt>
                <c:pt idx="352">
                  <c:v>2355</c:v>
                </c:pt>
                <c:pt idx="353">
                  <c:v>2356</c:v>
                </c:pt>
                <c:pt idx="354">
                  <c:v>2357</c:v>
                </c:pt>
                <c:pt idx="355">
                  <c:v>2358</c:v>
                </c:pt>
                <c:pt idx="356">
                  <c:v>2359</c:v>
                </c:pt>
                <c:pt idx="357">
                  <c:v>2360</c:v>
                </c:pt>
                <c:pt idx="358">
                  <c:v>2361</c:v>
                </c:pt>
                <c:pt idx="359">
                  <c:v>2362</c:v>
                </c:pt>
                <c:pt idx="360">
                  <c:v>2363</c:v>
                </c:pt>
                <c:pt idx="361">
                  <c:v>2364</c:v>
                </c:pt>
                <c:pt idx="362">
                  <c:v>2365</c:v>
                </c:pt>
                <c:pt idx="363">
                  <c:v>2366</c:v>
                </c:pt>
                <c:pt idx="364">
                  <c:v>2367</c:v>
                </c:pt>
                <c:pt idx="365">
                  <c:v>2369</c:v>
                </c:pt>
                <c:pt idx="366">
                  <c:v>2370</c:v>
                </c:pt>
                <c:pt idx="367">
                  <c:v>2371</c:v>
                </c:pt>
                <c:pt idx="368">
                  <c:v>2372</c:v>
                </c:pt>
                <c:pt idx="369">
                  <c:v>2373</c:v>
                </c:pt>
                <c:pt idx="370">
                  <c:v>2374</c:v>
                </c:pt>
                <c:pt idx="371">
                  <c:v>2375</c:v>
                </c:pt>
                <c:pt idx="372">
                  <c:v>2376</c:v>
                </c:pt>
                <c:pt idx="373">
                  <c:v>2377</c:v>
                </c:pt>
                <c:pt idx="374">
                  <c:v>2378</c:v>
                </c:pt>
                <c:pt idx="375">
                  <c:v>2379</c:v>
                </c:pt>
                <c:pt idx="376">
                  <c:v>2380</c:v>
                </c:pt>
                <c:pt idx="377">
                  <c:v>2381</c:v>
                </c:pt>
                <c:pt idx="378">
                  <c:v>2382</c:v>
                </c:pt>
                <c:pt idx="379">
                  <c:v>2383</c:v>
                </c:pt>
                <c:pt idx="380">
                  <c:v>2384</c:v>
                </c:pt>
                <c:pt idx="381">
                  <c:v>2385</c:v>
                </c:pt>
                <c:pt idx="382">
                  <c:v>2386</c:v>
                </c:pt>
                <c:pt idx="383">
                  <c:v>2387</c:v>
                </c:pt>
                <c:pt idx="384">
                  <c:v>2388</c:v>
                </c:pt>
                <c:pt idx="385">
                  <c:v>2390</c:v>
                </c:pt>
                <c:pt idx="386">
                  <c:v>2391</c:v>
                </c:pt>
                <c:pt idx="387">
                  <c:v>2392</c:v>
                </c:pt>
                <c:pt idx="388">
                  <c:v>2393</c:v>
                </c:pt>
                <c:pt idx="389">
                  <c:v>2394</c:v>
                </c:pt>
              </c:numCache>
            </c:numRef>
          </c:xVal>
          <c:yVal>
            <c:numRef>
              <c:f>Computing!$E$645:$E$1034</c:f>
              <c:numCache>
                <c:formatCode>0.00</c:formatCode>
                <c:ptCount val="390"/>
                <c:pt idx="0">
                  <c:v>12.5623</c:v>
                </c:pt>
                <c:pt idx="1">
                  <c:v>12.121799999999999</c:v>
                </c:pt>
                <c:pt idx="2">
                  <c:v>12.220899999999999</c:v>
                </c:pt>
                <c:pt idx="3">
                  <c:v>12.252099999999999</c:v>
                </c:pt>
                <c:pt idx="4">
                  <c:v>12.763533333333333</c:v>
                </c:pt>
                <c:pt idx="5">
                  <c:v>12.338833333333335</c:v>
                </c:pt>
                <c:pt idx="6">
                  <c:v>12.747833333333332</c:v>
                </c:pt>
                <c:pt idx="7">
                  <c:v>11.870966666666668</c:v>
                </c:pt>
                <c:pt idx="8">
                  <c:v>12.031033333333333</c:v>
                </c:pt>
                <c:pt idx="9">
                  <c:v>11.642799999999998</c:v>
                </c:pt>
                <c:pt idx="10">
                  <c:v>11.965966666666667</c:v>
                </c:pt>
                <c:pt idx="11">
                  <c:v>12.4156</c:v>
                </c:pt>
                <c:pt idx="12">
                  <c:v>11.792866666666667</c:v>
                </c:pt>
                <c:pt idx="13">
                  <c:v>12.161100000000001</c:v>
                </c:pt>
                <c:pt idx="14">
                  <c:v>12.416733333333335</c:v>
                </c:pt>
                <c:pt idx="15">
                  <c:v>12.582966666666668</c:v>
                </c:pt>
                <c:pt idx="16">
                  <c:v>12.5503</c:v>
                </c:pt>
                <c:pt idx="17">
                  <c:v>11.9933</c:v>
                </c:pt>
                <c:pt idx="18">
                  <c:v>12.408000000000001</c:v>
                </c:pt>
                <c:pt idx="19">
                  <c:v>12.381366666666667</c:v>
                </c:pt>
                <c:pt idx="20">
                  <c:v>12.455366666666663</c:v>
                </c:pt>
                <c:pt idx="21">
                  <c:v>12.665900000000001</c:v>
                </c:pt>
                <c:pt idx="22">
                  <c:v>12.746433333333336</c:v>
                </c:pt>
                <c:pt idx="23">
                  <c:v>12.063233333333333</c:v>
                </c:pt>
                <c:pt idx="24">
                  <c:v>12.121033333333333</c:v>
                </c:pt>
                <c:pt idx="25">
                  <c:v>12.481</c:v>
                </c:pt>
                <c:pt idx="26">
                  <c:v>12.798266666666667</c:v>
                </c:pt>
                <c:pt idx="27">
                  <c:v>12.375166666666665</c:v>
                </c:pt>
                <c:pt idx="28">
                  <c:v>12.629666666666667</c:v>
                </c:pt>
                <c:pt idx="29">
                  <c:v>12.662733333333332</c:v>
                </c:pt>
                <c:pt idx="30">
                  <c:v>12.9223</c:v>
                </c:pt>
                <c:pt idx="31">
                  <c:v>12.225566666666669</c:v>
                </c:pt>
                <c:pt idx="32">
                  <c:v>12.230166666666669</c:v>
                </c:pt>
                <c:pt idx="33">
                  <c:v>12.243533333333335</c:v>
                </c:pt>
                <c:pt idx="34">
                  <c:v>12.701833333333333</c:v>
                </c:pt>
                <c:pt idx="35">
                  <c:v>11.785999999999998</c:v>
                </c:pt>
                <c:pt idx="36">
                  <c:v>12.272966666666665</c:v>
                </c:pt>
                <c:pt idx="37">
                  <c:v>12.356200000000001</c:v>
                </c:pt>
                <c:pt idx="38">
                  <c:v>12.902866666666668</c:v>
                </c:pt>
                <c:pt idx="39">
                  <c:v>12.026299999999999</c:v>
                </c:pt>
                <c:pt idx="40">
                  <c:v>12.277666666666669</c:v>
                </c:pt>
                <c:pt idx="41">
                  <c:v>12.435366666666667</c:v>
                </c:pt>
                <c:pt idx="42">
                  <c:v>12.548633333333333</c:v>
                </c:pt>
                <c:pt idx="43">
                  <c:v>12.011766666666666</c:v>
                </c:pt>
                <c:pt idx="44">
                  <c:v>12.042966666666668</c:v>
                </c:pt>
                <c:pt idx="45">
                  <c:v>12.533433333333335</c:v>
                </c:pt>
                <c:pt idx="46">
                  <c:v>11.640533333333334</c:v>
                </c:pt>
                <c:pt idx="47">
                  <c:v>13.280200000000001</c:v>
                </c:pt>
                <c:pt idx="48">
                  <c:v>13.0778</c:v>
                </c:pt>
                <c:pt idx="49">
                  <c:v>12.027466666666667</c:v>
                </c:pt>
                <c:pt idx="50">
                  <c:v>12.566766666666664</c:v>
                </c:pt>
                <c:pt idx="51">
                  <c:v>13.163533333333334</c:v>
                </c:pt>
                <c:pt idx="52">
                  <c:v>13.414866666666667</c:v>
                </c:pt>
                <c:pt idx="53">
                  <c:v>12.512766666666668</c:v>
                </c:pt>
                <c:pt idx="54">
                  <c:v>12.630166666666668</c:v>
                </c:pt>
                <c:pt idx="55">
                  <c:v>13.525566666666665</c:v>
                </c:pt>
                <c:pt idx="56">
                  <c:v>12.034066666666666</c:v>
                </c:pt>
                <c:pt idx="57">
                  <c:v>12.282566666666668</c:v>
                </c:pt>
                <c:pt idx="58">
                  <c:v>12.622833333333331</c:v>
                </c:pt>
                <c:pt idx="59">
                  <c:v>13.5457</c:v>
                </c:pt>
                <c:pt idx="60">
                  <c:v>12.660733333333333</c:v>
                </c:pt>
                <c:pt idx="61">
                  <c:v>13.123166666666666</c:v>
                </c:pt>
                <c:pt idx="62">
                  <c:v>12.945566666666668</c:v>
                </c:pt>
                <c:pt idx="63">
                  <c:v>13.287466666666667</c:v>
                </c:pt>
                <c:pt idx="64">
                  <c:v>13.045966666666665</c:v>
                </c:pt>
                <c:pt idx="65">
                  <c:v>13.012733333333335</c:v>
                </c:pt>
                <c:pt idx="66">
                  <c:v>13.735666666666665</c:v>
                </c:pt>
                <c:pt idx="67">
                  <c:v>12.121799999999999</c:v>
                </c:pt>
                <c:pt idx="68">
                  <c:v>13.705400000000001</c:v>
                </c:pt>
                <c:pt idx="69">
                  <c:v>13.340233333333334</c:v>
                </c:pt>
                <c:pt idx="70">
                  <c:v>13.425999999999998</c:v>
                </c:pt>
                <c:pt idx="71">
                  <c:v>12.908166666666666</c:v>
                </c:pt>
                <c:pt idx="72">
                  <c:v>13.881</c:v>
                </c:pt>
                <c:pt idx="73">
                  <c:v>13.525266666666671</c:v>
                </c:pt>
                <c:pt idx="74">
                  <c:v>14.311066666666667</c:v>
                </c:pt>
                <c:pt idx="75">
                  <c:v>13.714600000000001</c:v>
                </c:pt>
                <c:pt idx="76">
                  <c:v>13.509833333333336</c:v>
                </c:pt>
                <c:pt idx="77">
                  <c:v>14.506966666666663</c:v>
                </c:pt>
                <c:pt idx="78">
                  <c:v>13.317166666666665</c:v>
                </c:pt>
                <c:pt idx="79">
                  <c:v>12.993600000000001</c:v>
                </c:pt>
                <c:pt idx="80">
                  <c:v>13.61716666666667</c:v>
                </c:pt>
                <c:pt idx="81">
                  <c:v>14.001066666666667</c:v>
                </c:pt>
                <c:pt idx="82">
                  <c:v>13.665866666666666</c:v>
                </c:pt>
                <c:pt idx="83">
                  <c:v>14.027633333333332</c:v>
                </c:pt>
                <c:pt idx="84">
                  <c:v>13.150433333333332</c:v>
                </c:pt>
                <c:pt idx="85">
                  <c:v>13.805833333333332</c:v>
                </c:pt>
                <c:pt idx="86">
                  <c:v>12.776800000000001</c:v>
                </c:pt>
                <c:pt idx="87">
                  <c:v>13.183833333333332</c:v>
                </c:pt>
                <c:pt idx="88">
                  <c:v>13.026766666666665</c:v>
                </c:pt>
                <c:pt idx="89">
                  <c:v>13.969366666666666</c:v>
                </c:pt>
                <c:pt idx="90">
                  <c:v>13.264700000000001</c:v>
                </c:pt>
                <c:pt idx="91">
                  <c:v>14.0793</c:v>
                </c:pt>
                <c:pt idx="92">
                  <c:v>13.806033333333335</c:v>
                </c:pt>
                <c:pt idx="93">
                  <c:v>13.639033333333334</c:v>
                </c:pt>
                <c:pt idx="94">
                  <c:v>12.677866666666667</c:v>
                </c:pt>
                <c:pt idx="95">
                  <c:v>13.738499999999998</c:v>
                </c:pt>
                <c:pt idx="96">
                  <c:v>13.991066666666667</c:v>
                </c:pt>
                <c:pt idx="97">
                  <c:v>14.042066666666667</c:v>
                </c:pt>
                <c:pt idx="98">
                  <c:v>13.944066666666666</c:v>
                </c:pt>
                <c:pt idx="99">
                  <c:v>13.844433333333333</c:v>
                </c:pt>
                <c:pt idx="100">
                  <c:v>13.898633333333335</c:v>
                </c:pt>
                <c:pt idx="101">
                  <c:v>15.111133333333335</c:v>
                </c:pt>
                <c:pt idx="102">
                  <c:v>12.749633333333332</c:v>
                </c:pt>
                <c:pt idx="103">
                  <c:v>13.930899999999999</c:v>
                </c:pt>
                <c:pt idx="104">
                  <c:v>14.488866666666667</c:v>
                </c:pt>
                <c:pt idx="105">
                  <c:v>12.724766666666667</c:v>
                </c:pt>
                <c:pt idx="106">
                  <c:v>14.131366666666665</c:v>
                </c:pt>
                <c:pt idx="107">
                  <c:v>12.863099999999999</c:v>
                </c:pt>
                <c:pt idx="108">
                  <c:v>13.9315</c:v>
                </c:pt>
                <c:pt idx="109">
                  <c:v>14.992233333333333</c:v>
                </c:pt>
                <c:pt idx="110">
                  <c:v>14.292433333333332</c:v>
                </c:pt>
                <c:pt idx="111">
                  <c:v>13.267299999999999</c:v>
                </c:pt>
                <c:pt idx="112">
                  <c:v>15.1675</c:v>
                </c:pt>
                <c:pt idx="113">
                  <c:v>13.733766666666664</c:v>
                </c:pt>
                <c:pt idx="114">
                  <c:v>14.155233333333332</c:v>
                </c:pt>
                <c:pt idx="115">
                  <c:v>13.044033333333331</c:v>
                </c:pt>
                <c:pt idx="116">
                  <c:v>14.3308</c:v>
                </c:pt>
                <c:pt idx="117">
                  <c:v>12.980533333333332</c:v>
                </c:pt>
                <c:pt idx="118">
                  <c:v>14.058966666666665</c:v>
                </c:pt>
                <c:pt idx="119">
                  <c:v>14.680066666666667</c:v>
                </c:pt>
                <c:pt idx="120">
                  <c:v>14.479866666666668</c:v>
                </c:pt>
                <c:pt idx="121">
                  <c:v>14.2484</c:v>
                </c:pt>
                <c:pt idx="122">
                  <c:v>14.296099999999999</c:v>
                </c:pt>
                <c:pt idx="123">
                  <c:v>14.001066666666667</c:v>
                </c:pt>
                <c:pt idx="124">
                  <c:v>13.665866666666666</c:v>
                </c:pt>
                <c:pt idx="125">
                  <c:v>14.027633333333332</c:v>
                </c:pt>
                <c:pt idx="126">
                  <c:v>13.150433333333332</c:v>
                </c:pt>
                <c:pt idx="127">
                  <c:v>13.805833333333332</c:v>
                </c:pt>
                <c:pt idx="128">
                  <c:v>14.433133333333332</c:v>
                </c:pt>
                <c:pt idx="129">
                  <c:v>14.516866666666669</c:v>
                </c:pt>
                <c:pt idx="130">
                  <c:v>12.776800000000001</c:v>
                </c:pt>
                <c:pt idx="131">
                  <c:v>14.286333333333333</c:v>
                </c:pt>
                <c:pt idx="132">
                  <c:v>14.131366666666665</c:v>
                </c:pt>
                <c:pt idx="133">
                  <c:v>14.286333333333333</c:v>
                </c:pt>
                <c:pt idx="134">
                  <c:v>14.339566666666666</c:v>
                </c:pt>
                <c:pt idx="135">
                  <c:v>12.665900000000001</c:v>
                </c:pt>
                <c:pt idx="136">
                  <c:v>12.381366666666667</c:v>
                </c:pt>
                <c:pt idx="137">
                  <c:v>12.746433333333336</c:v>
                </c:pt>
                <c:pt idx="138">
                  <c:v>12.455366666666663</c:v>
                </c:pt>
                <c:pt idx="139">
                  <c:v>12.063233333333333</c:v>
                </c:pt>
                <c:pt idx="140">
                  <c:v>12.481</c:v>
                </c:pt>
                <c:pt idx="141">
                  <c:v>12.481</c:v>
                </c:pt>
                <c:pt idx="142">
                  <c:v>14.286333333333333</c:v>
                </c:pt>
                <c:pt idx="143">
                  <c:v>12.895433333333333</c:v>
                </c:pt>
                <c:pt idx="144">
                  <c:v>12.375166666666665</c:v>
                </c:pt>
                <c:pt idx="145">
                  <c:v>12.174700000000001</c:v>
                </c:pt>
                <c:pt idx="146">
                  <c:v>12.243533333333335</c:v>
                </c:pt>
                <c:pt idx="147">
                  <c:v>12.243533333333335</c:v>
                </c:pt>
                <c:pt idx="148">
                  <c:v>12.243533333333335</c:v>
                </c:pt>
                <c:pt idx="149">
                  <c:v>12.225566666666669</c:v>
                </c:pt>
                <c:pt idx="150">
                  <c:v>12.701833333333333</c:v>
                </c:pt>
                <c:pt idx="151">
                  <c:v>15.6374</c:v>
                </c:pt>
                <c:pt idx="152">
                  <c:v>15.085599999999999</c:v>
                </c:pt>
                <c:pt idx="153">
                  <c:v>14.027633333333332</c:v>
                </c:pt>
                <c:pt idx="154">
                  <c:v>12.739200000000004</c:v>
                </c:pt>
                <c:pt idx="155">
                  <c:v>12.629666666666667</c:v>
                </c:pt>
                <c:pt idx="156">
                  <c:v>12.886866666666666</c:v>
                </c:pt>
                <c:pt idx="157">
                  <c:v>12.701833333333333</c:v>
                </c:pt>
                <c:pt idx="158">
                  <c:v>12.375166666666665</c:v>
                </c:pt>
                <c:pt idx="159">
                  <c:v>12.144200000000001</c:v>
                </c:pt>
                <c:pt idx="160">
                  <c:v>12.243533333333335</c:v>
                </c:pt>
                <c:pt idx="161">
                  <c:v>13.264700000000001</c:v>
                </c:pt>
                <c:pt idx="162">
                  <c:v>13.805833333333332</c:v>
                </c:pt>
                <c:pt idx="163">
                  <c:v>13.150433333333332</c:v>
                </c:pt>
                <c:pt idx="164">
                  <c:v>13.805833333333332</c:v>
                </c:pt>
                <c:pt idx="165">
                  <c:v>12.776800000000001</c:v>
                </c:pt>
                <c:pt idx="166">
                  <c:v>13.183833333333332</c:v>
                </c:pt>
                <c:pt idx="167">
                  <c:v>13.026766666666665</c:v>
                </c:pt>
                <c:pt idx="168">
                  <c:v>12.902866666666668</c:v>
                </c:pt>
                <c:pt idx="169">
                  <c:v>12.306566666666669</c:v>
                </c:pt>
                <c:pt idx="170">
                  <c:v>12.356200000000001</c:v>
                </c:pt>
                <c:pt idx="171">
                  <c:v>12.272966666666665</c:v>
                </c:pt>
                <c:pt idx="172">
                  <c:v>11.785999999999998</c:v>
                </c:pt>
                <c:pt idx="173">
                  <c:v>12.435366666666667</c:v>
                </c:pt>
                <c:pt idx="174">
                  <c:v>12.026299999999999</c:v>
                </c:pt>
                <c:pt idx="175">
                  <c:v>12.277666666666669</c:v>
                </c:pt>
                <c:pt idx="176">
                  <c:v>12.548633333333333</c:v>
                </c:pt>
                <c:pt idx="177">
                  <c:v>12.011766666666666</c:v>
                </c:pt>
                <c:pt idx="178">
                  <c:v>13.607099999999999</c:v>
                </c:pt>
                <c:pt idx="179">
                  <c:v>14.131366666666665</c:v>
                </c:pt>
                <c:pt idx="180">
                  <c:v>12.863099999999999</c:v>
                </c:pt>
                <c:pt idx="181">
                  <c:v>13.9315</c:v>
                </c:pt>
                <c:pt idx="182">
                  <c:v>14.738966666666668</c:v>
                </c:pt>
                <c:pt idx="183">
                  <c:v>12.042966666666668</c:v>
                </c:pt>
                <c:pt idx="184">
                  <c:v>14.3995</c:v>
                </c:pt>
                <c:pt idx="185">
                  <c:v>12.533433333333335</c:v>
                </c:pt>
                <c:pt idx="186">
                  <c:v>13.881</c:v>
                </c:pt>
                <c:pt idx="187">
                  <c:v>14.534299999999998</c:v>
                </c:pt>
                <c:pt idx="188">
                  <c:v>15.168699999999998</c:v>
                </c:pt>
                <c:pt idx="189">
                  <c:v>14.815866666666667</c:v>
                </c:pt>
                <c:pt idx="190">
                  <c:v>14.3308</c:v>
                </c:pt>
                <c:pt idx="191">
                  <c:v>14.058966666666665</c:v>
                </c:pt>
                <c:pt idx="192">
                  <c:v>14.680066666666665</c:v>
                </c:pt>
                <c:pt idx="193">
                  <c:v>14.2484</c:v>
                </c:pt>
                <c:pt idx="194">
                  <c:v>14.813700000000001</c:v>
                </c:pt>
                <c:pt idx="195">
                  <c:v>14.651233333333334</c:v>
                </c:pt>
                <c:pt idx="196">
                  <c:v>14.322633333333334</c:v>
                </c:pt>
                <c:pt idx="197">
                  <c:v>14.074833333333332</c:v>
                </c:pt>
                <c:pt idx="198">
                  <c:v>14.6236</c:v>
                </c:pt>
                <c:pt idx="199">
                  <c:v>14.296099999999999</c:v>
                </c:pt>
                <c:pt idx="200">
                  <c:v>14.001066666666667</c:v>
                </c:pt>
                <c:pt idx="201">
                  <c:v>13.665866666666666</c:v>
                </c:pt>
                <c:pt idx="202">
                  <c:v>14.027633333333332</c:v>
                </c:pt>
                <c:pt idx="203">
                  <c:v>14.027633333333332</c:v>
                </c:pt>
                <c:pt idx="204">
                  <c:v>13.150433333333332</c:v>
                </c:pt>
                <c:pt idx="205">
                  <c:v>15.116133333333334</c:v>
                </c:pt>
                <c:pt idx="206">
                  <c:v>13.805833333333332</c:v>
                </c:pt>
                <c:pt idx="207">
                  <c:v>14.589400000000001</c:v>
                </c:pt>
                <c:pt idx="208">
                  <c:v>14.433133333333332</c:v>
                </c:pt>
                <c:pt idx="209">
                  <c:v>14.516866666666669</c:v>
                </c:pt>
                <c:pt idx="210">
                  <c:v>12.776800000000001</c:v>
                </c:pt>
                <c:pt idx="211">
                  <c:v>14.286333333333333</c:v>
                </c:pt>
                <c:pt idx="212">
                  <c:v>14.131366666666665</c:v>
                </c:pt>
                <c:pt idx="213">
                  <c:v>14.286333333333333</c:v>
                </c:pt>
                <c:pt idx="214">
                  <c:v>14.339566666666666</c:v>
                </c:pt>
                <c:pt idx="215">
                  <c:v>12.665900000000001</c:v>
                </c:pt>
                <c:pt idx="216">
                  <c:v>12.746433333333332</c:v>
                </c:pt>
                <c:pt idx="217">
                  <c:v>12.455366666666663</c:v>
                </c:pt>
                <c:pt idx="218">
                  <c:v>12.063233333333333</c:v>
                </c:pt>
                <c:pt idx="219">
                  <c:v>12.481</c:v>
                </c:pt>
                <c:pt idx="220">
                  <c:v>12.481</c:v>
                </c:pt>
                <c:pt idx="221">
                  <c:v>14.286333333333333</c:v>
                </c:pt>
                <c:pt idx="222">
                  <c:v>12.895433333333333</c:v>
                </c:pt>
                <c:pt idx="223">
                  <c:v>12.375166666666665</c:v>
                </c:pt>
                <c:pt idx="224">
                  <c:v>12.1747</c:v>
                </c:pt>
                <c:pt idx="225">
                  <c:v>12.243533333333335</c:v>
                </c:pt>
                <c:pt idx="226">
                  <c:v>12.243533333333332</c:v>
                </c:pt>
                <c:pt idx="227">
                  <c:v>12.243533333333334</c:v>
                </c:pt>
                <c:pt idx="228">
                  <c:v>12.225566666666666</c:v>
                </c:pt>
                <c:pt idx="229">
                  <c:v>12.701833333333337</c:v>
                </c:pt>
                <c:pt idx="230">
                  <c:v>15.6374</c:v>
                </c:pt>
                <c:pt idx="231">
                  <c:v>15.085600000000001</c:v>
                </c:pt>
                <c:pt idx="232">
                  <c:v>15.344266666666666</c:v>
                </c:pt>
                <c:pt idx="233">
                  <c:v>15.074733333333331</c:v>
                </c:pt>
                <c:pt idx="234">
                  <c:v>12.629666666666669</c:v>
                </c:pt>
                <c:pt idx="235">
                  <c:v>12.629666666666667</c:v>
                </c:pt>
                <c:pt idx="236">
                  <c:v>12.886866666666663</c:v>
                </c:pt>
                <c:pt idx="237">
                  <c:v>12.701833333333333</c:v>
                </c:pt>
                <c:pt idx="238">
                  <c:v>12.375166666666665</c:v>
                </c:pt>
                <c:pt idx="239">
                  <c:v>12.144200000000001</c:v>
                </c:pt>
                <c:pt idx="240">
                  <c:v>12.243533333333334</c:v>
                </c:pt>
                <c:pt idx="241">
                  <c:v>13.805833333333334</c:v>
                </c:pt>
                <c:pt idx="242">
                  <c:v>13.150433333333332</c:v>
                </c:pt>
                <c:pt idx="243">
                  <c:v>13.805833333333334</c:v>
                </c:pt>
                <c:pt idx="244">
                  <c:v>12.776800000000001</c:v>
                </c:pt>
                <c:pt idx="245">
                  <c:v>13.183833333333334</c:v>
                </c:pt>
                <c:pt idx="246">
                  <c:v>13.026766666666667</c:v>
                </c:pt>
                <c:pt idx="247">
                  <c:v>12.902866666666664</c:v>
                </c:pt>
                <c:pt idx="248">
                  <c:v>12.306566666666667</c:v>
                </c:pt>
                <c:pt idx="249">
                  <c:v>12.306566666666667</c:v>
                </c:pt>
                <c:pt idx="250">
                  <c:v>12.356200000000001</c:v>
                </c:pt>
                <c:pt idx="251">
                  <c:v>12.272966666666669</c:v>
                </c:pt>
                <c:pt idx="252">
                  <c:v>11.786000000000001</c:v>
                </c:pt>
                <c:pt idx="253">
                  <c:v>12.026299999999999</c:v>
                </c:pt>
                <c:pt idx="254">
                  <c:v>12.277666666666667</c:v>
                </c:pt>
                <c:pt idx="255">
                  <c:v>12.548633333333335</c:v>
                </c:pt>
                <c:pt idx="256">
                  <c:v>12.011766666666666</c:v>
                </c:pt>
                <c:pt idx="257">
                  <c:v>13.607099999999999</c:v>
                </c:pt>
                <c:pt idx="258">
                  <c:v>14.131366666666668</c:v>
                </c:pt>
                <c:pt idx="259">
                  <c:v>12.863099999999999</c:v>
                </c:pt>
                <c:pt idx="260">
                  <c:v>13.9315</c:v>
                </c:pt>
                <c:pt idx="261">
                  <c:v>12.980533333333334</c:v>
                </c:pt>
                <c:pt idx="262">
                  <c:v>14.058966666666667</c:v>
                </c:pt>
                <c:pt idx="263">
                  <c:v>14.680066666666665</c:v>
                </c:pt>
                <c:pt idx="264">
                  <c:v>14.479866666666666</c:v>
                </c:pt>
                <c:pt idx="265">
                  <c:v>14.2484</c:v>
                </c:pt>
                <c:pt idx="266">
                  <c:v>14.815866666666665</c:v>
                </c:pt>
                <c:pt idx="267">
                  <c:v>14.6236</c:v>
                </c:pt>
                <c:pt idx="268">
                  <c:v>14.296100000000001</c:v>
                </c:pt>
                <c:pt idx="269">
                  <c:v>14.001066666666667</c:v>
                </c:pt>
                <c:pt idx="270">
                  <c:v>13.665866666666666</c:v>
                </c:pt>
                <c:pt idx="271">
                  <c:v>14.027633333333334</c:v>
                </c:pt>
                <c:pt idx="272">
                  <c:v>13.150433333333334</c:v>
                </c:pt>
                <c:pt idx="273">
                  <c:v>13.805833333333334</c:v>
                </c:pt>
                <c:pt idx="274">
                  <c:v>14.589400000000001</c:v>
                </c:pt>
                <c:pt idx="275">
                  <c:v>14.433133333333334</c:v>
                </c:pt>
                <c:pt idx="276">
                  <c:v>14.516866666666665</c:v>
                </c:pt>
                <c:pt idx="277">
                  <c:v>12.776799999999998</c:v>
                </c:pt>
                <c:pt idx="278">
                  <c:v>14.286333333333332</c:v>
                </c:pt>
                <c:pt idx="279">
                  <c:v>14.131366666666668</c:v>
                </c:pt>
                <c:pt idx="280">
                  <c:v>14.286333333333332</c:v>
                </c:pt>
                <c:pt idx="281">
                  <c:v>14.339566666666666</c:v>
                </c:pt>
                <c:pt idx="282">
                  <c:v>12.665899999999999</c:v>
                </c:pt>
                <c:pt idx="283">
                  <c:v>12.381366666666668</c:v>
                </c:pt>
                <c:pt idx="284">
                  <c:v>12.746433333333332</c:v>
                </c:pt>
                <c:pt idx="285">
                  <c:v>12.455366666666666</c:v>
                </c:pt>
                <c:pt idx="286">
                  <c:v>12.063233333333333</c:v>
                </c:pt>
                <c:pt idx="287">
                  <c:v>12.481000000000002</c:v>
                </c:pt>
                <c:pt idx="288">
                  <c:v>12.481000000000002</c:v>
                </c:pt>
                <c:pt idx="289">
                  <c:v>14.286333333333332</c:v>
                </c:pt>
                <c:pt idx="290">
                  <c:v>12.375166666666665</c:v>
                </c:pt>
                <c:pt idx="291">
                  <c:v>12.1747</c:v>
                </c:pt>
                <c:pt idx="292">
                  <c:v>12.243533333333334</c:v>
                </c:pt>
                <c:pt idx="293">
                  <c:v>12.243533333333334</c:v>
                </c:pt>
                <c:pt idx="294">
                  <c:v>12.243533333333334</c:v>
                </c:pt>
                <c:pt idx="295">
                  <c:v>12.225566666666666</c:v>
                </c:pt>
                <c:pt idx="296">
                  <c:v>15.6374</c:v>
                </c:pt>
                <c:pt idx="297">
                  <c:v>12.144200000000001</c:v>
                </c:pt>
                <c:pt idx="298">
                  <c:v>12.243533333333334</c:v>
                </c:pt>
                <c:pt idx="299">
                  <c:v>13.264699999999998</c:v>
                </c:pt>
                <c:pt idx="300">
                  <c:v>13.805833333333334</c:v>
                </c:pt>
                <c:pt idx="301">
                  <c:v>13.150433333333334</c:v>
                </c:pt>
                <c:pt idx="302">
                  <c:v>13.805833333333334</c:v>
                </c:pt>
                <c:pt idx="303">
                  <c:v>12.776799999999998</c:v>
                </c:pt>
                <c:pt idx="304">
                  <c:v>13.183833333333332</c:v>
                </c:pt>
                <c:pt idx="305">
                  <c:v>13.026766666666667</c:v>
                </c:pt>
                <c:pt idx="306">
                  <c:v>12.902866666666664</c:v>
                </c:pt>
                <c:pt idx="307">
                  <c:v>12.306566666666667</c:v>
                </c:pt>
                <c:pt idx="308">
                  <c:v>12.356200000000001</c:v>
                </c:pt>
                <c:pt idx="309">
                  <c:v>12.272966666666665</c:v>
                </c:pt>
                <c:pt idx="310">
                  <c:v>11.786000000000001</c:v>
                </c:pt>
                <c:pt idx="311">
                  <c:v>12.435366666666667</c:v>
                </c:pt>
                <c:pt idx="312">
                  <c:v>12.026299999999999</c:v>
                </c:pt>
                <c:pt idx="313">
                  <c:v>12.277666666666667</c:v>
                </c:pt>
                <c:pt idx="314">
                  <c:v>12.548633333333335</c:v>
                </c:pt>
                <c:pt idx="315">
                  <c:v>12.011766666666666</c:v>
                </c:pt>
                <c:pt idx="316">
                  <c:v>13.607099999999999</c:v>
                </c:pt>
                <c:pt idx="317">
                  <c:v>14.131366666666668</c:v>
                </c:pt>
                <c:pt idx="318">
                  <c:v>12.863099999999999</c:v>
                </c:pt>
                <c:pt idx="319">
                  <c:v>13.9315</c:v>
                </c:pt>
                <c:pt idx="320">
                  <c:v>14.738966666666666</c:v>
                </c:pt>
                <c:pt idx="321">
                  <c:v>12.042966666666665</c:v>
                </c:pt>
                <c:pt idx="322">
                  <c:v>14.399499999999998</c:v>
                </c:pt>
                <c:pt idx="323">
                  <c:v>13.881</c:v>
                </c:pt>
                <c:pt idx="324">
                  <c:v>14.534300000000002</c:v>
                </c:pt>
                <c:pt idx="325">
                  <c:v>14.534300000000002</c:v>
                </c:pt>
                <c:pt idx="326">
                  <c:v>15.168699999999998</c:v>
                </c:pt>
                <c:pt idx="327">
                  <c:v>14.815866666666665</c:v>
                </c:pt>
                <c:pt idx="328">
                  <c:v>14.3308</c:v>
                </c:pt>
                <c:pt idx="329">
                  <c:v>14.058966666666667</c:v>
                </c:pt>
                <c:pt idx="330">
                  <c:v>14.680066666666665</c:v>
                </c:pt>
                <c:pt idx="331">
                  <c:v>14.632266666666666</c:v>
                </c:pt>
                <c:pt idx="332">
                  <c:v>14.2484</c:v>
                </c:pt>
                <c:pt idx="333">
                  <c:v>14.813699999999997</c:v>
                </c:pt>
                <c:pt idx="334">
                  <c:v>14.651233333333334</c:v>
                </c:pt>
                <c:pt idx="335">
                  <c:v>14.322633333333332</c:v>
                </c:pt>
                <c:pt idx="336">
                  <c:v>14.074833333333334</c:v>
                </c:pt>
                <c:pt idx="337">
                  <c:v>14.6236</c:v>
                </c:pt>
                <c:pt idx="338">
                  <c:v>14.296100000000001</c:v>
                </c:pt>
                <c:pt idx="339">
                  <c:v>14.001066666666667</c:v>
                </c:pt>
                <c:pt idx="340">
                  <c:v>14.027633333333332</c:v>
                </c:pt>
                <c:pt idx="341">
                  <c:v>14.027633333333332</c:v>
                </c:pt>
                <c:pt idx="342">
                  <c:v>13.150433333333332</c:v>
                </c:pt>
                <c:pt idx="343">
                  <c:v>15.116133333333334</c:v>
                </c:pt>
                <c:pt idx="344">
                  <c:v>13.805833333333334</c:v>
                </c:pt>
                <c:pt idx="345">
                  <c:v>14.589400000000001</c:v>
                </c:pt>
                <c:pt idx="346">
                  <c:v>14.433133333333334</c:v>
                </c:pt>
                <c:pt idx="347">
                  <c:v>14.516866666666665</c:v>
                </c:pt>
                <c:pt idx="348">
                  <c:v>12.776799999999998</c:v>
                </c:pt>
                <c:pt idx="349">
                  <c:v>14.286333333333332</c:v>
                </c:pt>
                <c:pt idx="350">
                  <c:v>14.131366666666665</c:v>
                </c:pt>
                <c:pt idx="351">
                  <c:v>14.286333333333332</c:v>
                </c:pt>
                <c:pt idx="352">
                  <c:v>14.339566666666666</c:v>
                </c:pt>
                <c:pt idx="353">
                  <c:v>12.665900000000001</c:v>
                </c:pt>
                <c:pt idx="354">
                  <c:v>12.746433333333332</c:v>
                </c:pt>
                <c:pt idx="355">
                  <c:v>12.455366666666666</c:v>
                </c:pt>
                <c:pt idx="356">
                  <c:v>12.063233333333333</c:v>
                </c:pt>
                <c:pt idx="357">
                  <c:v>12.481000000000002</c:v>
                </c:pt>
                <c:pt idx="358">
                  <c:v>12.481000000000002</c:v>
                </c:pt>
                <c:pt idx="359">
                  <c:v>14.286333333333333</c:v>
                </c:pt>
                <c:pt idx="360">
                  <c:v>12.895433333333333</c:v>
                </c:pt>
                <c:pt idx="361">
                  <c:v>12.375166666666665</c:v>
                </c:pt>
                <c:pt idx="362">
                  <c:v>12.1747</c:v>
                </c:pt>
                <c:pt idx="363">
                  <c:v>12.243533333333332</c:v>
                </c:pt>
                <c:pt idx="364">
                  <c:v>12.243533333333334</c:v>
                </c:pt>
                <c:pt idx="365">
                  <c:v>12.243533333333332</c:v>
                </c:pt>
                <c:pt idx="366">
                  <c:v>12.225566666666667</c:v>
                </c:pt>
                <c:pt idx="367">
                  <c:v>12.701833333333333</c:v>
                </c:pt>
                <c:pt idx="368">
                  <c:v>15.637399999999998</c:v>
                </c:pt>
                <c:pt idx="369">
                  <c:v>15.085600000000001</c:v>
                </c:pt>
                <c:pt idx="370">
                  <c:v>15.344266666666664</c:v>
                </c:pt>
                <c:pt idx="371">
                  <c:v>15.074733333333334</c:v>
                </c:pt>
                <c:pt idx="372">
                  <c:v>12.629666666666669</c:v>
                </c:pt>
                <c:pt idx="373">
                  <c:v>12.629666666666665</c:v>
                </c:pt>
                <c:pt idx="374">
                  <c:v>12.886866666666666</c:v>
                </c:pt>
                <c:pt idx="375">
                  <c:v>12.701833333333333</c:v>
                </c:pt>
                <c:pt idx="376">
                  <c:v>12.375166666666665</c:v>
                </c:pt>
                <c:pt idx="377">
                  <c:v>12.144200000000001</c:v>
                </c:pt>
                <c:pt idx="378">
                  <c:v>12.243533333333332</c:v>
                </c:pt>
                <c:pt idx="379">
                  <c:v>13.264699999999999</c:v>
                </c:pt>
                <c:pt idx="380">
                  <c:v>13.805833333333336</c:v>
                </c:pt>
                <c:pt idx="381">
                  <c:v>13.150433333333336</c:v>
                </c:pt>
                <c:pt idx="382">
                  <c:v>13.805833333333336</c:v>
                </c:pt>
                <c:pt idx="383">
                  <c:v>12.7768</c:v>
                </c:pt>
                <c:pt idx="384">
                  <c:v>13.183833333333334</c:v>
                </c:pt>
                <c:pt idx="385">
                  <c:v>12.902866666666666</c:v>
                </c:pt>
                <c:pt idx="386">
                  <c:v>12.306566666666667</c:v>
                </c:pt>
                <c:pt idx="387">
                  <c:v>12.306566666666667</c:v>
                </c:pt>
                <c:pt idx="388">
                  <c:v>12.356200000000001</c:v>
                </c:pt>
                <c:pt idx="389">
                  <c:v>12.272966666666667</c:v>
                </c:pt>
              </c:numCache>
            </c:numRef>
          </c:yVal>
        </c:ser>
        <c:ser>
          <c:idx val="1"/>
          <c:order val="1"/>
          <c:tx>
            <c:strRef>
              <c:f>Computing!$L$2</c:f>
              <c:strCache>
                <c:ptCount val="1"/>
                <c:pt idx="0">
                  <c:v>OL Emod 80 MPa</c:v>
                </c:pt>
              </c:strCache>
            </c:strRef>
          </c:tx>
          <c:spPr>
            <a:ln w="28575">
              <a:noFill/>
            </a:ln>
          </c:spPr>
          <c:marker>
            <c:symbol val="dot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Computing!$J$645:$J$1035</c:f>
              <c:numCache>
                <c:formatCode>General</c:formatCode>
                <c:ptCount val="391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2008</c:v>
                </c:pt>
                <c:pt idx="5">
                  <c:v>2008</c:v>
                </c:pt>
                <c:pt idx="6">
                  <c:v>2008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2009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2010</c:v>
                </c:pt>
                <c:pt idx="15">
                  <c:v>2012</c:v>
                </c:pt>
                <c:pt idx="16">
                  <c:v>2012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2019</c:v>
                </c:pt>
                <c:pt idx="23">
                  <c:v>2019</c:v>
                </c:pt>
                <c:pt idx="24">
                  <c:v>2019</c:v>
                </c:pt>
                <c:pt idx="25">
                  <c:v>2020</c:v>
                </c:pt>
                <c:pt idx="26">
                  <c:v>2020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2026</c:v>
                </c:pt>
                <c:pt idx="31">
                  <c:v>2026</c:v>
                </c:pt>
                <c:pt idx="32">
                  <c:v>2026</c:v>
                </c:pt>
                <c:pt idx="33">
                  <c:v>2026</c:v>
                </c:pt>
                <c:pt idx="34">
                  <c:v>2027</c:v>
                </c:pt>
                <c:pt idx="35">
                  <c:v>2027</c:v>
                </c:pt>
                <c:pt idx="36">
                  <c:v>2027</c:v>
                </c:pt>
                <c:pt idx="37">
                  <c:v>2027</c:v>
                </c:pt>
                <c:pt idx="38">
                  <c:v>2028</c:v>
                </c:pt>
                <c:pt idx="39">
                  <c:v>2028</c:v>
                </c:pt>
                <c:pt idx="40">
                  <c:v>2028</c:v>
                </c:pt>
                <c:pt idx="41">
                  <c:v>2028</c:v>
                </c:pt>
                <c:pt idx="42">
                  <c:v>2029</c:v>
                </c:pt>
                <c:pt idx="43">
                  <c:v>2029</c:v>
                </c:pt>
                <c:pt idx="44">
                  <c:v>2029</c:v>
                </c:pt>
                <c:pt idx="45">
                  <c:v>2029</c:v>
                </c:pt>
                <c:pt idx="46">
                  <c:v>2030</c:v>
                </c:pt>
                <c:pt idx="47">
                  <c:v>2030</c:v>
                </c:pt>
                <c:pt idx="48">
                  <c:v>2033</c:v>
                </c:pt>
                <c:pt idx="49">
                  <c:v>2034</c:v>
                </c:pt>
                <c:pt idx="50">
                  <c:v>2035</c:v>
                </c:pt>
                <c:pt idx="51">
                  <c:v>2036</c:v>
                </c:pt>
                <c:pt idx="52">
                  <c:v>2037</c:v>
                </c:pt>
                <c:pt idx="53">
                  <c:v>2038</c:v>
                </c:pt>
                <c:pt idx="54">
                  <c:v>2039</c:v>
                </c:pt>
                <c:pt idx="55">
                  <c:v>2040</c:v>
                </c:pt>
                <c:pt idx="56">
                  <c:v>2041</c:v>
                </c:pt>
                <c:pt idx="57">
                  <c:v>2042</c:v>
                </c:pt>
                <c:pt idx="58">
                  <c:v>2043</c:v>
                </c:pt>
                <c:pt idx="59">
                  <c:v>2044</c:v>
                </c:pt>
                <c:pt idx="60">
                  <c:v>2045</c:v>
                </c:pt>
                <c:pt idx="61">
                  <c:v>2046</c:v>
                </c:pt>
                <c:pt idx="62">
                  <c:v>2047</c:v>
                </c:pt>
                <c:pt idx="63">
                  <c:v>2048</c:v>
                </c:pt>
                <c:pt idx="64">
                  <c:v>2050</c:v>
                </c:pt>
                <c:pt idx="65">
                  <c:v>2052</c:v>
                </c:pt>
                <c:pt idx="66">
                  <c:v>2053</c:v>
                </c:pt>
                <c:pt idx="67">
                  <c:v>2054</c:v>
                </c:pt>
                <c:pt idx="68">
                  <c:v>2055</c:v>
                </c:pt>
                <c:pt idx="69">
                  <c:v>2056</c:v>
                </c:pt>
                <c:pt idx="70">
                  <c:v>2057</c:v>
                </c:pt>
                <c:pt idx="71">
                  <c:v>2058</c:v>
                </c:pt>
                <c:pt idx="72">
                  <c:v>2059</c:v>
                </c:pt>
                <c:pt idx="73">
                  <c:v>2060</c:v>
                </c:pt>
                <c:pt idx="74">
                  <c:v>2061</c:v>
                </c:pt>
                <c:pt idx="75">
                  <c:v>2062</c:v>
                </c:pt>
                <c:pt idx="76">
                  <c:v>2063</c:v>
                </c:pt>
                <c:pt idx="77">
                  <c:v>2064</c:v>
                </c:pt>
                <c:pt idx="78">
                  <c:v>2065</c:v>
                </c:pt>
                <c:pt idx="79">
                  <c:v>2066</c:v>
                </c:pt>
                <c:pt idx="80">
                  <c:v>2067</c:v>
                </c:pt>
                <c:pt idx="81">
                  <c:v>2070</c:v>
                </c:pt>
                <c:pt idx="82">
                  <c:v>2071</c:v>
                </c:pt>
                <c:pt idx="83">
                  <c:v>2072</c:v>
                </c:pt>
                <c:pt idx="84">
                  <c:v>2073</c:v>
                </c:pt>
                <c:pt idx="85">
                  <c:v>2074</c:v>
                </c:pt>
                <c:pt idx="86">
                  <c:v>2075</c:v>
                </c:pt>
                <c:pt idx="87">
                  <c:v>2076</c:v>
                </c:pt>
                <c:pt idx="88">
                  <c:v>2077</c:v>
                </c:pt>
                <c:pt idx="89">
                  <c:v>2078</c:v>
                </c:pt>
                <c:pt idx="90">
                  <c:v>2079</c:v>
                </c:pt>
                <c:pt idx="91">
                  <c:v>2080</c:v>
                </c:pt>
                <c:pt idx="92">
                  <c:v>2081</c:v>
                </c:pt>
                <c:pt idx="93">
                  <c:v>2082</c:v>
                </c:pt>
                <c:pt idx="94">
                  <c:v>2083</c:v>
                </c:pt>
                <c:pt idx="95">
                  <c:v>2084</c:v>
                </c:pt>
                <c:pt idx="96">
                  <c:v>2085</c:v>
                </c:pt>
                <c:pt idx="97">
                  <c:v>2086</c:v>
                </c:pt>
                <c:pt idx="98">
                  <c:v>2087</c:v>
                </c:pt>
                <c:pt idx="99">
                  <c:v>2088</c:v>
                </c:pt>
                <c:pt idx="100">
                  <c:v>2089</c:v>
                </c:pt>
                <c:pt idx="101">
                  <c:v>2090</c:v>
                </c:pt>
                <c:pt idx="102">
                  <c:v>2091</c:v>
                </c:pt>
                <c:pt idx="103">
                  <c:v>2092</c:v>
                </c:pt>
                <c:pt idx="104">
                  <c:v>2093</c:v>
                </c:pt>
                <c:pt idx="105">
                  <c:v>2094</c:v>
                </c:pt>
                <c:pt idx="106">
                  <c:v>2095</c:v>
                </c:pt>
                <c:pt idx="107">
                  <c:v>2096</c:v>
                </c:pt>
                <c:pt idx="108">
                  <c:v>2097</c:v>
                </c:pt>
                <c:pt idx="109">
                  <c:v>2099</c:v>
                </c:pt>
                <c:pt idx="110">
                  <c:v>2100</c:v>
                </c:pt>
                <c:pt idx="111">
                  <c:v>2101</c:v>
                </c:pt>
                <c:pt idx="112">
                  <c:v>2102</c:v>
                </c:pt>
                <c:pt idx="113">
                  <c:v>2103</c:v>
                </c:pt>
                <c:pt idx="114">
                  <c:v>2104</c:v>
                </c:pt>
                <c:pt idx="115">
                  <c:v>2105</c:v>
                </c:pt>
                <c:pt idx="116">
                  <c:v>2106</c:v>
                </c:pt>
                <c:pt idx="117">
                  <c:v>2107</c:v>
                </c:pt>
                <c:pt idx="118">
                  <c:v>2108</c:v>
                </c:pt>
                <c:pt idx="119">
                  <c:v>2109</c:v>
                </c:pt>
                <c:pt idx="120">
                  <c:v>2110</c:v>
                </c:pt>
                <c:pt idx="121">
                  <c:v>2111</c:v>
                </c:pt>
                <c:pt idx="122">
                  <c:v>2112</c:v>
                </c:pt>
                <c:pt idx="123">
                  <c:v>2113</c:v>
                </c:pt>
                <c:pt idx="124">
                  <c:v>2114</c:v>
                </c:pt>
                <c:pt idx="125">
                  <c:v>2115</c:v>
                </c:pt>
                <c:pt idx="126">
                  <c:v>2118</c:v>
                </c:pt>
                <c:pt idx="127">
                  <c:v>2119</c:v>
                </c:pt>
                <c:pt idx="128">
                  <c:v>2120</c:v>
                </c:pt>
                <c:pt idx="129">
                  <c:v>2121</c:v>
                </c:pt>
                <c:pt idx="130">
                  <c:v>2122</c:v>
                </c:pt>
                <c:pt idx="131">
                  <c:v>2123</c:v>
                </c:pt>
                <c:pt idx="132">
                  <c:v>2125</c:v>
                </c:pt>
                <c:pt idx="133">
                  <c:v>2126</c:v>
                </c:pt>
                <c:pt idx="134">
                  <c:v>2127</c:v>
                </c:pt>
                <c:pt idx="135">
                  <c:v>2128</c:v>
                </c:pt>
                <c:pt idx="136">
                  <c:v>2129</c:v>
                </c:pt>
                <c:pt idx="137">
                  <c:v>2130</c:v>
                </c:pt>
                <c:pt idx="138">
                  <c:v>2131</c:v>
                </c:pt>
                <c:pt idx="139">
                  <c:v>2132</c:v>
                </c:pt>
                <c:pt idx="140">
                  <c:v>2133</c:v>
                </c:pt>
                <c:pt idx="141">
                  <c:v>2134</c:v>
                </c:pt>
                <c:pt idx="142">
                  <c:v>2135</c:v>
                </c:pt>
                <c:pt idx="143">
                  <c:v>2136</c:v>
                </c:pt>
                <c:pt idx="144">
                  <c:v>2137</c:v>
                </c:pt>
                <c:pt idx="145">
                  <c:v>2138</c:v>
                </c:pt>
                <c:pt idx="146">
                  <c:v>2139</c:v>
                </c:pt>
                <c:pt idx="147">
                  <c:v>2140</c:v>
                </c:pt>
                <c:pt idx="148">
                  <c:v>2141</c:v>
                </c:pt>
                <c:pt idx="149">
                  <c:v>2142</c:v>
                </c:pt>
                <c:pt idx="150">
                  <c:v>2143</c:v>
                </c:pt>
                <c:pt idx="151">
                  <c:v>2144</c:v>
                </c:pt>
                <c:pt idx="152">
                  <c:v>2145</c:v>
                </c:pt>
                <c:pt idx="153">
                  <c:v>2146</c:v>
                </c:pt>
                <c:pt idx="154">
                  <c:v>2147</c:v>
                </c:pt>
                <c:pt idx="155">
                  <c:v>2148</c:v>
                </c:pt>
                <c:pt idx="156">
                  <c:v>2149</c:v>
                </c:pt>
                <c:pt idx="157">
                  <c:v>2150</c:v>
                </c:pt>
                <c:pt idx="158">
                  <c:v>2151</c:v>
                </c:pt>
                <c:pt idx="159">
                  <c:v>2152</c:v>
                </c:pt>
                <c:pt idx="160">
                  <c:v>2153</c:v>
                </c:pt>
                <c:pt idx="161">
                  <c:v>2154</c:v>
                </c:pt>
                <c:pt idx="162">
                  <c:v>2155</c:v>
                </c:pt>
                <c:pt idx="163">
                  <c:v>2156</c:v>
                </c:pt>
                <c:pt idx="164">
                  <c:v>2157</c:v>
                </c:pt>
                <c:pt idx="165">
                  <c:v>2158</c:v>
                </c:pt>
                <c:pt idx="166">
                  <c:v>2159</c:v>
                </c:pt>
                <c:pt idx="167">
                  <c:v>2160</c:v>
                </c:pt>
                <c:pt idx="168">
                  <c:v>2161</c:v>
                </c:pt>
                <c:pt idx="169">
                  <c:v>2162</c:v>
                </c:pt>
                <c:pt idx="170">
                  <c:v>2163</c:v>
                </c:pt>
                <c:pt idx="171">
                  <c:v>2164</c:v>
                </c:pt>
                <c:pt idx="172">
                  <c:v>2165</c:v>
                </c:pt>
                <c:pt idx="173">
                  <c:v>2166</c:v>
                </c:pt>
                <c:pt idx="174">
                  <c:v>2167</c:v>
                </c:pt>
                <c:pt idx="175">
                  <c:v>2168</c:v>
                </c:pt>
                <c:pt idx="176">
                  <c:v>2169</c:v>
                </c:pt>
                <c:pt idx="177">
                  <c:v>2170</c:v>
                </c:pt>
                <c:pt idx="178">
                  <c:v>2171</c:v>
                </c:pt>
                <c:pt idx="179">
                  <c:v>2172</c:v>
                </c:pt>
                <c:pt idx="180">
                  <c:v>2173</c:v>
                </c:pt>
                <c:pt idx="181">
                  <c:v>2174</c:v>
                </c:pt>
                <c:pt idx="182">
                  <c:v>2175</c:v>
                </c:pt>
                <c:pt idx="183">
                  <c:v>2176</c:v>
                </c:pt>
                <c:pt idx="184">
                  <c:v>2177</c:v>
                </c:pt>
                <c:pt idx="185">
                  <c:v>2178</c:v>
                </c:pt>
                <c:pt idx="186">
                  <c:v>2179</c:v>
                </c:pt>
                <c:pt idx="187">
                  <c:v>2180</c:v>
                </c:pt>
                <c:pt idx="188">
                  <c:v>2181</c:v>
                </c:pt>
                <c:pt idx="189">
                  <c:v>2182</c:v>
                </c:pt>
                <c:pt idx="190">
                  <c:v>2183</c:v>
                </c:pt>
                <c:pt idx="191">
                  <c:v>2184</c:v>
                </c:pt>
                <c:pt idx="192">
                  <c:v>2185</c:v>
                </c:pt>
                <c:pt idx="193">
                  <c:v>2186</c:v>
                </c:pt>
                <c:pt idx="194">
                  <c:v>2187</c:v>
                </c:pt>
                <c:pt idx="195">
                  <c:v>2188</c:v>
                </c:pt>
                <c:pt idx="196">
                  <c:v>2189</c:v>
                </c:pt>
                <c:pt idx="197">
                  <c:v>2191</c:v>
                </c:pt>
                <c:pt idx="198">
                  <c:v>2192</c:v>
                </c:pt>
                <c:pt idx="199">
                  <c:v>2193</c:v>
                </c:pt>
                <c:pt idx="200">
                  <c:v>2194</c:v>
                </c:pt>
                <c:pt idx="201">
                  <c:v>2195</c:v>
                </c:pt>
                <c:pt idx="202">
                  <c:v>2196</c:v>
                </c:pt>
                <c:pt idx="203">
                  <c:v>2197</c:v>
                </c:pt>
                <c:pt idx="204">
                  <c:v>2198</c:v>
                </c:pt>
                <c:pt idx="205">
                  <c:v>2199</c:v>
                </c:pt>
                <c:pt idx="206">
                  <c:v>2200</c:v>
                </c:pt>
                <c:pt idx="207">
                  <c:v>2201</c:v>
                </c:pt>
                <c:pt idx="208">
                  <c:v>2202</c:v>
                </c:pt>
                <c:pt idx="209">
                  <c:v>2203</c:v>
                </c:pt>
                <c:pt idx="210">
                  <c:v>2204</c:v>
                </c:pt>
                <c:pt idx="211">
                  <c:v>2205</c:v>
                </c:pt>
                <c:pt idx="212">
                  <c:v>2206</c:v>
                </c:pt>
                <c:pt idx="213">
                  <c:v>2207</c:v>
                </c:pt>
                <c:pt idx="214">
                  <c:v>2208</c:v>
                </c:pt>
                <c:pt idx="215">
                  <c:v>2209</c:v>
                </c:pt>
                <c:pt idx="216">
                  <c:v>2210</c:v>
                </c:pt>
                <c:pt idx="217">
                  <c:v>2211</c:v>
                </c:pt>
                <c:pt idx="218">
                  <c:v>2212</c:v>
                </c:pt>
                <c:pt idx="219">
                  <c:v>2213</c:v>
                </c:pt>
                <c:pt idx="220">
                  <c:v>2214</c:v>
                </c:pt>
                <c:pt idx="221">
                  <c:v>2215</c:v>
                </c:pt>
                <c:pt idx="222">
                  <c:v>2216</c:v>
                </c:pt>
                <c:pt idx="223">
                  <c:v>2217</c:v>
                </c:pt>
                <c:pt idx="224">
                  <c:v>2218</c:v>
                </c:pt>
                <c:pt idx="225">
                  <c:v>2219</c:v>
                </c:pt>
                <c:pt idx="226">
                  <c:v>2220</c:v>
                </c:pt>
                <c:pt idx="227">
                  <c:v>2221</c:v>
                </c:pt>
                <c:pt idx="228">
                  <c:v>2222</c:v>
                </c:pt>
                <c:pt idx="229">
                  <c:v>2223</c:v>
                </c:pt>
                <c:pt idx="230">
                  <c:v>2224</c:v>
                </c:pt>
                <c:pt idx="231">
                  <c:v>2225</c:v>
                </c:pt>
                <c:pt idx="232">
                  <c:v>2226</c:v>
                </c:pt>
                <c:pt idx="233">
                  <c:v>2227</c:v>
                </c:pt>
                <c:pt idx="234">
                  <c:v>2228</c:v>
                </c:pt>
                <c:pt idx="235">
                  <c:v>2229</c:v>
                </c:pt>
                <c:pt idx="236">
                  <c:v>2230</c:v>
                </c:pt>
                <c:pt idx="237">
                  <c:v>2231</c:v>
                </c:pt>
                <c:pt idx="238">
                  <c:v>2232</c:v>
                </c:pt>
                <c:pt idx="239">
                  <c:v>2233</c:v>
                </c:pt>
                <c:pt idx="240">
                  <c:v>2234</c:v>
                </c:pt>
                <c:pt idx="241">
                  <c:v>2235</c:v>
                </c:pt>
                <c:pt idx="242">
                  <c:v>2236</c:v>
                </c:pt>
                <c:pt idx="243">
                  <c:v>2237</c:v>
                </c:pt>
                <c:pt idx="244">
                  <c:v>2238</c:v>
                </c:pt>
                <c:pt idx="245">
                  <c:v>2240</c:v>
                </c:pt>
                <c:pt idx="246">
                  <c:v>2241</c:v>
                </c:pt>
                <c:pt idx="247">
                  <c:v>2242</c:v>
                </c:pt>
                <c:pt idx="248">
                  <c:v>2243</c:v>
                </c:pt>
                <c:pt idx="249">
                  <c:v>2244</c:v>
                </c:pt>
                <c:pt idx="250">
                  <c:v>2245</c:v>
                </c:pt>
                <c:pt idx="251">
                  <c:v>2246</c:v>
                </c:pt>
                <c:pt idx="252">
                  <c:v>2247</c:v>
                </c:pt>
                <c:pt idx="253">
                  <c:v>2248</c:v>
                </c:pt>
                <c:pt idx="254">
                  <c:v>2249</c:v>
                </c:pt>
                <c:pt idx="255">
                  <c:v>2250</c:v>
                </c:pt>
                <c:pt idx="256">
                  <c:v>2251</c:v>
                </c:pt>
                <c:pt idx="257">
                  <c:v>2253</c:v>
                </c:pt>
                <c:pt idx="258">
                  <c:v>2254</c:v>
                </c:pt>
                <c:pt idx="259">
                  <c:v>2255</c:v>
                </c:pt>
                <c:pt idx="260">
                  <c:v>2256</c:v>
                </c:pt>
                <c:pt idx="261">
                  <c:v>2257</c:v>
                </c:pt>
                <c:pt idx="262">
                  <c:v>2258</c:v>
                </c:pt>
                <c:pt idx="263">
                  <c:v>2259</c:v>
                </c:pt>
                <c:pt idx="264">
                  <c:v>2260</c:v>
                </c:pt>
                <c:pt idx="265">
                  <c:v>2261</c:v>
                </c:pt>
                <c:pt idx="266">
                  <c:v>2262</c:v>
                </c:pt>
                <c:pt idx="267">
                  <c:v>2263</c:v>
                </c:pt>
                <c:pt idx="268">
                  <c:v>2264</c:v>
                </c:pt>
                <c:pt idx="269">
                  <c:v>2265</c:v>
                </c:pt>
                <c:pt idx="270">
                  <c:v>2266</c:v>
                </c:pt>
                <c:pt idx="271">
                  <c:v>2267</c:v>
                </c:pt>
                <c:pt idx="272">
                  <c:v>2268</c:v>
                </c:pt>
                <c:pt idx="273">
                  <c:v>2269</c:v>
                </c:pt>
                <c:pt idx="274">
                  <c:v>2270</c:v>
                </c:pt>
                <c:pt idx="275">
                  <c:v>2271</c:v>
                </c:pt>
                <c:pt idx="276">
                  <c:v>2272</c:v>
                </c:pt>
                <c:pt idx="277">
                  <c:v>2273</c:v>
                </c:pt>
                <c:pt idx="278">
                  <c:v>2274</c:v>
                </c:pt>
                <c:pt idx="279">
                  <c:v>2275</c:v>
                </c:pt>
                <c:pt idx="280">
                  <c:v>2276</c:v>
                </c:pt>
                <c:pt idx="281">
                  <c:v>2277</c:v>
                </c:pt>
                <c:pt idx="282">
                  <c:v>2278</c:v>
                </c:pt>
                <c:pt idx="283">
                  <c:v>2279</c:v>
                </c:pt>
                <c:pt idx="284">
                  <c:v>2280</c:v>
                </c:pt>
                <c:pt idx="285">
                  <c:v>2281</c:v>
                </c:pt>
                <c:pt idx="286">
                  <c:v>2282</c:v>
                </c:pt>
                <c:pt idx="287">
                  <c:v>2283</c:v>
                </c:pt>
                <c:pt idx="288">
                  <c:v>2284</c:v>
                </c:pt>
                <c:pt idx="289">
                  <c:v>2285</c:v>
                </c:pt>
                <c:pt idx="290">
                  <c:v>2286</c:v>
                </c:pt>
                <c:pt idx="291">
                  <c:v>2287</c:v>
                </c:pt>
                <c:pt idx="292">
                  <c:v>2288</c:v>
                </c:pt>
                <c:pt idx="293">
                  <c:v>2289</c:v>
                </c:pt>
                <c:pt idx="294">
                  <c:v>2291</c:v>
                </c:pt>
                <c:pt idx="295">
                  <c:v>2292</c:v>
                </c:pt>
                <c:pt idx="296">
                  <c:v>2293</c:v>
                </c:pt>
                <c:pt idx="297">
                  <c:v>2294</c:v>
                </c:pt>
                <c:pt idx="298">
                  <c:v>2295</c:v>
                </c:pt>
                <c:pt idx="299">
                  <c:v>2296</c:v>
                </c:pt>
                <c:pt idx="300">
                  <c:v>2297</c:v>
                </c:pt>
                <c:pt idx="301">
                  <c:v>2298</c:v>
                </c:pt>
                <c:pt idx="302">
                  <c:v>2299</c:v>
                </c:pt>
                <c:pt idx="303">
                  <c:v>2300</c:v>
                </c:pt>
                <c:pt idx="304">
                  <c:v>2301</c:v>
                </c:pt>
                <c:pt idx="305">
                  <c:v>2302</c:v>
                </c:pt>
                <c:pt idx="306">
                  <c:v>2303</c:v>
                </c:pt>
                <c:pt idx="307">
                  <c:v>2304</c:v>
                </c:pt>
                <c:pt idx="308">
                  <c:v>2305</c:v>
                </c:pt>
                <c:pt idx="309">
                  <c:v>2306</c:v>
                </c:pt>
                <c:pt idx="310">
                  <c:v>2307</c:v>
                </c:pt>
                <c:pt idx="311">
                  <c:v>2308</c:v>
                </c:pt>
                <c:pt idx="312">
                  <c:v>2309</c:v>
                </c:pt>
                <c:pt idx="313">
                  <c:v>2310</c:v>
                </c:pt>
                <c:pt idx="314">
                  <c:v>2311</c:v>
                </c:pt>
                <c:pt idx="315">
                  <c:v>2312</c:v>
                </c:pt>
                <c:pt idx="316">
                  <c:v>2313</c:v>
                </c:pt>
                <c:pt idx="317">
                  <c:v>2314</c:v>
                </c:pt>
                <c:pt idx="318">
                  <c:v>2315</c:v>
                </c:pt>
                <c:pt idx="319">
                  <c:v>2316</c:v>
                </c:pt>
                <c:pt idx="320">
                  <c:v>2317</c:v>
                </c:pt>
                <c:pt idx="321">
                  <c:v>2318</c:v>
                </c:pt>
                <c:pt idx="322">
                  <c:v>2319</c:v>
                </c:pt>
                <c:pt idx="323">
                  <c:v>2320</c:v>
                </c:pt>
                <c:pt idx="324">
                  <c:v>2321</c:v>
                </c:pt>
                <c:pt idx="325">
                  <c:v>2322</c:v>
                </c:pt>
                <c:pt idx="326">
                  <c:v>2323</c:v>
                </c:pt>
                <c:pt idx="327">
                  <c:v>2324</c:v>
                </c:pt>
                <c:pt idx="328">
                  <c:v>2325</c:v>
                </c:pt>
                <c:pt idx="329">
                  <c:v>2326</c:v>
                </c:pt>
                <c:pt idx="330">
                  <c:v>2327</c:v>
                </c:pt>
                <c:pt idx="331">
                  <c:v>2328</c:v>
                </c:pt>
                <c:pt idx="332">
                  <c:v>2329</c:v>
                </c:pt>
                <c:pt idx="333">
                  <c:v>2330</c:v>
                </c:pt>
                <c:pt idx="334">
                  <c:v>2331</c:v>
                </c:pt>
                <c:pt idx="335">
                  <c:v>2332</c:v>
                </c:pt>
                <c:pt idx="336">
                  <c:v>2333</c:v>
                </c:pt>
                <c:pt idx="337">
                  <c:v>2334</c:v>
                </c:pt>
                <c:pt idx="338">
                  <c:v>2335</c:v>
                </c:pt>
                <c:pt idx="339">
                  <c:v>2336</c:v>
                </c:pt>
                <c:pt idx="340">
                  <c:v>2337</c:v>
                </c:pt>
                <c:pt idx="341">
                  <c:v>2338</c:v>
                </c:pt>
                <c:pt idx="342">
                  <c:v>2339</c:v>
                </c:pt>
                <c:pt idx="343">
                  <c:v>2340</c:v>
                </c:pt>
                <c:pt idx="344">
                  <c:v>2341</c:v>
                </c:pt>
                <c:pt idx="345">
                  <c:v>2343</c:v>
                </c:pt>
                <c:pt idx="346">
                  <c:v>2344</c:v>
                </c:pt>
                <c:pt idx="347">
                  <c:v>2345</c:v>
                </c:pt>
                <c:pt idx="348">
                  <c:v>2346</c:v>
                </c:pt>
                <c:pt idx="349">
                  <c:v>2347</c:v>
                </c:pt>
                <c:pt idx="350">
                  <c:v>2348</c:v>
                </c:pt>
                <c:pt idx="351">
                  <c:v>2349</c:v>
                </c:pt>
                <c:pt idx="352">
                  <c:v>2350</c:v>
                </c:pt>
                <c:pt idx="353">
                  <c:v>2351</c:v>
                </c:pt>
                <c:pt idx="354">
                  <c:v>2352</c:v>
                </c:pt>
                <c:pt idx="355">
                  <c:v>2353</c:v>
                </c:pt>
                <c:pt idx="356">
                  <c:v>2354</c:v>
                </c:pt>
                <c:pt idx="357">
                  <c:v>2355</c:v>
                </c:pt>
                <c:pt idx="358">
                  <c:v>2356</c:v>
                </c:pt>
                <c:pt idx="359">
                  <c:v>2357</c:v>
                </c:pt>
                <c:pt idx="360">
                  <c:v>2358</c:v>
                </c:pt>
                <c:pt idx="361">
                  <c:v>2359</c:v>
                </c:pt>
                <c:pt idx="362">
                  <c:v>2360</c:v>
                </c:pt>
                <c:pt idx="363">
                  <c:v>2361</c:v>
                </c:pt>
                <c:pt idx="364">
                  <c:v>2362</c:v>
                </c:pt>
                <c:pt idx="365">
                  <c:v>2363</c:v>
                </c:pt>
                <c:pt idx="366">
                  <c:v>2364</c:v>
                </c:pt>
                <c:pt idx="367">
                  <c:v>2365</c:v>
                </c:pt>
                <c:pt idx="368">
                  <c:v>2366</c:v>
                </c:pt>
                <c:pt idx="369">
                  <c:v>2367</c:v>
                </c:pt>
                <c:pt idx="370">
                  <c:v>2369</c:v>
                </c:pt>
                <c:pt idx="371">
                  <c:v>2370</c:v>
                </c:pt>
                <c:pt idx="372">
                  <c:v>2371</c:v>
                </c:pt>
                <c:pt idx="373">
                  <c:v>2372</c:v>
                </c:pt>
                <c:pt idx="374">
                  <c:v>2373</c:v>
                </c:pt>
                <c:pt idx="375">
                  <c:v>2374</c:v>
                </c:pt>
                <c:pt idx="376">
                  <c:v>2375</c:v>
                </c:pt>
                <c:pt idx="377">
                  <c:v>2376</c:v>
                </c:pt>
                <c:pt idx="378">
                  <c:v>2377</c:v>
                </c:pt>
                <c:pt idx="379">
                  <c:v>2378</c:v>
                </c:pt>
                <c:pt idx="380">
                  <c:v>2379</c:v>
                </c:pt>
                <c:pt idx="381">
                  <c:v>2380</c:v>
                </c:pt>
                <c:pt idx="382">
                  <c:v>2513</c:v>
                </c:pt>
                <c:pt idx="383">
                  <c:v>2523</c:v>
                </c:pt>
                <c:pt idx="384">
                  <c:v>2525</c:v>
                </c:pt>
                <c:pt idx="385">
                  <c:v>2525</c:v>
                </c:pt>
                <c:pt idx="386">
                  <c:v>2525</c:v>
                </c:pt>
                <c:pt idx="387">
                  <c:v>2525</c:v>
                </c:pt>
                <c:pt idx="388">
                  <c:v>2532</c:v>
                </c:pt>
                <c:pt idx="389">
                  <c:v>2549</c:v>
                </c:pt>
                <c:pt idx="390">
                  <c:v>2569</c:v>
                </c:pt>
              </c:numCache>
            </c:numRef>
          </c:xVal>
          <c:yVal>
            <c:numRef>
              <c:f>Computing!$L$645:$L$1035</c:f>
              <c:numCache>
                <c:formatCode>0.00</c:formatCode>
                <c:ptCount val="391"/>
                <c:pt idx="0">
                  <c:v>9.1356071428571433</c:v>
                </c:pt>
                <c:pt idx="1">
                  <c:v>9.2334642857142857</c:v>
                </c:pt>
                <c:pt idx="2">
                  <c:v>9.2418214285714289</c:v>
                </c:pt>
                <c:pt idx="3">
                  <c:v>10.136321428571428</c:v>
                </c:pt>
                <c:pt idx="4">
                  <c:v>9.195607142857142</c:v>
                </c:pt>
                <c:pt idx="5">
                  <c:v>9.2194642857142846</c:v>
                </c:pt>
                <c:pt idx="6">
                  <c:v>9.5403214285714277</c:v>
                </c:pt>
                <c:pt idx="7">
                  <c:v>9.5268571428571427</c:v>
                </c:pt>
                <c:pt idx="8">
                  <c:v>9.5515357142857145</c:v>
                </c:pt>
                <c:pt idx="9">
                  <c:v>9.6114999999999995</c:v>
                </c:pt>
                <c:pt idx="10">
                  <c:v>9.7803214285714279</c:v>
                </c:pt>
                <c:pt idx="11">
                  <c:v>9.0993928571428562</c:v>
                </c:pt>
                <c:pt idx="12">
                  <c:v>9.1683928571428588</c:v>
                </c:pt>
                <c:pt idx="13">
                  <c:v>9.5133571428571422</c:v>
                </c:pt>
                <c:pt idx="14">
                  <c:v>9.6947857142857146</c:v>
                </c:pt>
                <c:pt idx="15">
                  <c:v>8.733357142857141</c:v>
                </c:pt>
                <c:pt idx="16">
                  <c:v>8.8319285714285698</c:v>
                </c:pt>
                <c:pt idx="17">
                  <c:v>9.425142857142859</c:v>
                </c:pt>
                <c:pt idx="18">
                  <c:v>8.6781071428571437</c:v>
                </c:pt>
                <c:pt idx="19">
                  <c:v>9.1523571428571415</c:v>
                </c:pt>
                <c:pt idx="20">
                  <c:v>8.8194285714285705</c:v>
                </c:pt>
                <c:pt idx="21">
                  <c:v>8.7234642857142859</c:v>
                </c:pt>
                <c:pt idx="22">
                  <c:v>8.8858928571428581</c:v>
                </c:pt>
                <c:pt idx="23">
                  <c:v>8.9743214285714288</c:v>
                </c:pt>
                <c:pt idx="24">
                  <c:v>9.2533928571428561</c:v>
                </c:pt>
                <c:pt idx="25">
                  <c:v>8.9304285714285712</c:v>
                </c:pt>
                <c:pt idx="26">
                  <c:v>9.1464999999999996</c:v>
                </c:pt>
                <c:pt idx="27">
                  <c:v>9.1613571428571436</c:v>
                </c:pt>
                <c:pt idx="28">
                  <c:v>9.0311785714285726</c:v>
                </c:pt>
                <c:pt idx="29">
                  <c:v>9.5253928571428581</c:v>
                </c:pt>
                <c:pt idx="30">
                  <c:v>9.4491785714285719</c:v>
                </c:pt>
                <c:pt idx="31">
                  <c:v>9.5972857142857144</c:v>
                </c:pt>
                <c:pt idx="32">
                  <c:v>9.680142857142858</c:v>
                </c:pt>
                <c:pt idx="33">
                  <c:v>9.7085000000000008</c:v>
                </c:pt>
                <c:pt idx="34">
                  <c:v>9.1540714285714273</c:v>
                </c:pt>
                <c:pt idx="35">
                  <c:v>9.3520357142857122</c:v>
                </c:pt>
                <c:pt idx="36">
                  <c:v>9.3646428571428579</c:v>
                </c:pt>
                <c:pt idx="37">
                  <c:v>9.550535714285715</c:v>
                </c:pt>
                <c:pt idx="38">
                  <c:v>9.3490357142857139</c:v>
                </c:pt>
                <c:pt idx="39">
                  <c:v>9.3960714285714282</c:v>
                </c:pt>
                <c:pt idx="40">
                  <c:v>9.5236428571428569</c:v>
                </c:pt>
                <c:pt idx="41">
                  <c:v>9.5564642857142879</c:v>
                </c:pt>
                <c:pt idx="42">
                  <c:v>8.8862500000000004</c:v>
                </c:pt>
                <c:pt idx="43">
                  <c:v>8.9703214285714274</c:v>
                </c:pt>
                <c:pt idx="44">
                  <c:v>9.2116428571428557</c:v>
                </c:pt>
                <c:pt idx="45">
                  <c:v>9.6033214285714283</c:v>
                </c:pt>
                <c:pt idx="46">
                  <c:v>9.2522857142857156</c:v>
                </c:pt>
                <c:pt idx="47">
                  <c:v>9.468</c:v>
                </c:pt>
                <c:pt idx="48">
                  <c:v>9.6732142857142858</c:v>
                </c:pt>
                <c:pt idx="49">
                  <c:v>10.069142857142857</c:v>
                </c:pt>
                <c:pt idx="50">
                  <c:v>9.3981071428571425</c:v>
                </c:pt>
                <c:pt idx="51">
                  <c:v>9.4727857142857133</c:v>
                </c:pt>
                <c:pt idx="52">
                  <c:v>10.168892857142858</c:v>
                </c:pt>
                <c:pt idx="53">
                  <c:v>9.5787857142857149</c:v>
                </c:pt>
                <c:pt idx="54">
                  <c:v>10.160642857142857</c:v>
                </c:pt>
                <c:pt idx="55">
                  <c:v>9.8189999999999991</c:v>
                </c:pt>
                <c:pt idx="56">
                  <c:v>10.074678571428574</c:v>
                </c:pt>
                <c:pt idx="57">
                  <c:v>9.7803214285714279</c:v>
                </c:pt>
                <c:pt idx="58">
                  <c:v>9.929392857142858</c:v>
                </c:pt>
                <c:pt idx="59">
                  <c:v>10.17267857142857</c:v>
                </c:pt>
                <c:pt idx="60">
                  <c:v>9.414285714285711</c:v>
                </c:pt>
                <c:pt idx="61">
                  <c:v>9.7579642857142872</c:v>
                </c:pt>
                <c:pt idx="62">
                  <c:v>8.920857142857141</c:v>
                </c:pt>
                <c:pt idx="63">
                  <c:v>9.1261071428571423</c:v>
                </c:pt>
                <c:pt idx="64">
                  <c:v>9.3845357142857146</c:v>
                </c:pt>
                <c:pt idx="65">
                  <c:v>11.478714285714286</c:v>
                </c:pt>
                <c:pt idx="66">
                  <c:v>9.2702857142857162</c:v>
                </c:pt>
                <c:pt idx="67">
                  <c:v>8.9374285714285726</c:v>
                </c:pt>
                <c:pt idx="68">
                  <c:v>9.5059642857142848</c:v>
                </c:pt>
                <c:pt idx="69">
                  <c:v>9.9131785714285705</c:v>
                </c:pt>
                <c:pt idx="70">
                  <c:v>10.029464285714287</c:v>
                </c:pt>
                <c:pt idx="71">
                  <c:v>9.3671428571428557</c:v>
                </c:pt>
                <c:pt idx="72">
                  <c:v>9.468</c:v>
                </c:pt>
                <c:pt idx="73">
                  <c:v>9.8301428571428566</c:v>
                </c:pt>
                <c:pt idx="74">
                  <c:v>9.3787142857142847</c:v>
                </c:pt>
                <c:pt idx="75">
                  <c:v>9.254607142857143</c:v>
                </c:pt>
                <c:pt idx="76">
                  <c:v>8.9323571428571427</c:v>
                </c:pt>
                <c:pt idx="77">
                  <c:v>9.3853928571428575</c:v>
                </c:pt>
                <c:pt idx="78">
                  <c:v>9.3809285714285711</c:v>
                </c:pt>
                <c:pt idx="79">
                  <c:v>9.2973571428571429</c:v>
                </c:pt>
                <c:pt idx="80">
                  <c:v>9.7083214285714305</c:v>
                </c:pt>
                <c:pt idx="81">
                  <c:v>9.6971428571428575</c:v>
                </c:pt>
                <c:pt idx="82">
                  <c:v>9.5764642857142874</c:v>
                </c:pt>
                <c:pt idx="83">
                  <c:v>9.3934999999999995</c:v>
                </c:pt>
                <c:pt idx="84">
                  <c:v>10.014785714285715</c:v>
                </c:pt>
                <c:pt idx="85">
                  <c:v>9.9150714285714301</c:v>
                </c:pt>
                <c:pt idx="86">
                  <c:v>9.90625</c:v>
                </c:pt>
                <c:pt idx="87">
                  <c:v>10.289571428571428</c:v>
                </c:pt>
                <c:pt idx="88">
                  <c:v>9.8050357142857152</c:v>
                </c:pt>
                <c:pt idx="89">
                  <c:v>9.5988214285714282</c:v>
                </c:pt>
                <c:pt idx="90">
                  <c:v>9.710642857142858</c:v>
                </c:pt>
                <c:pt idx="91">
                  <c:v>9.6944999999999997</c:v>
                </c:pt>
                <c:pt idx="92">
                  <c:v>10.343285714285717</c:v>
                </c:pt>
                <c:pt idx="93">
                  <c:v>9.6791785714285687</c:v>
                </c:pt>
                <c:pt idx="94">
                  <c:v>10.130285714285712</c:v>
                </c:pt>
                <c:pt idx="95">
                  <c:v>10.546357142857142</c:v>
                </c:pt>
                <c:pt idx="96">
                  <c:v>9.1898214285714275</c:v>
                </c:pt>
                <c:pt idx="97">
                  <c:v>9.6949285714285729</c:v>
                </c:pt>
                <c:pt idx="98">
                  <c:v>9.8027499999999996</c:v>
                </c:pt>
                <c:pt idx="99">
                  <c:v>9.5133571428571422</c:v>
                </c:pt>
                <c:pt idx="100">
                  <c:v>10.415785714285715</c:v>
                </c:pt>
                <c:pt idx="101">
                  <c:v>10.18567857142857</c:v>
                </c:pt>
                <c:pt idx="102">
                  <c:v>10.203857142857142</c:v>
                </c:pt>
                <c:pt idx="103">
                  <c:v>10.671035714285715</c:v>
                </c:pt>
                <c:pt idx="104">
                  <c:v>10.544071428571431</c:v>
                </c:pt>
                <c:pt idx="105">
                  <c:v>10.434642857142856</c:v>
                </c:pt>
                <c:pt idx="106">
                  <c:v>10.55535714285714</c:v>
                </c:pt>
                <c:pt idx="107">
                  <c:v>10.541964285714286</c:v>
                </c:pt>
                <c:pt idx="108">
                  <c:v>10.709178571428572</c:v>
                </c:pt>
                <c:pt idx="109">
                  <c:v>10.933892857142858</c:v>
                </c:pt>
                <c:pt idx="110">
                  <c:v>10.858678571428573</c:v>
                </c:pt>
                <c:pt idx="111">
                  <c:v>10.597214285714287</c:v>
                </c:pt>
                <c:pt idx="112">
                  <c:v>10.381892857142859</c:v>
                </c:pt>
                <c:pt idx="113">
                  <c:v>10.792678571428571</c:v>
                </c:pt>
                <c:pt idx="114">
                  <c:v>10.436821428571427</c:v>
                </c:pt>
                <c:pt idx="115">
                  <c:v>10.804857142857141</c:v>
                </c:pt>
                <c:pt idx="116">
                  <c:v>11.309250000000002</c:v>
                </c:pt>
                <c:pt idx="117">
                  <c:v>10.709892857142856</c:v>
                </c:pt>
                <c:pt idx="118">
                  <c:v>10.634142857142859</c:v>
                </c:pt>
                <c:pt idx="119">
                  <c:v>10.362714285714283</c:v>
                </c:pt>
                <c:pt idx="120">
                  <c:v>10.456785714285715</c:v>
                </c:pt>
                <c:pt idx="121">
                  <c:v>10.667178571428572</c:v>
                </c:pt>
                <c:pt idx="122">
                  <c:v>11.093964285714286</c:v>
                </c:pt>
                <c:pt idx="123">
                  <c:v>10.986964285714286</c:v>
                </c:pt>
                <c:pt idx="124">
                  <c:v>10.920714285714286</c:v>
                </c:pt>
                <c:pt idx="125">
                  <c:v>10.516357142857142</c:v>
                </c:pt>
                <c:pt idx="126">
                  <c:v>10.606249999999999</c:v>
                </c:pt>
                <c:pt idx="127">
                  <c:v>10.369857142857143</c:v>
                </c:pt>
                <c:pt idx="128">
                  <c:v>9.9150714285714301</c:v>
                </c:pt>
                <c:pt idx="129">
                  <c:v>9.90625</c:v>
                </c:pt>
                <c:pt idx="130">
                  <c:v>10.289571428571428</c:v>
                </c:pt>
                <c:pt idx="131">
                  <c:v>9.8050357142857152</c:v>
                </c:pt>
                <c:pt idx="132">
                  <c:v>10.834214285714285</c:v>
                </c:pt>
                <c:pt idx="133">
                  <c:v>10.848928571428573</c:v>
                </c:pt>
                <c:pt idx="134">
                  <c:v>11.171785714285715</c:v>
                </c:pt>
                <c:pt idx="135">
                  <c:v>10.01525</c:v>
                </c:pt>
                <c:pt idx="136">
                  <c:v>11.171785714285715</c:v>
                </c:pt>
                <c:pt idx="137">
                  <c:v>10.01525</c:v>
                </c:pt>
                <c:pt idx="138">
                  <c:v>10.01525</c:v>
                </c:pt>
                <c:pt idx="139">
                  <c:v>9.6164642857142848</c:v>
                </c:pt>
                <c:pt idx="140">
                  <c:v>9.7085000000000008</c:v>
                </c:pt>
                <c:pt idx="141">
                  <c:v>9.550535714285715</c:v>
                </c:pt>
                <c:pt idx="142">
                  <c:v>10.479071428571428</c:v>
                </c:pt>
                <c:pt idx="143">
                  <c:v>9.3520357142857122</c:v>
                </c:pt>
                <c:pt idx="144">
                  <c:v>10.01525</c:v>
                </c:pt>
                <c:pt idx="145">
                  <c:v>9.4491785714285719</c:v>
                </c:pt>
                <c:pt idx="146">
                  <c:v>9.680142857142858</c:v>
                </c:pt>
                <c:pt idx="147">
                  <c:v>9.550535714285715</c:v>
                </c:pt>
                <c:pt idx="148">
                  <c:v>9.3646428571428579</c:v>
                </c:pt>
                <c:pt idx="149">
                  <c:v>9.5564642857142879</c:v>
                </c:pt>
                <c:pt idx="150">
                  <c:v>10.56417857142857</c:v>
                </c:pt>
                <c:pt idx="151">
                  <c:v>9.5236428571428569</c:v>
                </c:pt>
                <c:pt idx="152">
                  <c:v>9.3960714285714282</c:v>
                </c:pt>
                <c:pt idx="153">
                  <c:v>9.3646428571428579</c:v>
                </c:pt>
                <c:pt idx="154">
                  <c:v>9.5236428571428569</c:v>
                </c:pt>
                <c:pt idx="155">
                  <c:v>9.3490357142857139</c:v>
                </c:pt>
                <c:pt idx="156">
                  <c:v>11.478678571428574</c:v>
                </c:pt>
                <c:pt idx="157">
                  <c:v>11.786678571428574</c:v>
                </c:pt>
                <c:pt idx="158">
                  <c:v>11.351428571428571</c:v>
                </c:pt>
                <c:pt idx="159">
                  <c:v>11.786785714285717</c:v>
                </c:pt>
                <c:pt idx="160">
                  <c:v>10.381892857142859</c:v>
                </c:pt>
                <c:pt idx="161">
                  <c:v>11.575214285714287</c:v>
                </c:pt>
                <c:pt idx="162">
                  <c:v>11.462071428571427</c:v>
                </c:pt>
                <c:pt idx="163">
                  <c:v>10.542142857142856</c:v>
                </c:pt>
                <c:pt idx="164">
                  <c:v>10.381892857142859</c:v>
                </c:pt>
                <c:pt idx="165">
                  <c:v>10.289571428571428</c:v>
                </c:pt>
                <c:pt idx="166">
                  <c:v>9.8050357142857152</c:v>
                </c:pt>
                <c:pt idx="167">
                  <c:v>9.5988214285714282</c:v>
                </c:pt>
                <c:pt idx="168">
                  <c:v>9.710642857142858</c:v>
                </c:pt>
                <c:pt idx="169">
                  <c:v>9.6944999999999997</c:v>
                </c:pt>
                <c:pt idx="170">
                  <c:v>10.343285714285717</c:v>
                </c:pt>
                <c:pt idx="171">
                  <c:v>9.6791785714285687</c:v>
                </c:pt>
                <c:pt idx="172">
                  <c:v>9.6164642857142848</c:v>
                </c:pt>
                <c:pt idx="173">
                  <c:v>9.517785714285715</c:v>
                </c:pt>
                <c:pt idx="174">
                  <c:v>9.7124285714285712</c:v>
                </c:pt>
                <c:pt idx="175">
                  <c:v>9.6033214285714283</c:v>
                </c:pt>
                <c:pt idx="176">
                  <c:v>8.8862500000000004</c:v>
                </c:pt>
                <c:pt idx="177">
                  <c:v>9.3934999999999995</c:v>
                </c:pt>
                <c:pt idx="178">
                  <c:v>9.2652500000000018</c:v>
                </c:pt>
                <c:pt idx="179">
                  <c:v>9.468</c:v>
                </c:pt>
                <c:pt idx="180">
                  <c:v>9.2522857142857156</c:v>
                </c:pt>
                <c:pt idx="181">
                  <c:v>9.396571428571427</c:v>
                </c:pt>
                <c:pt idx="182">
                  <c:v>11.351607142857143</c:v>
                </c:pt>
                <c:pt idx="183">
                  <c:v>11.575214285714287</c:v>
                </c:pt>
                <c:pt idx="184">
                  <c:v>11.171785714285715</c:v>
                </c:pt>
                <c:pt idx="185">
                  <c:v>11.263464285714285</c:v>
                </c:pt>
                <c:pt idx="186">
                  <c:v>11.115857142857141</c:v>
                </c:pt>
                <c:pt idx="187">
                  <c:v>10.069142857142857</c:v>
                </c:pt>
                <c:pt idx="188">
                  <c:v>11.034607142857141</c:v>
                </c:pt>
                <c:pt idx="189">
                  <c:v>9.3853928571428575</c:v>
                </c:pt>
                <c:pt idx="190">
                  <c:v>9.3809285714285711</c:v>
                </c:pt>
                <c:pt idx="191">
                  <c:v>11.415214285714287</c:v>
                </c:pt>
                <c:pt idx="192">
                  <c:v>10.943178571428572</c:v>
                </c:pt>
                <c:pt idx="193">
                  <c:v>10.920714285714286</c:v>
                </c:pt>
                <c:pt idx="194">
                  <c:v>10.456785714285715</c:v>
                </c:pt>
                <c:pt idx="195">
                  <c:v>10.667178571428572</c:v>
                </c:pt>
                <c:pt idx="196">
                  <c:v>11.093964285714286</c:v>
                </c:pt>
                <c:pt idx="197">
                  <c:v>11.322535714285715</c:v>
                </c:pt>
                <c:pt idx="198">
                  <c:v>10.606249999999999</c:v>
                </c:pt>
                <c:pt idx="199">
                  <c:v>10.369857142857143</c:v>
                </c:pt>
                <c:pt idx="200">
                  <c:v>9.9150714285714301</c:v>
                </c:pt>
                <c:pt idx="201">
                  <c:v>10.77125</c:v>
                </c:pt>
                <c:pt idx="202">
                  <c:v>10.289571428571428</c:v>
                </c:pt>
                <c:pt idx="203">
                  <c:v>9.8050357142857152</c:v>
                </c:pt>
                <c:pt idx="204">
                  <c:v>9.9461071428571444</c:v>
                </c:pt>
                <c:pt idx="205">
                  <c:v>10.834214285714285</c:v>
                </c:pt>
                <c:pt idx="206">
                  <c:v>10.898071428571429</c:v>
                </c:pt>
                <c:pt idx="207">
                  <c:v>10.848928571428571</c:v>
                </c:pt>
                <c:pt idx="208">
                  <c:v>11.171785714285715</c:v>
                </c:pt>
                <c:pt idx="209">
                  <c:v>11.677928571428573</c:v>
                </c:pt>
                <c:pt idx="210">
                  <c:v>10.01525</c:v>
                </c:pt>
                <c:pt idx="211">
                  <c:v>10.806428571428572</c:v>
                </c:pt>
                <c:pt idx="212">
                  <c:v>10.015249999999998</c:v>
                </c:pt>
                <c:pt idx="213">
                  <c:v>11.148392857142859</c:v>
                </c:pt>
                <c:pt idx="214">
                  <c:v>11.044464285714286</c:v>
                </c:pt>
                <c:pt idx="215">
                  <c:v>9.6164642857142866</c:v>
                </c:pt>
                <c:pt idx="216">
                  <c:v>11.026857142857143</c:v>
                </c:pt>
                <c:pt idx="217">
                  <c:v>10.511607142857141</c:v>
                </c:pt>
                <c:pt idx="218">
                  <c:v>9.7085000000000008</c:v>
                </c:pt>
                <c:pt idx="219">
                  <c:v>11.061892857142858</c:v>
                </c:pt>
                <c:pt idx="220">
                  <c:v>9.3162142857142882</c:v>
                </c:pt>
                <c:pt idx="221">
                  <c:v>9.3220357142857146</c:v>
                </c:pt>
                <c:pt idx="222">
                  <c:v>9.9739642857142847</c:v>
                </c:pt>
                <c:pt idx="223">
                  <c:v>9.383928571428573</c:v>
                </c:pt>
                <c:pt idx="224">
                  <c:v>9.6077142857142874</c:v>
                </c:pt>
                <c:pt idx="225">
                  <c:v>9.5444642857142856</c:v>
                </c:pt>
                <c:pt idx="226">
                  <c:v>9.2802142857142869</c:v>
                </c:pt>
                <c:pt idx="227">
                  <c:v>9.5530000000000008</c:v>
                </c:pt>
                <c:pt idx="228">
                  <c:v>10.560928571428569</c:v>
                </c:pt>
                <c:pt idx="229">
                  <c:v>11.17407142857143</c:v>
                </c:pt>
                <c:pt idx="230">
                  <c:v>10.560928571428569</c:v>
                </c:pt>
                <c:pt idx="231">
                  <c:v>9.4709285714285727</c:v>
                </c:pt>
                <c:pt idx="232">
                  <c:v>11.139785714285711</c:v>
                </c:pt>
                <c:pt idx="233">
                  <c:v>10.645642857142857</c:v>
                </c:pt>
                <c:pt idx="234">
                  <c:v>9.3544642857142861</c:v>
                </c:pt>
                <c:pt idx="235">
                  <c:v>9.2955357142857142</c:v>
                </c:pt>
                <c:pt idx="236">
                  <c:v>9.4667500000000011</c:v>
                </c:pt>
                <c:pt idx="237">
                  <c:v>9.4690714285714268</c:v>
                </c:pt>
                <c:pt idx="238">
                  <c:v>9.3210357142857152</c:v>
                </c:pt>
                <c:pt idx="239">
                  <c:v>11.494535714285714</c:v>
                </c:pt>
                <c:pt idx="240">
                  <c:v>11.744678571428572</c:v>
                </c:pt>
                <c:pt idx="241">
                  <c:v>11.310785714285714</c:v>
                </c:pt>
                <c:pt idx="242">
                  <c:v>11.744785714285712</c:v>
                </c:pt>
                <c:pt idx="243">
                  <c:v>10.405714285714286</c:v>
                </c:pt>
                <c:pt idx="244">
                  <c:v>10.90682142857143</c:v>
                </c:pt>
                <c:pt idx="245">
                  <c:v>11.469857142857144</c:v>
                </c:pt>
                <c:pt idx="246">
                  <c:v>10.520249999999999</c:v>
                </c:pt>
                <c:pt idx="247">
                  <c:v>10.405714285714286</c:v>
                </c:pt>
                <c:pt idx="248">
                  <c:v>10.295749999999998</c:v>
                </c:pt>
                <c:pt idx="249">
                  <c:v>9.7773571428571415</c:v>
                </c:pt>
                <c:pt idx="250">
                  <c:v>9.6062499999999993</c:v>
                </c:pt>
                <c:pt idx="251">
                  <c:v>9.7471785714285701</c:v>
                </c:pt>
                <c:pt idx="252">
                  <c:v>9.7323214285714279</c:v>
                </c:pt>
                <c:pt idx="253">
                  <c:v>10.650857142857141</c:v>
                </c:pt>
                <c:pt idx="254">
                  <c:v>10.317142857142859</c:v>
                </c:pt>
                <c:pt idx="255">
                  <c:v>10.574928571428572</c:v>
                </c:pt>
                <c:pt idx="256">
                  <c:v>9.9824285714285708</c:v>
                </c:pt>
                <c:pt idx="257">
                  <c:v>9.6230714285714285</c:v>
                </c:pt>
                <c:pt idx="258">
                  <c:v>9.7037857142857149</c:v>
                </c:pt>
                <c:pt idx="259">
                  <c:v>9.559035714285713</c:v>
                </c:pt>
                <c:pt idx="260">
                  <c:v>10.5015</c:v>
                </c:pt>
                <c:pt idx="261">
                  <c:v>9.3424285714285702</c:v>
                </c:pt>
                <c:pt idx="262">
                  <c:v>9.9824285714285708</c:v>
                </c:pt>
                <c:pt idx="263">
                  <c:v>9.3960714285714282</c:v>
                </c:pt>
                <c:pt idx="264">
                  <c:v>9.6281785714285704</c:v>
                </c:pt>
                <c:pt idx="265">
                  <c:v>10.989392857142857</c:v>
                </c:pt>
                <c:pt idx="266">
                  <c:v>10.808357142857142</c:v>
                </c:pt>
                <c:pt idx="267">
                  <c:v>10.748857142857142</c:v>
                </c:pt>
                <c:pt idx="268">
                  <c:v>10.610714285714284</c:v>
                </c:pt>
                <c:pt idx="269">
                  <c:v>10.363464285714283</c:v>
                </c:pt>
                <c:pt idx="270">
                  <c:v>10.811464285714287</c:v>
                </c:pt>
                <c:pt idx="271">
                  <c:v>11.190785714285711</c:v>
                </c:pt>
                <c:pt idx="272">
                  <c:v>10.701142857142855</c:v>
                </c:pt>
                <c:pt idx="273">
                  <c:v>10.625642857142857</c:v>
                </c:pt>
                <c:pt idx="274">
                  <c:v>10.354214285714285</c:v>
                </c:pt>
                <c:pt idx="275">
                  <c:v>10.653535714285713</c:v>
                </c:pt>
                <c:pt idx="276">
                  <c:v>11.011142857142858</c:v>
                </c:pt>
                <c:pt idx="277">
                  <c:v>9.9817142857142862</c:v>
                </c:pt>
                <c:pt idx="278">
                  <c:v>10.855392857142856</c:v>
                </c:pt>
                <c:pt idx="279">
                  <c:v>9.3894999999999982</c:v>
                </c:pt>
                <c:pt idx="280">
                  <c:v>9.3155714285714275</c:v>
                </c:pt>
                <c:pt idx="281">
                  <c:v>11.50714285714286</c:v>
                </c:pt>
                <c:pt idx="282">
                  <c:v>9.6232142857142868</c:v>
                </c:pt>
                <c:pt idx="283">
                  <c:v>9.7873928571428586</c:v>
                </c:pt>
                <c:pt idx="284">
                  <c:v>9.756964285714286</c:v>
                </c:pt>
                <c:pt idx="285">
                  <c:v>10.350999999999999</c:v>
                </c:pt>
                <c:pt idx="286">
                  <c:v>9.7135714285714272</c:v>
                </c:pt>
                <c:pt idx="287">
                  <c:v>9.6230714285714285</c:v>
                </c:pt>
                <c:pt idx="288">
                  <c:v>9.4968571428571433</c:v>
                </c:pt>
                <c:pt idx="289">
                  <c:v>9.6968571428571444</c:v>
                </c:pt>
                <c:pt idx="290">
                  <c:v>9.5297499999999999</c:v>
                </c:pt>
                <c:pt idx="291">
                  <c:v>8.8839642857142849</c:v>
                </c:pt>
                <c:pt idx="292">
                  <c:v>9.3532857142857146</c:v>
                </c:pt>
                <c:pt idx="293">
                  <c:v>9.2507857142857155</c:v>
                </c:pt>
                <c:pt idx="294">
                  <c:v>9.449464285714285</c:v>
                </c:pt>
                <c:pt idx="295">
                  <c:v>9.2631785714285719</c:v>
                </c:pt>
                <c:pt idx="296">
                  <c:v>9.3969642857142865</c:v>
                </c:pt>
                <c:pt idx="297">
                  <c:v>11.340035714285715</c:v>
                </c:pt>
                <c:pt idx="298">
                  <c:v>11.575535714285717</c:v>
                </c:pt>
                <c:pt idx="299">
                  <c:v>11.117000000000001</c:v>
                </c:pt>
                <c:pt idx="300">
                  <c:v>11.13125</c:v>
                </c:pt>
                <c:pt idx="301">
                  <c:v>10.138999999999999</c:v>
                </c:pt>
                <c:pt idx="302">
                  <c:v>10.983750000000001</c:v>
                </c:pt>
                <c:pt idx="303">
                  <c:v>9.3239285714285707</c:v>
                </c:pt>
                <c:pt idx="304">
                  <c:v>9.3625714285714281</c:v>
                </c:pt>
                <c:pt idx="305">
                  <c:v>11.454321428571426</c:v>
                </c:pt>
                <c:pt idx="306">
                  <c:v>10.943178571428572</c:v>
                </c:pt>
                <c:pt idx="307">
                  <c:v>10.855392857142856</c:v>
                </c:pt>
                <c:pt idx="308">
                  <c:v>10.433250000000001</c:v>
                </c:pt>
                <c:pt idx="309">
                  <c:v>10.653535714285713</c:v>
                </c:pt>
                <c:pt idx="310">
                  <c:v>11.011142857142858</c:v>
                </c:pt>
                <c:pt idx="311">
                  <c:v>11.238642857142857</c:v>
                </c:pt>
                <c:pt idx="312">
                  <c:v>11.322535714285715</c:v>
                </c:pt>
                <c:pt idx="313">
                  <c:v>10.584785714285715</c:v>
                </c:pt>
                <c:pt idx="314">
                  <c:v>10.316357142857143</c:v>
                </c:pt>
                <c:pt idx="315">
                  <c:v>9.871142857142857</c:v>
                </c:pt>
                <c:pt idx="316">
                  <c:v>10.281892857142857</c:v>
                </c:pt>
                <c:pt idx="317">
                  <c:v>9.8050357142857152</c:v>
                </c:pt>
                <c:pt idx="318">
                  <c:v>9.9506428571428565</c:v>
                </c:pt>
                <c:pt idx="319">
                  <c:v>10.783642857142857</c:v>
                </c:pt>
                <c:pt idx="320">
                  <c:v>10.898071428571429</c:v>
                </c:pt>
                <c:pt idx="321">
                  <c:v>11.171785714285715</c:v>
                </c:pt>
                <c:pt idx="322">
                  <c:v>9.9824285714285708</c:v>
                </c:pt>
                <c:pt idx="323">
                  <c:v>10.035785714285716</c:v>
                </c:pt>
                <c:pt idx="324">
                  <c:v>11.148392857142859</c:v>
                </c:pt>
                <c:pt idx="325">
                  <c:v>9.3162142857142882</c:v>
                </c:pt>
                <c:pt idx="326">
                  <c:v>9.3254999999999999</c:v>
                </c:pt>
                <c:pt idx="327">
                  <c:v>9.9817142857142862</c:v>
                </c:pt>
                <c:pt idx="328">
                  <c:v>9.3894999999999982</c:v>
                </c:pt>
                <c:pt idx="329">
                  <c:v>9.6579285714285739</c:v>
                </c:pt>
                <c:pt idx="330">
                  <c:v>9.5055357142857133</c:v>
                </c:pt>
                <c:pt idx="331">
                  <c:v>9.2896428571428586</c:v>
                </c:pt>
                <c:pt idx="332">
                  <c:v>11.190857142857144</c:v>
                </c:pt>
                <c:pt idx="333">
                  <c:v>10.601999999999999</c:v>
                </c:pt>
                <c:pt idx="334">
                  <c:v>9.4743571428571425</c:v>
                </c:pt>
                <c:pt idx="335">
                  <c:v>11.217714285714285</c:v>
                </c:pt>
                <c:pt idx="336">
                  <c:v>10.635750000000002</c:v>
                </c:pt>
                <c:pt idx="337">
                  <c:v>9.3529285714285724</c:v>
                </c:pt>
                <c:pt idx="338">
                  <c:v>9.4941428571428581</c:v>
                </c:pt>
                <c:pt idx="339">
                  <c:v>9.4886071428571412</c:v>
                </c:pt>
                <c:pt idx="340">
                  <c:v>9.3256428571428582</c:v>
                </c:pt>
                <c:pt idx="341">
                  <c:v>11.513035714285714</c:v>
                </c:pt>
                <c:pt idx="342">
                  <c:v>11.762035714285716</c:v>
                </c:pt>
                <c:pt idx="343">
                  <c:v>11.320107142857143</c:v>
                </c:pt>
                <c:pt idx="344">
                  <c:v>11.762142857142859</c:v>
                </c:pt>
                <c:pt idx="345">
                  <c:v>11.320107142857143</c:v>
                </c:pt>
                <c:pt idx="346">
                  <c:v>11.762142857142859</c:v>
                </c:pt>
                <c:pt idx="347">
                  <c:v>10.390821428571428</c:v>
                </c:pt>
                <c:pt idx="348">
                  <c:v>10.913535714285715</c:v>
                </c:pt>
                <c:pt idx="349">
                  <c:v>11.526714285714284</c:v>
                </c:pt>
                <c:pt idx="350">
                  <c:v>11.492535714285713</c:v>
                </c:pt>
                <c:pt idx="351">
                  <c:v>10.516357142857142</c:v>
                </c:pt>
                <c:pt idx="352">
                  <c:v>10.390821428571428</c:v>
                </c:pt>
                <c:pt idx="353">
                  <c:v>10.260928571428572</c:v>
                </c:pt>
                <c:pt idx="354">
                  <c:v>9.7865714285714276</c:v>
                </c:pt>
                <c:pt idx="355">
                  <c:v>9.6179999999999986</c:v>
                </c:pt>
                <c:pt idx="356">
                  <c:v>9.7414642857142866</c:v>
                </c:pt>
                <c:pt idx="357">
                  <c:v>9.7019642857142863</c:v>
                </c:pt>
                <c:pt idx="358">
                  <c:v>10.595035714285714</c:v>
                </c:pt>
                <c:pt idx="359">
                  <c:v>10.307750000000002</c:v>
                </c:pt>
                <c:pt idx="360">
                  <c:v>10.600071428571429</c:v>
                </c:pt>
                <c:pt idx="361">
                  <c:v>10.0015</c:v>
                </c:pt>
                <c:pt idx="362">
                  <c:v>10.0015</c:v>
                </c:pt>
                <c:pt idx="363">
                  <c:v>9.5611428571428583</c:v>
                </c:pt>
                <c:pt idx="364">
                  <c:v>9.6723571428571429</c:v>
                </c:pt>
                <c:pt idx="365">
                  <c:v>9.5257500000000022</c:v>
                </c:pt>
                <c:pt idx="366">
                  <c:v>10.540714285714285</c:v>
                </c:pt>
                <c:pt idx="367">
                  <c:v>9.3248214285714273</c:v>
                </c:pt>
                <c:pt idx="368">
                  <c:v>10.0015</c:v>
                </c:pt>
                <c:pt idx="369">
                  <c:v>9.4124642857142859</c:v>
                </c:pt>
                <c:pt idx="370">
                  <c:v>10.948928571428571</c:v>
                </c:pt>
                <c:pt idx="371">
                  <c:v>10.878285714285713</c:v>
                </c:pt>
                <c:pt idx="372">
                  <c:v>10.713749999999999</c:v>
                </c:pt>
                <c:pt idx="373">
                  <c:v>10.581714285714286</c:v>
                </c:pt>
                <c:pt idx="374">
                  <c:v>10.364214285714286</c:v>
                </c:pt>
                <c:pt idx="375">
                  <c:v>10.81307142857143</c:v>
                </c:pt>
                <c:pt idx="376">
                  <c:v>11.29</c:v>
                </c:pt>
                <c:pt idx="377">
                  <c:v>10.686464285714283</c:v>
                </c:pt>
                <c:pt idx="378">
                  <c:v>10.609392857142858</c:v>
                </c:pt>
                <c:pt idx="379">
                  <c:v>10.341714285714286</c:v>
                </c:pt>
                <c:pt idx="380">
                  <c:v>10.631285714285713</c:v>
                </c:pt>
                <c:pt idx="381">
                  <c:v>11.007571428571428</c:v>
                </c:pt>
                <c:pt idx="382">
                  <c:v>8.8785714285714299</c:v>
                </c:pt>
                <c:pt idx="383">
                  <c:v>9.7984642857142852</c:v>
                </c:pt>
                <c:pt idx="384">
                  <c:v>9.517785714285715</c:v>
                </c:pt>
                <c:pt idx="385">
                  <c:v>9.6673571428571421</c:v>
                </c:pt>
                <c:pt idx="386">
                  <c:v>9.6715000000000018</c:v>
                </c:pt>
                <c:pt idx="387">
                  <c:v>9.8581071428571434</c:v>
                </c:pt>
                <c:pt idx="388">
                  <c:v>9.396571428571427</c:v>
                </c:pt>
                <c:pt idx="389">
                  <c:v>9.4108928571428567</c:v>
                </c:pt>
                <c:pt idx="390">
                  <c:v>10.011142857142858</c:v>
                </c:pt>
              </c:numCache>
            </c:numRef>
          </c:yVal>
        </c:ser>
        <c:ser>
          <c:idx val="2"/>
          <c:order val="2"/>
          <c:tx>
            <c:v>Quench IL</c:v>
          </c:tx>
          <c:spPr>
            <a:ln w="28575">
              <a:noFill/>
            </a:ln>
          </c:spPr>
          <c:marker>
            <c:symbol val="x"/>
            <c:size val="7"/>
            <c:spPr>
              <a:solidFill>
                <a:srgbClr val="FFFF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Computing!$C$3:$C$2019</c:f>
              <c:numCache>
                <c:formatCode>General</c:formatCode>
                <c:ptCount val="2017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1280</c:v>
                </c:pt>
                <c:pt idx="637">
                  <c:v>1281</c:v>
                </c:pt>
                <c:pt idx="638">
                  <c:v>1282</c:v>
                </c:pt>
                <c:pt idx="639">
                  <c:v>1283</c:v>
                </c:pt>
                <c:pt idx="640">
                  <c:v>1284</c:v>
                </c:pt>
                <c:pt idx="641">
                  <c:v>1285</c:v>
                </c:pt>
                <c:pt idx="642">
                  <c:v>2009</c:v>
                </c:pt>
                <c:pt idx="643">
                  <c:v>2010</c:v>
                </c:pt>
                <c:pt idx="644">
                  <c:v>2010</c:v>
                </c:pt>
                <c:pt idx="645">
                  <c:v>2010</c:v>
                </c:pt>
                <c:pt idx="646">
                  <c:v>2010</c:v>
                </c:pt>
                <c:pt idx="647">
                  <c:v>2011</c:v>
                </c:pt>
                <c:pt idx="648">
                  <c:v>2012</c:v>
                </c:pt>
                <c:pt idx="649">
                  <c:v>2016</c:v>
                </c:pt>
                <c:pt idx="650">
                  <c:v>2017</c:v>
                </c:pt>
                <c:pt idx="651">
                  <c:v>2018</c:v>
                </c:pt>
                <c:pt idx="652">
                  <c:v>2019</c:v>
                </c:pt>
                <c:pt idx="653">
                  <c:v>2019</c:v>
                </c:pt>
                <c:pt idx="654">
                  <c:v>2020</c:v>
                </c:pt>
                <c:pt idx="655">
                  <c:v>2020</c:v>
                </c:pt>
                <c:pt idx="656">
                  <c:v>2020</c:v>
                </c:pt>
                <c:pt idx="657">
                  <c:v>2020</c:v>
                </c:pt>
                <c:pt idx="658">
                  <c:v>2021</c:v>
                </c:pt>
                <c:pt idx="659">
                  <c:v>2022</c:v>
                </c:pt>
                <c:pt idx="660">
                  <c:v>2023</c:v>
                </c:pt>
                <c:pt idx="661">
                  <c:v>2025</c:v>
                </c:pt>
                <c:pt idx="662">
                  <c:v>2025</c:v>
                </c:pt>
                <c:pt idx="663">
                  <c:v>2025</c:v>
                </c:pt>
                <c:pt idx="664">
                  <c:v>2025</c:v>
                </c:pt>
                <c:pt idx="665">
                  <c:v>2026</c:v>
                </c:pt>
                <c:pt idx="666">
                  <c:v>2026</c:v>
                </c:pt>
                <c:pt idx="667">
                  <c:v>2026</c:v>
                </c:pt>
                <c:pt idx="668">
                  <c:v>2026</c:v>
                </c:pt>
                <c:pt idx="669">
                  <c:v>2027</c:v>
                </c:pt>
                <c:pt idx="670">
                  <c:v>2027</c:v>
                </c:pt>
                <c:pt idx="671">
                  <c:v>2027</c:v>
                </c:pt>
                <c:pt idx="672">
                  <c:v>2027</c:v>
                </c:pt>
                <c:pt idx="673">
                  <c:v>2028</c:v>
                </c:pt>
                <c:pt idx="674">
                  <c:v>2028</c:v>
                </c:pt>
                <c:pt idx="675">
                  <c:v>2028</c:v>
                </c:pt>
                <c:pt idx="676">
                  <c:v>2028</c:v>
                </c:pt>
                <c:pt idx="677">
                  <c:v>2029</c:v>
                </c:pt>
                <c:pt idx="678">
                  <c:v>2029</c:v>
                </c:pt>
                <c:pt idx="679">
                  <c:v>2029</c:v>
                </c:pt>
                <c:pt idx="680">
                  <c:v>2029</c:v>
                </c:pt>
                <c:pt idx="681">
                  <c:v>2030</c:v>
                </c:pt>
                <c:pt idx="682">
                  <c:v>2030</c:v>
                </c:pt>
                <c:pt idx="683">
                  <c:v>2030</c:v>
                </c:pt>
                <c:pt idx="684">
                  <c:v>2030</c:v>
                </c:pt>
                <c:pt idx="685">
                  <c:v>2031</c:v>
                </c:pt>
                <c:pt idx="686">
                  <c:v>2033</c:v>
                </c:pt>
                <c:pt idx="687">
                  <c:v>2034</c:v>
                </c:pt>
                <c:pt idx="688">
                  <c:v>2035</c:v>
                </c:pt>
                <c:pt idx="689">
                  <c:v>2036</c:v>
                </c:pt>
                <c:pt idx="690">
                  <c:v>2037</c:v>
                </c:pt>
                <c:pt idx="691">
                  <c:v>2038</c:v>
                </c:pt>
                <c:pt idx="692">
                  <c:v>2039</c:v>
                </c:pt>
                <c:pt idx="693">
                  <c:v>2040</c:v>
                </c:pt>
                <c:pt idx="694">
                  <c:v>2041</c:v>
                </c:pt>
                <c:pt idx="695">
                  <c:v>2042</c:v>
                </c:pt>
                <c:pt idx="696">
                  <c:v>2043</c:v>
                </c:pt>
                <c:pt idx="697">
                  <c:v>2044</c:v>
                </c:pt>
                <c:pt idx="698">
                  <c:v>2045</c:v>
                </c:pt>
                <c:pt idx="699">
                  <c:v>2047</c:v>
                </c:pt>
                <c:pt idx="700">
                  <c:v>2048</c:v>
                </c:pt>
                <c:pt idx="701">
                  <c:v>2050</c:v>
                </c:pt>
                <c:pt idx="702">
                  <c:v>2052</c:v>
                </c:pt>
                <c:pt idx="703">
                  <c:v>2053</c:v>
                </c:pt>
                <c:pt idx="704">
                  <c:v>2054</c:v>
                </c:pt>
                <c:pt idx="705">
                  <c:v>2055</c:v>
                </c:pt>
                <c:pt idx="706">
                  <c:v>2056</c:v>
                </c:pt>
                <c:pt idx="707">
                  <c:v>2057</c:v>
                </c:pt>
                <c:pt idx="708">
                  <c:v>2058</c:v>
                </c:pt>
                <c:pt idx="709">
                  <c:v>2059</c:v>
                </c:pt>
                <c:pt idx="710">
                  <c:v>2060</c:v>
                </c:pt>
                <c:pt idx="711">
                  <c:v>2061</c:v>
                </c:pt>
                <c:pt idx="712">
                  <c:v>2062</c:v>
                </c:pt>
                <c:pt idx="713">
                  <c:v>2063</c:v>
                </c:pt>
                <c:pt idx="714">
                  <c:v>2064</c:v>
                </c:pt>
                <c:pt idx="715">
                  <c:v>2065</c:v>
                </c:pt>
                <c:pt idx="716">
                  <c:v>2066</c:v>
                </c:pt>
                <c:pt idx="717">
                  <c:v>2067</c:v>
                </c:pt>
                <c:pt idx="718">
                  <c:v>2068</c:v>
                </c:pt>
                <c:pt idx="719">
                  <c:v>2070</c:v>
                </c:pt>
                <c:pt idx="720">
                  <c:v>2071</c:v>
                </c:pt>
                <c:pt idx="721">
                  <c:v>2072</c:v>
                </c:pt>
                <c:pt idx="722">
                  <c:v>2073</c:v>
                </c:pt>
                <c:pt idx="723">
                  <c:v>2074</c:v>
                </c:pt>
                <c:pt idx="724">
                  <c:v>2075</c:v>
                </c:pt>
                <c:pt idx="725">
                  <c:v>2076</c:v>
                </c:pt>
                <c:pt idx="726">
                  <c:v>2077</c:v>
                </c:pt>
                <c:pt idx="727">
                  <c:v>2078</c:v>
                </c:pt>
                <c:pt idx="728">
                  <c:v>2079</c:v>
                </c:pt>
                <c:pt idx="729">
                  <c:v>2080</c:v>
                </c:pt>
                <c:pt idx="730">
                  <c:v>2081</c:v>
                </c:pt>
                <c:pt idx="731">
                  <c:v>2082</c:v>
                </c:pt>
                <c:pt idx="732">
                  <c:v>2083</c:v>
                </c:pt>
                <c:pt idx="733">
                  <c:v>2084</c:v>
                </c:pt>
                <c:pt idx="734">
                  <c:v>2085</c:v>
                </c:pt>
                <c:pt idx="735">
                  <c:v>2086</c:v>
                </c:pt>
                <c:pt idx="736">
                  <c:v>2087</c:v>
                </c:pt>
                <c:pt idx="737">
                  <c:v>2088</c:v>
                </c:pt>
                <c:pt idx="738">
                  <c:v>2089</c:v>
                </c:pt>
                <c:pt idx="739">
                  <c:v>2090</c:v>
                </c:pt>
                <c:pt idx="740">
                  <c:v>2091</c:v>
                </c:pt>
                <c:pt idx="741">
                  <c:v>2092</c:v>
                </c:pt>
                <c:pt idx="742">
                  <c:v>2093</c:v>
                </c:pt>
                <c:pt idx="743">
                  <c:v>2094</c:v>
                </c:pt>
                <c:pt idx="744">
                  <c:v>2095</c:v>
                </c:pt>
                <c:pt idx="745">
                  <c:v>2096</c:v>
                </c:pt>
                <c:pt idx="746">
                  <c:v>2097</c:v>
                </c:pt>
                <c:pt idx="747">
                  <c:v>2099</c:v>
                </c:pt>
                <c:pt idx="748">
                  <c:v>2100</c:v>
                </c:pt>
                <c:pt idx="749">
                  <c:v>2101</c:v>
                </c:pt>
                <c:pt idx="750">
                  <c:v>2102</c:v>
                </c:pt>
                <c:pt idx="751">
                  <c:v>2103</c:v>
                </c:pt>
                <c:pt idx="752">
                  <c:v>2104</c:v>
                </c:pt>
                <c:pt idx="753">
                  <c:v>2105</c:v>
                </c:pt>
                <c:pt idx="754">
                  <c:v>2106</c:v>
                </c:pt>
                <c:pt idx="755">
                  <c:v>2107</c:v>
                </c:pt>
                <c:pt idx="756">
                  <c:v>2108</c:v>
                </c:pt>
                <c:pt idx="757">
                  <c:v>2109</c:v>
                </c:pt>
                <c:pt idx="758">
                  <c:v>2110</c:v>
                </c:pt>
                <c:pt idx="759">
                  <c:v>2111</c:v>
                </c:pt>
                <c:pt idx="760">
                  <c:v>2112</c:v>
                </c:pt>
                <c:pt idx="761">
                  <c:v>2113</c:v>
                </c:pt>
                <c:pt idx="762">
                  <c:v>2114</c:v>
                </c:pt>
                <c:pt idx="763">
                  <c:v>2115</c:v>
                </c:pt>
                <c:pt idx="764">
                  <c:v>2118</c:v>
                </c:pt>
                <c:pt idx="765">
                  <c:v>2119</c:v>
                </c:pt>
                <c:pt idx="766">
                  <c:v>2120</c:v>
                </c:pt>
                <c:pt idx="767">
                  <c:v>2121</c:v>
                </c:pt>
                <c:pt idx="768">
                  <c:v>2122</c:v>
                </c:pt>
                <c:pt idx="769">
                  <c:v>2123</c:v>
                </c:pt>
                <c:pt idx="770">
                  <c:v>2125</c:v>
                </c:pt>
                <c:pt idx="771">
                  <c:v>2126</c:v>
                </c:pt>
                <c:pt idx="772">
                  <c:v>2127</c:v>
                </c:pt>
                <c:pt idx="773">
                  <c:v>2128</c:v>
                </c:pt>
                <c:pt idx="774">
                  <c:v>2129</c:v>
                </c:pt>
                <c:pt idx="775">
                  <c:v>2130</c:v>
                </c:pt>
                <c:pt idx="776">
                  <c:v>2131</c:v>
                </c:pt>
                <c:pt idx="777">
                  <c:v>2132</c:v>
                </c:pt>
                <c:pt idx="778">
                  <c:v>2133</c:v>
                </c:pt>
                <c:pt idx="779">
                  <c:v>2134</c:v>
                </c:pt>
                <c:pt idx="780">
                  <c:v>2135</c:v>
                </c:pt>
                <c:pt idx="781">
                  <c:v>2136</c:v>
                </c:pt>
                <c:pt idx="782">
                  <c:v>2137</c:v>
                </c:pt>
                <c:pt idx="783">
                  <c:v>2138</c:v>
                </c:pt>
                <c:pt idx="784">
                  <c:v>2139</c:v>
                </c:pt>
                <c:pt idx="785">
                  <c:v>2140</c:v>
                </c:pt>
                <c:pt idx="786">
                  <c:v>2141</c:v>
                </c:pt>
                <c:pt idx="787">
                  <c:v>2142</c:v>
                </c:pt>
                <c:pt idx="788">
                  <c:v>2143</c:v>
                </c:pt>
                <c:pt idx="789">
                  <c:v>2144</c:v>
                </c:pt>
                <c:pt idx="790">
                  <c:v>2145</c:v>
                </c:pt>
                <c:pt idx="791">
                  <c:v>2146</c:v>
                </c:pt>
                <c:pt idx="792">
                  <c:v>2147</c:v>
                </c:pt>
                <c:pt idx="793">
                  <c:v>2148</c:v>
                </c:pt>
                <c:pt idx="794">
                  <c:v>2149</c:v>
                </c:pt>
                <c:pt idx="795">
                  <c:v>2150</c:v>
                </c:pt>
                <c:pt idx="796">
                  <c:v>2151</c:v>
                </c:pt>
                <c:pt idx="797">
                  <c:v>2152</c:v>
                </c:pt>
                <c:pt idx="798">
                  <c:v>2153</c:v>
                </c:pt>
                <c:pt idx="799">
                  <c:v>2154</c:v>
                </c:pt>
                <c:pt idx="800">
                  <c:v>2155</c:v>
                </c:pt>
                <c:pt idx="801">
                  <c:v>2156</c:v>
                </c:pt>
                <c:pt idx="802">
                  <c:v>2157</c:v>
                </c:pt>
                <c:pt idx="803">
                  <c:v>2158</c:v>
                </c:pt>
                <c:pt idx="804">
                  <c:v>2159</c:v>
                </c:pt>
                <c:pt idx="805">
                  <c:v>2160</c:v>
                </c:pt>
                <c:pt idx="806">
                  <c:v>2161</c:v>
                </c:pt>
                <c:pt idx="807">
                  <c:v>2162</c:v>
                </c:pt>
                <c:pt idx="808">
                  <c:v>2163</c:v>
                </c:pt>
                <c:pt idx="809">
                  <c:v>2164</c:v>
                </c:pt>
                <c:pt idx="810">
                  <c:v>2165</c:v>
                </c:pt>
                <c:pt idx="811">
                  <c:v>2166</c:v>
                </c:pt>
                <c:pt idx="812">
                  <c:v>2167</c:v>
                </c:pt>
                <c:pt idx="813">
                  <c:v>2168</c:v>
                </c:pt>
                <c:pt idx="814">
                  <c:v>2169</c:v>
                </c:pt>
                <c:pt idx="815">
                  <c:v>2170</c:v>
                </c:pt>
                <c:pt idx="816">
                  <c:v>2171</c:v>
                </c:pt>
                <c:pt idx="817">
                  <c:v>2172</c:v>
                </c:pt>
                <c:pt idx="818">
                  <c:v>2173</c:v>
                </c:pt>
                <c:pt idx="819">
                  <c:v>2174</c:v>
                </c:pt>
                <c:pt idx="820">
                  <c:v>2175</c:v>
                </c:pt>
                <c:pt idx="821">
                  <c:v>2176</c:v>
                </c:pt>
                <c:pt idx="822">
                  <c:v>2177</c:v>
                </c:pt>
                <c:pt idx="823">
                  <c:v>2178</c:v>
                </c:pt>
                <c:pt idx="824">
                  <c:v>2179</c:v>
                </c:pt>
                <c:pt idx="825">
                  <c:v>2180</c:v>
                </c:pt>
                <c:pt idx="826">
                  <c:v>2181</c:v>
                </c:pt>
                <c:pt idx="827">
                  <c:v>2182</c:v>
                </c:pt>
                <c:pt idx="828">
                  <c:v>2183</c:v>
                </c:pt>
                <c:pt idx="829">
                  <c:v>2184</c:v>
                </c:pt>
                <c:pt idx="830">
                  <c:v>2185</c:v>
                </c:pt>
                <c:pt idx="831">
                  <c:v>2186</c:v>
                </c:pt>
                <c:pt idx="832">
                  <c:v>2187</c:v>
                </c:pt>
                <c:pt idx="833">
                  <c:v>2188</c:v>
                </c:pt>
                <c:pt idx="834">
                  <c:v>2189</c:v>
                </c:pt>
                <c:pt idx="835">
                  <c:v>2191</c:v>
                </c:pt>
                <c:pt idx="836">
                  <c:v>2192</c:v>
                </c:pt>
                <c:pt idx="837">
                  <c:v>2193</c:v>
                </c:pt>
                <c:pt idx="838">
                  <c:v>2194</c:v>
                </c:pt>
                <c:pt idx="839">
                  <c:v>2195</c:v>
                </c:pt>
                <c:pt idx="840">
                  <c:v>2196</c:v>
                </c:pt>
                <c:pt idx="841">
                  <c:v>2197</c:v>
                </c:pt>
                <c:pt idx="842">
                  <c:v>2198</c:v>
                </c:pt>
                <c:pt idx="843">
                  <c:v>2199</c:v>
                </c:pt>
                <c:pt idx="844">
                  <c:v>2200</c:v>
                </c:pt>
                <c:pt idx="845">
                  <c:v>2201</c:v>
                </c:pt>
                <c:pt idx="846">
                  <c:v>2202</c:v>
                </c:pt>
                <c:pt idx="847">
                  <c:v>2203</c:v>
                </c:pt>
                <c:pt idx="848">
                  <c:v>2204</c:v>
                </c:pt>
                <c:pt idx="849">
                  <c:v>2205</c:v>
                </c:pt>
                <c:pt idx="850">
                  <c:v>2206</c:v>
                </c:pt>
                <c:pt idx="851">
                  <c:v>2207</c:v>
                </c:pt>
                <c:pt idx="852">
                  <c:v>2208</c:v>
                </c:pt>
                <c:pt idx="853">
                  <c:v>2209</c:v>
                </c:pt>
                <c:pt idx="854">
                  <c:v>2210</c:v>
                </c:pt>
                <c:pt idx="855">
                  <c:v>2211</c:v>
                </c:pt>
                <c:pt idx="856">
                  <c:v>2212</c:v>
                </c:pt>
                <c:pt idx="857">
                  <c:v>2213</c:v>
                </c:pt>
                <c:pt idx="858">
                  <c:v>2214</c:v>
                </c:pt>
                <c:pt idx="859">
                  <c:v>2215</c:v>
                </c:pt>
                <c:pt idx="860">
                  <c:v>2216</c:v>
                </c:pt>
                <c:pt idx="861">
                  <c:v>2217</c:v>
                </c:pt>
                <c:pt idx="862">
                  <c:v>2218</c:v>
                </c:pt>
                <c:pt idx="863">
                  <c:v>2219</c:v>
                </c:pt>
                <c:pt idx="864">
                  <c:v>2220</c:v>
                </c:pt>
                <c:pt idx="865">
                  <c:v>2221</c:v>
                </c:pt>
                <c:pt idx="866">
                  <c:v>2222</c:v>
                </c:pt>
                <c:pt idx="867">
                  <c:v>2223</c:v>
                </c:pt>
                <c:pt idx="868">
                  <c:v>2224</c:v>
                </c:pt>
                <c:pt idx="869">
                  <c:v>2225</c:v>
                </c:pt>
                <c:pt idx="870">
                  <c:v>2226</c:v>
                </c:pt>
                <c:pt idx="871">
                  <c:v>2227</c:v>
                </c:pt>
                <c:pt idx="872">
                  <c:v>2228</c:v>
                </c:pt>
                <c:pt idx="873">
                  <c:v>2229</c:v>
                </c:pt>
                <c:pt idx="874">
                  <c:v>2230</c:v>
                </c:pt>
                <c:pt idx="875">
                  <c:v>2231</c:v>
                </c:pt>
                <c:pt idx="876">
                  <c:v>2232</c:v>
                </c:pt>
                <c:pt idx="877">
                  <c:v>2233</c:v>
                </c:pt>
                <c:pt idx="878">
                  <c:v>2234</c:v>
                </c:pt>
                <c:pt idx="879">
                  <c:v>2235</c:v>
                </c:pt>
                <c:pt idx="880">
                  <c:v>2236</c:v>
                </c:pt>
                <c:pt idx="881">
                  <c:v>2237</c:v>
                </c:pt>
                <c:pt idx="882">
                  <c:v>2238</c:v>
                </c:pt>
                <c:pt idx="883">
                  <c:v>2240</c:v>
                </c:pt>
                <c:pt idx="884">
                  <c:v>2241</c:v>
                </c:pt>
                <c:pt idx="885">
                  <c:v>2242</c:v>
                </c:pt>
                <c:pt idx="886">
                  <c:v>2243</c:v>
                </c:pt>
                <c:pt idx="887">
                  <c:v>2244</c:v>
                </c:pt>
                <c:pt idx="888">
                  <c:v>2245</c:v>
                </c:pt>
                <c:pt idx="889">
                  <c:v>2246</c:v>
                </c:pt>
                <c:pt idx="890">
                  <c:v>2247</c:v>
                </c:pt>
                <c:pt idx="891">
                  <c:v>2248</c:v>
                </c:pt>
                <c:pt idx="892">
                  <c:v>2249</c:v>
                </c:pt>
                <c:pt idx="893">
                  <c:v>2250</c:v>
                </c:pt>
                <c:pt idx="894">
                  <c:v>2251</c:v>
                </c:pt>
                <c:pt idx="895">
                  <c:v>2253</c:v>
                </c:pt>
                <c:pt idx="896">
                  <c:v>2254</c:v>
                </c:pt>
                <c:pt idx="897">
                  <c:v>2255</c:v>
                </c:pt>
                <c:pt idx="898">
                  <c:v>2256</c:v>
                </c:pt>
                <c:pt idx="899">
                  <c:v>2257</c:v>
                </c:pt>
                <c:pt idx="900">
                  <c:v>2258</c:v>
                </c:pt>
                <c:pt idx="901">
                  <c:v>2259</c:v>
                </c:pt>
                <c:pt idx="902">
                  <c:v>2260</c:v>
                </c:pt>
                <c:pt idx="903">
                  <c:v>2261</c:v>
                </c:pt>
                <c:pt idx="904">
                  <c:v>2262</c:v>
                </c:pt>
                <c:pt idx="905">
                  <c:v>2263</c:v>
                </c:pt>
                <c:pt idx="906">
                  <c:v>2264</c:v>
                </c:pt>
                <c:pt idx="907">
                  <c:v>2265</c:v>
                </c:pt>
                <c:pt idx="908">
                  <c:v>2266</c:v>
                </c:pt>
                <c:pt idx="909">
                  <c:v>2267</c:v>
                </c:pt>
                <c:pt idx="910">
                  <c:v>2268</c:v>
                </c:pt>
                <c:pt idx="911">
                  <c:v>2269</c:v>
                </c:pt>
                <c:pt idx="912">
                  <c:v>2270</c:v>
                </c:pt>
                <c:pt idx="913">
                  <c:v>2271</c:v>
                </c:pt>
                <c:pt idx="914">
                  <c:v>2272</c:v>
                </c:pt>
                <c:pt idx="915">
                  <c:v>2273</c:v>
                </c:pt>
                <c:pt idx="916">
                  <c:v>2274</c:v>
                </c:pt>
                <c:pt idx="917">
                  <c:v>2275</c:v>
                </c:pt>
                <c:pt idx="918">
                  <c:v>2276</c:v>
                </c:pt>
                <c:pt idx="919">
                  <c:v>2277</c:v>
                </c:pt>
                <c:pt idx="920">
                  <c:v>2278</c:v>
                </c:pt>
                <c:pt idx="921">
                  <c:v>2279</c:v>
                </c:pt>
                <c:pt idx="922">
                  <c:v>2280</c:v>
                </c:pt>
                <c:pt idx="923">
                  <c:v>2281</c:v>
                </c:pt>
                <c:pt idx="924">
                  <c:v>2282</c:v>
                </c:pt>
                <c:pt idx="925">
                  <c:v>2283</c:v>
                </c:pt>
                <c:pt idx="926">
                  <c:v>2284</c:v>
                </c:pt>
                <c:pt idx="927">
                  <c:v>2285</c:v>
                </c:pt>
                <c:pt idx="928">
                  <c:v>2286</c:v>
                </c:pt>
                <c:pt idx="929">
                  <c:v>2287</c:v>
                </c:pt>
                <c:pt idx="930">
                  <c:v>2288</c:v>
                </c:pt>
                <c:pt idx="931">
                  <c:v>2289</c:v>
                </c:pt>
                <c:pt idx="932">
                  <c:v>2291</c:v>
                </c:pt>
                <c:pt idx="933">
                  <c:v>2292</c:v>
                </c:pt>
                <c:pt idx="934">
                  <c:v>2293</c:v>
                </c:pt>
                <c:pt idx="935">
                  <c:v>2294</c:v>
                </c:pt>
                <c:pt idx="936">
                  <c:v>2295</c:v>
                </c:pt>
                <c:pt idx="937">
                  <c:v>2296</c:v>
                </c:pt>
                <c:pt idx="938">
                  <c:v>2297</c:v>
                </c:pt>
                <c:pt idx="939">
                  <c:v>2298</c:v>
                </c:pt>
                <c:pt idx="940">
                  <c:v>2299</c:v>
                </c:pt>
                <c:pt idx="941">
                  <c:v>2300</c:v>
                </c:pt>
                <c:pt idx="942">
                  <c:v>2301</c:v>
                </c:pt>
                <c:pt idx="943">
                  <c:v>2302</c:v>
                </c:pt>
                <c:pt idx="944">
                  <c:v>2303</c:v>
                </c:pt>
                <c:pt idx="945">
                  <c:v>2304</c:v>
                </c:pt>
                <c:pt idx="946">
                  <c:v>2305</c:v>
                </c:pt>
                <c:pt idx="947">
                  <c:v>2306</c:v>
                </c:pt>
                <c:pt idx="948">
                  <c:v>2307</c:v>
                </c:pt>
                <c:pt idx="949">
                  <c:v>2308</c:v>
                </c:pt>
                <c:pt idx="950">
                  <c:v>2309</c:v>
                </c:pt>
                <c:pt idx="951">
                  <c:v>2310</c:v>
                </c:pt>
                <c:pt idx="952">
                  <c:v>2311</c:v>
                </c:pt>
                <c:pt idx="953">
                  <c:v>2312</c:v>
                </c:pt>
                <c:pt idx="954">
                  <c:v>2313</c:v>
                </c:pt>
                <c:pt idx="955">
                  <c:v>2314</c:v>
                </c:pt>
                <c:pt idx="956">
                  <c:v>2315</c:v>
                </c:pt>
                <c:pt idx="957">
                  <c:v>2316</c:v>
                </c:pt>
                <c:pt idx="958">
                  <c:v>2317</c:v>
                </c:pt>
                <c:pt idx="959">
                  <c:v>2318</c:v>
                </c:pt>
                <c:pt idx="960">
                  <c:v>2319</c:v>
                </c:pt>
                <c:pt idx="961">
                  <c:v>2320</c:v>
                </c:pt>
                <c:pt idx="962">
                  <c:v>2321</c:v>
                </c:pt>
                <c:pt idx="963">
                  <c:v>2322</c:v>
                </c:pt>
                <c:pt idx="964">
                  <c:v>2323</c:v>
                </c:pt>
                <c:pt idx="965">
                  <c:v>2325</c:v>
                </c:pt>
                <c:pt idx="966">
                  <c:v>2326</c:v>
                </c:pt>
                <c:pt idx="967">
                  <c:v>2327</c:v>
                </c:pt>
                <c:pt idx="968">
                  <c:v>2328</c:v>
                </c:pt>
                <c:pt idx="969">
                  <c:v>2329</c:v>
                </c:pt>
                <c:pt idx="970">
                  <c:v>2330</c:v>
                </c:pt>
                <c:pt idx="971">
                  <c:v>2331</c:v>
                </c:pt>
                <c:pt idx="972">
                  <c:v>2332</c:v>
                </c:pt>
                <c:pt idx="973">
                  <c:v>2333</c:v>
                </c:pt>
                <c:pt idx="974">
                  <c:v>2334</c:v>
                </c:pt>
                <c:pt idx="975">
                  <c:v>2335</c:v>
                </c:pt>
                <c:pt idx="976">
                  <c:v>2336</c:v>
                </c:pt>
                <c:pt idx="977">
                  <c:v>2337</c:v>
                </c:pt>
                <c:pt idx="978">
                  <c:v>2338</c:v>
                </c:pt>
                <c:pt idx="979">
                  <c:v>2339</c:v>
                </c:pt>
                <c:pt idx="980">
                  <c:v>2340</c:v>
                </c:pt>
                <c:pt idx="981">
                  <c:v>2341</c:v>
                </c:pt>
                <c:pt idx="982">
                  <c:v>2343</c:v>
                </c:pt>
                <c:pt idx="983">
                  <c:v>2344</c:v>
                </c:pt>
                <c:pt idx="984">
                  <c:v>2345</c:v>
                </c:pt>
                <c:pt idx="985">
                  <c:v>2346</c:v>
                </c:pt>
                <c:pt idx="986">
                  <c:v>2347</c:v>
                </c:pt>
                <c:pt idx="987">
                  <c:v>2348</c:v>
                </c:pt>
                <c:pt idx="988">
                  <c:v>2349</c:v>
                </c:pt>
                <c:pt idx="989">
                  <c:v>2350</c:v>
                </c:pt>
                <c:pt idx="990">
                  <c:v>2351</c:v>
                </c:pt>
                <c:pt idx="991">
                  <c:v>2352</c:v>
                </c:pt>
                <c:pt idx="992">
                  <c:v>2353</c:v>
                </c:pt>
                <c:pt idx="993">
                  <c:v>2354</c:v>
                </c:pt>
                <c:pt idx="994">
                  <c:v>2355</c:v>
                </c:pt>
                <c:pt idx="995">
                  <c:v>2356</c:v>
                </c:pt>
                <c:pt idx="996">
                  <c:v>2357</c:v>
                </c:pt>
                <c:pt idx="997">
                  <c:v>2358</c:v>
                </c:pt>
                <c:pt idx="998">
                  <c:v>2359</c:v>
                </c:pt>
                <c:pt idx="999">
                  <c:v>2360</c:v>
                </c:pt>
                <c:pt idx="1000">
                  <c:v>2361</c:v>
                </c:pt>
                <c:pt idx="1001">
                  <c:v>2362</c:v>
                </c:pt>
                <c:pt idx="1002">
                  <c:v>2363</c:v>
                </c:pt>
                <c:pt idx="1003">
                  <c:v>2364</c:v>
                </c:pt>
                <c:pt idx="1004">
                  <c:v>2365</c:v>
                </c:pt>
                <c:pt idx="1005">
                  <c:v>2366</c:v>
                </c:pt>
                <c:pt idx="1006">
                  <c:v>2367</c:v>
                </c:pt>
                <c:pt idx="1007">
                  <c:v>2369</c:v>
                </c:pt>
                <c:pt idx="1008">
                  <c:v>2370</c:v>
                </c:pt>
                <c:pt idx="1009">
                  <c:v>2371</c:v>
                </c:pt>
                <c:pt idx="1010">
                  <c:v>2372</c:v>
                </c:pt>
                <c:pt idx="1011">
                  <c:v>2373</c:v>
                </c:pt>
                <c:pt idx="1012">
                  <c:v>2374</c:v>
                </c:pt>
                <c:pt idx="1013">
                  <c:v>2375</c:v>
                </c:pt>
                <c:pt idx="1014">
                  <c:v>2376</c:v>
                </c:pt>
                <c:pt idx="1015">
                  <c:v>2377</c:v>
                </c:pt>
                <c:pt idx="1016">
                  <c:v>2378</c:v>
                </c:pt>
                <c:pt idx="1017">
                  <c:v>2379</c:v>
                </c:pt>
                <c:pt idx="1018">
                  <c:v>2380</c:v>
                </c:pt>
                <c:pt idx="1019">
                  <c:v>2381</c:v>
                </c:pt>
                <c:pt idx="1020">
                  <c:v>2382</c:v>
                </c:pt>
                <c:pt idx="1021">
                  <c:v>2383</c:v>
                </c:pt>
                <c:pt idx="1022">
                  <c:v>2384</c:v>
                </c:pt>
                <c:pt idx="1023">
                  <c:v>2385</c:v>
                </c:pt>
                <c:pt idx="1024">
                  <c:v>2386</c:v>
                </c:pt>
                <c:pt idx="1025">
                  <c:v>2387</c:v>
                </c:pt>
                <c:pt idx="1026">
                  <c:v>2388</c:v>
                </c:pt>
                <c:pt idx="1027">
                  <c:v>2390</c:v>
                </c:pt>
                <c:pt idx="1028">
                  <c:v>2391</c:v>
                </c:pt>
                <c:pt idx="1029">
                  <c:v>2392</c:v>
                </c:pt>
                <c:pt idx="1030">
                  <c:v>2393</c:v>
                </c:pt>
                <c:pt idx="1031">
                  <c:v>2394</c:v>
                </c:pt>
                <c:pt idx="1032">
                  <c:v>3002</c:v>
                </c:pt>
                <c:pt idx="1033">
                  <c:v>3002</c:v>
                </c:pt>
                <c:pt idx="1034">
                  <c:v>3002</c:v>
                </c:pt>
                <c:pt idx="1035">
                  <c:v>3002</c:v>
                </c:pt>
                <c:pt idx="1036">
                  <c:v>3003</c:v>
                </c:pt>
                <c:pt idx="1037">
                  <c:v>3003</c:v>
                </c:pt>
                <c:pt idx="1038">
                  <c:v>3003</c:v>
                </c:pt>
                <c:pt idx="1039">
                  <c:v>3003</c:v>
                </c:pt>
                <c:pt idx="1040">
                  <c:v>3005</c:v>
                </c:pt>
                <c:pt idx="1041">
                  <c:v>3005</c:v>
                </c:pt>
                <c:pt idx="1042">
                  <c:v>3005</c:v>
                </c:pt>
                <c:pt idx="1043">
                  <c:v>3005</c:v>
                </c:pt>
                <c:pt idx="1044">
                  <c:v>3006</c:v>
                </c:pt>
                <c:pt idx="1045">
                  <c:v>3006</c:v>
                </c:pt>
                <c:pt idx="1046">
                  <c:v>3006</c:v>
                </c:pt>
                <c:pt idx="1047">
                  <c:v>3006</c:v>
                </c:pt>
                <c:pt idx="1048">
                  <c:v>3007</c:v>
                </c:pt>
                <c:pt idx="1049">
                  <c:v>3007</c:v>
                </c:pt>
                <c:pt idx="1050">
                  <c:v>3007</c:v>
                </c:pt>
                <c:pt idx="1051">
                  <c:v>3007</c:v>
                </c:pt>
                <c:pt idx="1052">
                  <c:v>3008</c:v>
                </c:pt>
                <c:pt idx="1053">
                  <c:v>3008</c:v>
                </c:pt>
                <c:pt idx="1054">
                  <c:v>3008</c:v>
                </c:pt>
                <c:pt idx="1055">
                  <c:v>3008</c:v>
                </c:pt>
                <c:pt idx="1056">
                  <c:v>3009</c:v>
                </c:pt>
                <c:pt idx="1057">
                  <c:v>3009</c:v>
                </c:pt>
                <c:pt idx="1058">
                  <c:v>3009</c:v>
                </c:pt>
                <c:pt idx="1059">
                  <c:v>3009</c:v>
                </c:pt>
                <c:pt idx="1060">
                  <c:v>3010</c:v>
                </c:pt>
                <c:pt idx="1061">
                  <c:v>3010</c:v>
                </c:pt>
                <c:pt idx="1062">
                  <c:v>3010</c:v>
                </c:pt>
                <c:pt idx="1063">
                  <c:v>3010</c:v>
                </c:pt>
                <c:pt idx="1064">
                  <c:v>3011</c:v>
                </c:pt>
                <c:pt idx="1065">
                  <c:v>3011</c:v>
                </c:pt>
                <c:pt idx="1066">
                  <c:v>3011</c:v>
                </c:pt>
                <c:pt idx="1067">
                  <c:v>3011</c:v>
                </c:pt>
                <c:pt idx="1068">
                  <c:v>3012</c:v>
                </c:pt>
                <c:pt idx="1069">
                  <c:v>3012</c:v>
                </c:pt>
                <c:pt idx="1070">
                  <c:v>3012</c:v>
                </c:pt>
                <c:pt idx="1071">
                  <c:v>3012</c:v>
                </c:pt>
                <c:pt idx="1072">
                  <c:v>3013</c:v>
                </c:pt>
                <c:pt idx="1073">
                  <c:v>3013</c:v>
                </c:pt>
                <c:pt idx="1074">
                  <c:v>3013</c:v>
                </c:pt>
                <c:pt idx="1075">
                  <c:v>3013</c:v>
                </c:pt>
                <c:pt idx="1076">
                  <c:v>3014</c:v>
                </c:pt>
                <c:pt idx="1077">
                  <c:v>3014</c:v>
                </c:pt>
                <c:pt idx="1078">
                  <c:v>3014</c:v>
                </c:pt>
                <c:pt idx="1079">
                  <c:v>3014</c:v>
                </c:pt>
                <c:pt idx="1080">
                  <c:v>3015</c:v>
                </c:pt>
                <c:pt idx="1081">
                  <c:v>3015</c:v>
                </c:pt>
                <c:pt idx="1082">
                  <c:v>3015</c:v>
                </c:pt>
                <c:pt idx="1083">
                  <c:v>3015</c:v>
                </c:pt>
                <c:pt idx="1084">
                  <c:v>3016</c:v>
                </c:pt>
                <c:pt idx="1085">
                  <c:v>3016</c:v>
                </c:pt>
                <c:pt idx="1086">
                  <c:v>3016</c:v>
                </c:pt>
                <c:pt idx="1087">
                  <c:v>3016</c:v>
                </c:pt>
                <c:pt idx="1088">
                  <c:v>3017</c:v>
                </c:pt>
                <c:pt idx="1089">
                  <c:v>3017</c:v>
                </c:pt>
                <c:pt idx="1090">
                  <c:v>3017</c:v>
                </c:pt>
                <c:pt idx="1091">
                  <c:v>3017</c:v>
                </c:pt>
                <c:pt idx="1092">
                  <c:v>3018</c:v>
                </c:pt>
                <c:pt idx="1093">
                  <c:v>3018</c:v>
                </c:pt>
                <c:pt idx="1094">
                  <c:v>3018</c:v>
                </c:pt>
                <c:pt idx="1095">
                  <c:v>3018</c:v>
                </c:pt>
                <c:pt idx="1096">
                  <c:v>3019</c:v>
                </c:pt>
                <c:pt idx="1097">
                  <c:v>3019</c:v>
                </c:pt>
                <c:pt idx="1098">
                  <c:v>3019</c:v>
                </c:pt>
                <c:pt idx="1099">
                  <c:v>3019</c:v>
                </c:pt>
                <c:pt idx="1100">
                  <c:v>3020</c:v>
                </c:pt>
                <c:pt idx="1101">
                  <c:v>3020</c:v>
                </c:pt>
                <c:pt idx="1102">
                  <c:v>3020</c:v>
                </c:pt>
                <c:pt idx="1103">
                  <c:v>3020</c:v>
                </c:pt>
                <c:pt idx="1104">
                  <c:v>3021</c:v>
                </c:pt>
                <c:pt idx="1105">
                  <c:v>3021</c:v>
                </c:pt>
                <c:pt idx="1106">
                  <c:v>3021</c:v>
                </c:pt>
                <c:pt idx="1107">
                  <c:v>3021</c:v>
                </c:pt>
                <c:pt idx="1108">
                  <c:v>3022</c:v>
                </c:pt>
                <c:pt idx="1109">
                  <c:v>3022</c:v>
                </c:pt>
                <c:pt idx="1110">
                  <c:v>3022</c:v>
                </c:pt>
                <c:pt idx="1111">
                  <c:v>3022</c:v>
                </c:pt>
                <c:pt idx="1112">
                  <c:v>3023</c:v>
                </c:pt>
                <c:pt idx="1113">
                  <c:v>3023</c:v>
                </c:pt>
                <c:pt idx="1114">
                  <c:v>3023</c:v>
                </c:pt>
                <c:pt idx="1115">
                  <c:v>3023</c:v>
                </c:pt>
                <c:pt idx="1116">
                  <c:v>3024</c:v>
                </c:pt>
                <c:pt idx="1117">
                  <c:v>3024</c:v>
                </c:pt>
                <c:pt idx="1118">
                  <c:v>3024</c:v>
                </c:pt>
                <c:pt idx="1119">
                  <c:v>3024</c:v>
                </c:pt>
                <c:pt idx="1120">
                  <c:v>3025</c:v>
                </c:pt>
                <c:pt idx="1121">
                  <c:v>3025</c:v>
                </c:pt>
                <c:pt idx="1122">
                  <c:v>3025</c:v>
                </c:pt>
                <c:pt idx="1123">
                  <c:v>3025</c:v>
                </c:pt>
                <c:pt idx="1124">
                  <c:v>3026</c:v>
                </c:pt>
                <c:pt idx="1125">
                  <c:v>3026</c:v>
                </c:pt>
                <c:pt idx="1126">
                  <c:v>3026</c:v>
                </c:pt>
                <c:pt idx="1127">
                  <c:v>3026</c:v>
                </c:pt>
                <c:pt idx="1128">
                  <c:v>3027</c:v>
                </c:pt>
                <c:pt idx="1129">
                  <c:v>3027</c:v>
                </c:pt>
                <c:pt idx="1130">
                  <c:v>3027</c:v>
                </c:pt>
                <c:pt idx="1131">
                  <c:v>3027</c:v>
                </c:pt>
                <c:pt idx="1132">
                  <c:v>3028</c:v>
                </c:pt>
                <c:pt idx="1133">
                  <c:v>3028</c:v>
                </c:pt>
                <c:pt idx="1134">
                  <c:v>3028</c:v>
                </c:pt>
                <c:pt idx="1135">
                  <c:v>3028</c:v>
                </c:pt>
                <c:pt idx="1136">
                  <c:v>3029</c:v>
                </c:pt>
                <c:pt idx="1137">
                  <c:v>3029</c:v>
                </c:pt>
                <c:pt idx="1138">
                  <c:v>3029</c:v>
                </c:pt>
                <c:pt idx="1139">
                  <c:v>3029</c:v>
                </c:pt>
                <c:pt idx="1140">
                  <c:v>3030</c:v>
                </c:pt>
                <c:pt idx="1141">
                  <c:v>3030</c:v>
                </c:pt>
                <c:pt idx="1142">
                  <c:v>3030</c:v>
                </c:pt>
                <c:pt idx="1143">
                  <c:v>3030</c:v>
                </c:pt>
                <c:pt idx="1144">
                  <c:v>3031</c:v>
                </c:pt>
                <c:pt idx="1145">
                  <c:v>3031</c:v>
                </c:pt>
                <c:pt idx="1146">
                  <c:v>3031</c:v>
                </c:pt>
                <c:pt idx="1147">
                  <c:v>3031</c:v>
                </c:pt>
                <c:pt idx="1148">
                  <c:v>3032</c:v>
                </c:pt>
                <c:pt idx="1149">
                  <c:v>3032</c:v>
                </c:pt>
                <c:pt idx="1150">
                  <c:v>3032</c:v>
                </c:pt>
                <c:pt idx="1151">
                  <c:v>3032</c:v>
                </c:pt>
                <c:pt idx="1152">
                  <c:v>3033</c:v>
                </c:pt>
                <c:pt idx="1153">
                  <c:v>3033</c:v>
                </c:pt>
                <c:pt idx="1154">
                  <c:v>3033</c:v>
                </c:pt>
                <c:pt idx="1155">
                  <c:v>3033</c:v>
                </c:pt>
                <c:pt idx="1156">
                  <c:v>3034</c:v>
                </c:pt>
                <c:pt idx="1157">
                  <c:v>3034</c:v>
                </c:pt>
                <c:pt idx="1158">
                  <c:v>3034</c:v>
                </c:pt>
                <c:pt idx="1159">
                  <c:v>3034</c:v>
                </c:pt>
                <c:pt idx="1160">
                  <c:v>3035</c:v>
                </c:pt>
                <c:pt idx="1161">
                  <c:v>3035</c:v>
                </c:pt>
                <c:pt idx="1162">
                  <c:v>3035</c:v>
                </c:pt>
                <c:pt idx="1163">
                  <c:v>3035</c:v>
                </c:pt>
                <c:pt idx="1164">
                  <c:v>3036</c:v>
                </c:pt>
                <c:pt idx="1165">
                  <c:v>3036</c:v>
                </c:pt>
                <c:pt idx="1166">
                  <c:v>3036</c:v>
                </c:pt>
                <c:pt idx="1167">
                  <c:v>3036</c:v>
                </c:pt>
                <c:pt idx="1168">
                  <c:v>3037</c:v>
                </c:pt>
                <c:pt idx="1169">
                  <c:v>3037</c:v>
                </c:pt>
                <c:pt idx="1170">
                  <c:v>3037</c:v>
                </c:pt>
                <c:pt idx="1171">
                  <c:v>3037</c:v>
                </c:pt>
                <c:pt idx="1172">
                  <c:v>3038</c:v>
                </c:pt>
                <c:pt idx="1173">
                  <c:v>3038</c:v>
                </c:pt>
                <c:pt idx="1174">
                  <c:v>3038</c:v>
                </c:pt>
                <c:pt idx="1175">
                  <c:v>3038</c:v>
                </c:pt>
                <c:pt idx="1176">
                  <c:v>3039</c:v>
                </c:pt>
                <c:pt idx="1177">
                  <c:v>3039</c:v>
                </c:pt>
                <c:pt idx="1178">
                  <c:v>3039</c:v>
                </c:pt>
                <c:pt idx="1179">
                  <c:v>3040</c:v>
                </c:pt>
                <c:pt idx="1180">
                  <c:v>3040</c:v>
                </c:pt>
                <c:pt idx="1181">
                  <c:v>3040</c:v>
                </c:pt>
                <c:pt idx="1182">
                  <c:v>3041</c:v>
                </c:pt>
                <c:pt idx="1183">
                  <c:v>3041</c:v>
                </c:pt>
                <c:pt idx="1184">
                  <c:v>3041</c:v>
                </c:pt>
                <c:pt idx="1185">
                  <c:v>3041</c:v>
                </c:pt>
                <c:pt idx="1186">
                  <c:v>3042</c:v>
                </c:pt>
                <c:pt idx="1187">
                  <c:v>3042</c:v>
                </c:pt>
                <c:pt idx="1188">
                  <c:v>3043</c:v>
                </c:pt>
                <c:pt idx="1189">
                  <c:v>3043</c:v>
                </c:pt>
                <c:pt idx="1190">
                  <c:v>3043</c:v>
                </c:pt>
                <c:pt idx="1191">
                  <c:v>3043</c:v>
                </c:pt>
                <c:pt idx="1192">
                  <c:v>3044</c:v>
                </c:pt>
                <c:pt idx="1193">
                  <c:v>3044</c:v>
                </c:pt>
                <c:pt idx="1194">
                  <c:v>3044</c:v>
                </c:pt>
                <c:pt idx="1195">
                  <c:v>3044</c:v>
                </c:pt>
                <c:pt idx="1196">
                  <c:v>3045</c:v>
                </c:pt>
                <c:pt idx="1197">
                  <c:v>3045</c:v>
                </c:pt>
                <c:pt idx="1198">
                  <c:v>3045</c:v>
                </c:pt>
                <c:pt idx="1199">
                  <c:v>3045</c:v>
                </c:pt>
                <c:pt idx="1200">
                  <c:v>3046</c:v>
                </c:pt>
                <c:pt idx="1201">
                  <c:v>3046</c:v>
                </c:pt>
                <c:pt idx="1202">
                  <c:v>3046</c:v>
                </c:pt>
                <c:pt idx="1203">
                  <c:v>3046</c:v>
                </c:pt>
                <c:pt idx="1204">
                  <c:v>3047</c:v>
                </c:pt>
                <c:pt idx="1205">
                  <c:v>3047</c:v>
                </c:pt>
                <c:pt idx="1206">
                  <c:v>3047</c:v>
                </c:pt>
                <c:pt idx="1207">
                  <c:v>3048</c:v>
                </c:pt>
                <c:pt idx="1208">
                  <c:v>3048</c:v>
                </c:pt>
                <c:pt idx="1209">
                  <c:v>3048</c:v>
                </c:pt>
                <c:pt idx="1210">
                  <c:v>3048</c:v>
                </c:pt>
                <c:pt idx="1211">
                  <c:v>3049</c:v>
                </c:pt>
                <c:pt idx="1212">
                  <c:v>3049</c:v>
                </c:pt>
                <c:pt idx="1213">
                  <c:v>3049</c:v>
                </c:pt>
                <c:pt idx="1214">
                  <c:v>3049</c:v>
                </c:pt>
                <c:pt idx="1215">
                  <c:v>3050</c:v>
                </c:pt>
                <c:pt idx="1216">
                  <c:v>3050</c:v>
                </c:pt>
                <c:pt idx="1217">
                  <c:v>3050</c:v>
                </c:pt>
                <c:pt idx="1218">
                  <c:v>3050</c:v>
                </c:pt>
                <c:pt idx="1219">
                  <c:v>3051</c:v>
                </c:pt>
                <c:pt idx="1220">
                  <c:v>3051</c:v>
                </c:pt>
                <c:pt idx="1221">
                  <c:v>3051</c:v>
                </c:pt>
                <c:pt idx="1222">
                  <c:v>3051</c:v>
                </c:pt>
                <c:pt idx="1223">
                  <c:v>3052</c:v>
                </c:pt>
                <c:pt idx="1224">
                  <c:v>3052</c:v>
                </c:pt>
                <c:pt idx="1225">
                  <c:v>3052</c:v>
                </c:pt>
                <c:pt idx="1226">
                  <c:v>3052</c:v>
                </c:pt>
                <c:pt idx="1227">
                  <c:v>3053</c:v>
                </c:pt>
                <c:pt idx="1228">
                  <c:v>3053</c:v>
                </c:pt>
                <c:pt idx="1229">
                  <c:v>3053</c:v>
                </c:pt>
                <c:pt idx="1230">
                  <c:v>3053</c:v>
                </c:pt>
                <c:pt idx="1231">
                  <c:v>3054</c:v>
                </c:pt>
                <c:pt idx="1232">
                  <c:v>3054</c:v>
                </c:pt>
                <c:pt idx="1233">
                  <c:v>3054</c:v>
                </c:pt>
                <c:pt idx="1234">
                  <c:v>3054</c:v>
                </c:pt>
                <c:pt idx="1235">
                  <c:v>3055</c:v>
                </c:pt>
                <c:pt idx="1236">
                  <c:v>3055</c:v>
                </c:pt>
                <c:pt idx="1237">
                  <c:v>3055</c:v>
                </c:pt>
                <c:pt idx="1238">
                  <c:v>3055</c:v>
                </c:pt>
                <c:pt idx="1239">
                  <c:v>3056</c:v>
                </c:pt>
                <c:pt idx="1240">
                  <c:v>3056</c:v>
                </c:pt>
                <c:pt idx="1241">
                  <c:v>3056</c:v>
                </c:pt>
                <c:pt idx="1242">
                  <c:v>3056</c:v>
                </c:pt>
                <c:pt idx="1243">
                  <c:v>3057</c:v>
                </c:pt>
                <c:pt idx="1244">
                  <c:v>3057</c:v>
                </c:pt>
                <c:pt idx="1245">
                  <c:v>3057</c:v>
                </c:pt>
                <c:pt idx="1246">
                  <c:v>3057</c:v>
                </c:pt>
                <c:pt idx="1247">
                  <c:v>3058</c:v>
                </c:pt>
                <c:pt idx="1248">
                  <c:v>3058</c:v>
                </c:pt>
                <c:pt idx="1249">
                  <c:v>3058</c:v>
                </c:pt>
                <c:pt idx="1250">
                  <c:v>3058</c:v>
                </c:pt>
                <c:pt idx="1251">
                  <c:v>3059</c:v>
                </c:pt>
                <c:pt idx="1252">
                  <c:v>3059</c:v>
                </c:pt>
                <c:pt idx="1253">
                  <c:v>3059</c:v>
                </c:pt>
                <c:pt idx="1254">
                  <c:v>3059</c:v>
                </c:pt>
                <c:pt idx="1255">
                  <c:v>3060</c:v>
                </c:pt>
                <c:pt idx="1256">
                  <c:v>3060</c:v>
                </c:pt>
                <c:pt idx="1257">
                  <c:v>3060</c:v>
                </c:pt>
                <c:pt idx="1258">
                  <c:v>3060</c:v>
                </c:pt>
                <c:pt idx="1259">
                  <c:v>3061</c:v>
                </c:pt>
                <c:pt idx="1260">
                  <c:v>3061</c:v>
                </c:pt>
                <c:pt idx="1261">
                  <c:v>3061</c:v>
                </c:pt>
                <c:pt idx="1262">
                  <c:v>3061</c:v>
                </c:pt>
                <c:pt idx="1263">
                  <c:v>3062</c:v>
                </c:pt>
                <c:pt idx="1264">
                  <c:v>3062</c:v>
                </c:pt>
                <c:pt idx="1265">
                  <c:v>3062</c:v>
                </c:pt>
                <c:pt idx="1266">
                  <c:v>3062</c:v>
                </c:pt>
                <c:pt idx="1267">
                  <c:v>3063</c:v>
                </c:pt>
                <c:pt idx="1268">
                  <c:v>3063</c:v>
                </c:pt>
                <c:pt idx="1269">
                  <c:v>3063</c:v>
                </c:pt>
                <c:pt idx="1270">
                  <c:v>3063</c:v>
                </c:pt>
                <c:pt idx="1271">
                  <c:v>3064</c:v>
                </c:pt>
                <c:pt idx="1272">
                  <c:v>3064</c:v>
                </c:pt>
                <c:pt idx="1273">
                  <c:v>3064</c:v>
                </c:pt>
                <c:pt idx="1274">
                  <c:v>3064</c:v>
                </c:pt>
                <c:pt idx="1275">
                  <c:v>3065</c:v>
                </c:pt>
                <c:pt idx="1276">
                  <c:v>3065</c:v>
                </c:pt>
                <c:pt idx="1277">
                  <c:v>3065</c:v>
                </c:pt>
                <c:pt idx="1278">
                  <c:v>3065</c:v>
                </c:pt>
                <c:pt idx="1279">
                  <c:v>3066</c:v>
                </c:pt>
                <c:pt idx="1280">
                  <c:v>3066</c:v>
                </c:pt>
                <c:pt idx="1281">
                  <c:v>3066</c:v>
                </c:pt>
                <c:pt idx="1282">
                  <c:v>3066</c:v>
                </c:pt>
                <c:pt idx="1283">
                  <c:v>3067</c:v>
                </c:pt>
                <c:pt idx="1284">
                  <c:v>3067</c:v>
                </c:pt>
                <c:pt idx="1285">
                  <c:v>3067</c:v>
                </c:pt>
                <c:pt idx="1286">
                  <c:v>3067</c:v>
                </c:pt>
                <c:pt idx="1287">
                  <c:v>3068</c:v>
                </c:pt>
                <c:pt idx="1288">
                  <c:v>3068</c:v>
                </c:pt>
                <c:pt idx="1289">
                  <c:v>3068</c:v>
                </c:pt>
                <c:pt idx="1290">
                  <c:v>3068</c:v>
                </c:pt>
                <c:pt idx="1291">
                  <c:v>3069</c:v>
                </c:pt>
                <c:pt idx="1292">
                  <c:v>3069</c:v>
                </c:pt>
                <c:pt idx="1293">
                  <c:v>3069</c:v>
                </c:pt>
                <c:pt idx="1294">
                  <c:v>3069</c:v>
                </c:pt>
                <c:pt idx="1295">
                  <c:v>3070</c:v>
                </c:pt>
                <c:pt idx="1296">
                  <c:v>3070</c:v>
                </c:pt>
                <c:pt idx="1297">
                  <c:v>3070</c:v>
                </c:pt>
                <c:pt idx="1298">
                  <c:v>3070</c:v>
                </c:pt>
                <c:pt idx="1299">
                  <c:v>3071</c:v>
                </c:pt>
                <c:pt idx="1300">
                  <c:v>3071</c:v>
                </c:pt>
                <c:pt idx="1301">
                  <c:v>3071</c:v>
                </c:pt>
                <c:pt idx="1302">
                  <c:v>3071</c:v>
                </c:pt>
                <c:pt idx="1303">
                  <c:v>3072</c:v>
                </c:pt>
                <c:pt idx="1304">
                  <c:v>3072</c:v>
                </c:pt>
                <c:pt idx="1305">
                  <c:v>3072</c:v>
                </c:pt>
                <c:pt idx="1306">
                  <c:v>3072</c:v>
                </c:pt>
                <c:pt idx="1307">
                  <c:v>3073</c:v>
                </c:pt>
                <c:pt idx="1308">
                  <c:v>3073</c:v>
                </c:pt>
                <c:pt idx="1309">
                  <c:v>3073</c:v>
                </c:pt>
                <c:pt idx="1310">
                  <c:v>3073</c:v>
                </c:pt>
                <c:pt idx="1311">
                  <c:v>3074</c:v>
                </c:pt>
                <c:pt idx="1312">
                  <c:v>3074</c:v>
                </c:pt>
                <c:pt idx="1313">
                  <c:v>3074</c:v>
                </c:pt>
                <c:pt idx="1314">
                  <c:v>3074</c:v>
                </c:pt>
                <c:pt idx="1315">
                  <c:v>3075</c:v>
                </c:pt>
                <c:pt idx="1316">
                  <c:v>3075</c:v>
                </c:pt>
                <c:pt idx="1317">
                  <c:v>3075</c:v>
                </c:pt>
                <c:pt idx="1318">
                  <c:v>3075</c:v>
                </c:pt>
                <c:pt idx="1319">
                  <c:v>3076</c:v>
                </c:pt>
                <c:pt idx="1320">
                  <c:v>3076</c:v>
                </c:pt>
                <c:pt idx="1321">
                  <c:v>3076</c:v>
                </c:pt>
                <c:pt idx="1322">
                  <c:v>3076</c:v>
                </c:pt>
                <c:pt idx="1323">
                  <c:v>3077</c:v>
                </c:pt>
                <c:pt idx="1324">
                  <c:v>3077</c:v>
                </c:pt>
                <c:pt idx="1325">
                  <c:v>3077</c:v>
                </c:pt>
                <c:pt idx="1326">
                  <c:v>3077</c:v>
                </c:pt>
                <c:pt idx="1327">
                  <c:v>3078</c:v>
                </c:pt>
                <c:pt idx="1328">
                  <c:v>3078</c:v>
                </c:pt>
                <c:pt idx="1329">
                  <c:v>3078</c:v>
                </c:pt>
                <c:pt idx="1330">
                  <c:v>3078</c:v>
                </c:pt>
                <c:pt idx="1331">
                  <c:v>3079</c:v>
                </c:pt>
                <c:pt idx="1332">
                  <c:v>3079</c:v>
                </c:pt>
                <c:pt idx="1333">
                  <c:v>3079</c:v>
                </c:pt>
                <c:pt idx="1334">
                  <c:v>3079</c:v>
                </c:pt>
                <c:pt idx="1335">
                  <c:v>3080</c:v>
                </c:pt>
                <c:pt idx="1336">
                  <c:v>3080</c:v>
                </c:pt>
                <c:pt idx="1337">
                  <c:v>3080</c:v>
                </c:pt>
                <c:pt idx="1338">
                  <c:v>3080</c:v>
                </c:pt>
                <c:pt idx="1339">
                  <c:v>3081</c:v>
                </c:pt>
                <c:pt idx="1340">
                  <c:v>3081</c:v>
                </c:pt>
                <c:pt idx="1341">
                  <c:v>3081</c:v>
                </c:pt>
                <c:pt idx="1342">
                  <c:v>3081</c:v>
                </c:pt>
                <c:pt idx="1343">
                  <c:v>3082</c:v>
                </c:pt>
                <c:pt idx="1344">
                  <c:v>3082</c:v>
                </c:pt>
                <c:pt idx="1345">
                  <c:v>3082</c:v>
                </c:pt>
                <c:pt idx="1346">
                  <c:v>3083</c:v>
                </c:pt>
                <c:pt idx="1347">
                  <c:v>3083</c:v>
                </c:pt>
                <c:pt idx="1348">
                  <c:v>3083</c:v>
                </c:pt>
                <c:pt idx="1349">
                  <c:v>3083</c:v>
                </c:pt>
                <c:pt idx="1350">
                  <c:v>3084</c:v>
                </c:pt>
                <c:pt idx="1351">
                  <c:v>3084</c:v>
                </c:pt>
                <c:pt idx="1352">
                  <c:v>3084</c:v>
                </c:pt>
                <c:pt idx="1353">
                  <c:v>3084</c:v>
                </c:pt>
                <c:pt idx="1354">
                  <c:v>3085</c:v>
                </c:pt>
                <c:pt idx="1355">
                  <c:v>3085</c:v>
                </c:pt>
                <c:pt idx="1356">
                  <c:v>3085</c:v>
                </c:pt>
                <c:pt idx="1357">
                  <c:v>3085</c:v>
                </c:pt>
                <c:pt idx="1358">
                  <c:v>3086</c:v>
                </c:pt>
                <c:pt idx="1359">
                  <c:v>3086</c:v>
                </c:pt>
                <c:pt idx="1360">
                  <c:v>3086</c:v>
                </c:pt>
                <c:pt idx="1361">
                  <c:v>3086</c:v>
                </c:pt>
                <c:pt idx="1362">
                  <c:v>3087</c:v>
                </c:pt>
                <c:pt idx="1363">
                  <c:v>3087</c:v>
                </c:pt>
                <c:pt idx="1364">
                  <c:v>3087</c:v>
                </c:pt>
                <c:pt idx="1365">
                  <c:v>3087</c:v>
                </c:pt>
                <c:pt idx="1366">
                  <c:v>3088</c:v>
                </c:pt>
                <c:pt idx="1367">
                  <c:v>3088</c:v>
                </c:pt>
                <c:pt idx="1368">
                  <c:v>3088</c:v>
                </c:pt>
                <c:pt idx="1369">
                  <c:v>3088</c:v>
                </c:pt>
                <c:pt idx="1370">
                  <c:v>3089</c:v>
                </c:pt>
                <c:pt idx="1371">
                  <c:v>3089</c:v>
                </c:pt>
                <c:pt idx="1372">
                  <c:v>3089</c:v>
                </c:pt>
                <c:pt idx="1373">
                  <c:v>3089</c:v>
                </c:pt>
                <c:pt idx="1374">
                  <c:v>3090</c:v>
                </c:pt>
                <c:pt idx="1375">
                  <c:v>3090</c:v>
                </c:pt>
                <c:pt idx="1376">
                  <c:v>3090</c:v>
                </c:pt>
                <c:pt idx="1377">
                  <c:v>3090</c:v>
                </c:pt>
                <c:pt idx="1378">
                  <c:v>3091</c:v>
                </c:pt>
                <c:pt idx="1379">
                  <c:v>3091</c:v>
                </c:pt>
                <c:pt idx="1380">
                  <c:v>3091</c:v>
                </c:pt>
                <c:pt idx="1381">
                  <c:v>3091</c:v>
                </c:pt>
                <c:pt idx="1382">
                  <c:v>3092</c:v>
                </c:pt>
                <c:pt idx="1383">
                  <c:v>3092</c:v>
                </c:pt>
                <c:pt idx="1384">
                  <c:v>3092</c:v>
                </c:pt>
                <c:pt idx="1385">
                  <c:v>3092</c:v>
                </c:pt>
                <c:pt idx="1386">
                  <c:v>3093</c:v>
                </c:pt>
                <c:pt idx="1387">
                  <c:v>3093</c:v>
                </c:pt>
                <c:pt idx="1388">
                  <c:v>3093</c:v>
                </c:pt>
                <c:pt idx="1389">
                  <c:v>3093</c:v>
                </c:pt>
                <c:pt idx="1390">
                  <c:v>3094</c:v>
                </c:pt>
                <c:pt idx="1391">
                  <c:v>3094</c:v>
                </c:pt>
                <c:pt idx="1392">
                  <c:v>3094</c:v>
                </c:pt>
                <c:pt idx="1393">
                  <c:v>3094</c:v>
                </c:pt>
                <c:pt idx="1394">
                  <c:v>3095</c:v>
                </c:pt>
                <c:pt idx="1395">
                  <c:v>3095</c:v>
                </c:pt>
                <c:pt idx="1396">
                  <c:v>3095</c:v>
                </c:pt>
                <c:pt idx="1397">
                  <c:v>3095</c:v>
                </c:pt>
                <c:pt idx="1398">
                  <c:v>3096</c:v>
                </c:pt>
                <c:pt idx="1399">
                  <c:v>3096</c:v>
                </c:pt>
                <c:pt idx="1400">
                  <c:v>3096</c:v>
                </c:pt>
                <c:pt idx="1401">
                  <c:v>3096</c:v>
                </c:pt>
                <c:pt idx="1402">
                  <c:v>3097</c:v>
                </c:pt>
                <c:pt idx="1403">
                  <c:v>3097</c:v>
                </c:pt>
                <c:pt idx="1404">
                  <c:v>3097</c:v>
                </c:pt>
                <c:pt idx="1405">
                  <c:v>3097</c:v>
                </c:pt>
                <c:pt idx="1406">
                  <c:v>3098</c:v>
                </c:pt>
                <c:pt idx="1407">
                  <c:v>3098</c:v>
                </c:pt>
                <c:pt idx="1408">
                  <c:v>3098</c:v>
                </c:pt>
                <c:pt idx="1409">
                  <c:v>3098</c:v>
                </c:pt>
                <c:pt idx="1410">
                  <c:v>3099</c:v>
                </c:pt>
                <c:pt idx="1411">
                  <c:v>3099</c:v>
                </c:pt>
                <c:pt idx="1412">
                  <c:v>3099</c:v>
                </c:pt>
                <c:pt idx="1413">
                  <c:v>3099</c:v>
                </c:pt>
                <c:pt idx="1414">
                  <c:v>3100</c:v>
                </c:pt>
                <c:pt idx="1415">
                  <c:v>3100</c:v>
                </c:pt>
                <c:pt idx="1416">
                  <c:v>3101</c:v>
                </c:pt>
                <c:pt idx="1417">
                  <c:v>3101</c:v>
                </c:pt>
                <c:pt idx="1418">
                  <c:v>3102</c:v>
                </c:pt>
                <c:pt idx="1419">
                  <c:v>3102</c:v>
                </c:pt>
                <c:pt idx="1420">
                  <c:v>3103</c:v>
                </c:pt>
                <c:pt idx="1421">
                  <c:v>3103</c:v>
                </c:pt>
                <c:pt idx="1422">
                  <c:v>3104</c:v>
                </c:pt>
                <c:pt idx="1423">
                  <c:v>3104</c:v>
                </c:pt>
                <c:pt idx="1424">
                  <c:v>3105</c:v>
                </c:pt>
                <c:pt idx="1425">
                  <c:v>3105</c:v>
                </c:pt>
                <c:pt idx="1426">
                  <c:v>3106</c:v>
                </c:pt>
                <c:pt idx="1427">
                  <c:v>3106</c:v>
                </c:pt>
                <c:pt idx="1428">
                  <c:v>3107</c:v>
                </c:pt>
                <c:pt idx="1429">
                  <c:v>3107</c:v>
                </c:pt>
                <c:pt idx="1430">
                  <c:v>3108</c:v>
                </c:pt>
                <c:pt idx="1431">
                  <c:v>3108</c:v>
                </c:pt>
                <c:pt idx="1432">
                  <c:v>3109</c:v>
                </c:pt>
                <c:pt idx="1433">
                  <c:v>3109</c:v>
                </c:pt>
                <c:pt idx="1434">
                  <c:v>3110</c:v>
                </c:pt>
                <c:pt idx="1435">
                  <c:v>3110</c:v>
                </c:pt>
                <c:pt idx="1436">
                  <c:v>3111</c:v>
                </c:pt>
                <c:pt idx="1437">
                  <c:v>3111</c:v>
                </c:pt>
                <c:pt idx="1438">
                  <c:v>3112</c:v>
                </c:pt>
                <c:pt idx="1439">
                  <c:v>3112</c:v>
                </c:pt>
                <c:pt idx="1440">
                  <c:v>3113</c:v>
                </c:pt>
                <c:pt idx="1441">
                  <c:v>3113</c:v>
                </c:pt>
                <c:pt idx="1442">
                  <c:v>3114</c:v>
                </c:pt>
                <c:pt idx="1443">
                  <c:v>3114</c:v>
                </c:pt>
                <c:pt idx="1444">
                  <c:v>3115</c:v>
                </c:pt>
                <c:pt idx="1445">
                  <c:v>3115</c:v>
                </c:pt>
                <c:pt idx="1446">
                  <c:v>3116</c:v>
                </c:pt>
                <c:pt idx="1447">
                  <c:v>3116</c:v>
                </c:pt>
                <c:pt idx="1448">
                  <c:v>3117</c:v>
                </c:pt>
                <c:pt idx="1449">
                  <c:v>3117</c:v>
                </c:pt>
                <c:pt idx="1450">
                  <c:v>3118</c:v>
                </c:pt>
                <c:pt idx="1451">
                  <c:v>3118</c:v>
                </c:pt>
                <c:pt idx="1452">
                  <c:v>3119</c:v>
                </c:pt>
                <c:pt idx="1453">
                  <c:v>3119</c:v>
                </c:pt>
                <c:pt idx="1454">
                  <c:v>3120</c:v>
                </c:pt>
                <c:pt idx="1455">
                  <c:v>3120</c:v>
                </c:pt>
                <c:pt idx="1456">
                  <c:v>3121</c:v>
                </c:pt>
                <c:pt idx="1457">
                  <c:v>3121</c:v>
                </c:pt>
                <c:pt idx="1458">
                  <c:v>3122</c:v>
                </c:pt>
                <c:pt idx="1459">
                  <c:v>3122</c:v>
                </c:pt>
                <c:pt idx="1460">
                  <c:v>3123</c:v>
                </c:pt>
                <c:pt idx="1461">
                  <c:v>3123</c:v>
                </c:pt>
                <c:pt idx="1462">
                  <c:v>3124</c:v>
                </c:pt>
                <c:pt idx="1463">
                  <c:v>3124</c:v>
                </c:pt>
                <c:pt idx="1464">
                  <c:v>3125</c:v>
                </c:pt>
                <c:pt idx="1465">
                  <c:v>3125</c:v>
                </c:pt>
                <c:pt idx="1466">
                  <c:v>3126</c:v>
                </c:pt>
                <c:pt idx="1467">
                  <c:v>3126</c:v>
                </c:pt>
                <c:pt idx="1468">
                  <c:v>3127</c:v>
                </c:pt>
                <c:pt idx="1469">
                  <c:v>3127</c:v>
                </c:pt>
                <c:pt idx="1470">
                  <c:v>3128</c:v>
                </c:pt>
                <c:pt idx="1471">
                  <c:v>3128</c:v>
                </c:pt>
                <c:pt idx="1472">
                  <c:v>3129</c:v>
                </c:pt>
                <c:pt idx="1473">
                  <c:v>3129</c:v>
                </c:pt>
                <c:pt idx="1474">
                  <c:v>3130</c:v>
                </c:pt>
                <c:pt idx="1475">
                  <c:v>3130</c:v>
                </c:pt>
                <c:pt idx="1476">
                  <c:v>3131</c:v>
                </c:pt>
                <c:pt idx="1477">
                  <c:v>3131</c:v>
                </c:pt>
                <c:pt idx="1478">
                  <c:v>3132</c:v>
                </c:pt>
                <c:pt idx="1479">
                  <c:v>3132</c:v>
                </c:pt>
                <c:pt idx="1480">
                  <c:v>3133</c:v>
                </c:pt>
                <c:pt idx="1481">
                  <c:v>3133</c:v>
                </c:pt>
                <c:pt idx="1482">
                  <c:v>3134</c:v>
                </c:pt>
                <c:pt idx="1483">
                  <c:v>3134</c:v>
                </c:pt>
                <c:pt idx="1484">
                  <c:v>3135</c:v>
                </c:pt>
                <c:pt idx="1485">
                  <c:v>3135</c:v>
                </c:pt>
                <c:pt idx="1486">
                  <c:v>3137</c:v>
                </c:pt>
                <c:pt idx="1487">
                  <c:v>3137</c:v>
                </c:pt>
                <c:pt idx="1488">
                  <c:v>3138</c:v>
                </c:pt>
                <c:pt idx="1489">
                  <c:v>3138</c:v>
                </c:pt>
                <c:pt idx="1490">
                  <c:v>3140</c:v>
                </c:pt>
                <c:pt idx="1491">
                  <c:v>3140</c:v>
                </c:pt>
                <c:pt idx="1492">
                  <c:v>3141</c:v>
                </c:pt>
                <c:pt idx="1493">
                  <c:v>3141</c:v>
                </c:pt>
                <c:pt idx="1494">
                  <c:v>3142</c:v>
                </c:pt>
                <c:pt idx="1495">
                  <c:v>3142</c:v>
                </c:pt>
                <c:pt idx="1496">
                  <c:v>3144</c:v>
                </c:pt>
                <c:pt idx="1497">
                  <c:v>3144</c:v>
                </c:pt>
                <c:pt idx="1498">
                  <c:v>3145</c:v>
                </c:pt>
                <c:pt idx="1499">
                  <c:v>3145</c:v>
                </c:pt>
                <c:pt idx="1500">
                  <c:v>3146</c:v>
                </c:pt>
                <c:pt idx="1501">
                  <c:v>3147</c:v>
                </c:pt>
                <c:pt idx="1502">
                  <c:v>3147</c:v>
                </c:pt>
                <c:pt idx="1503">
                  <c:v>3148</c:v>
                </c:pt>
                <c:pt idx="1504">
                  <c:v>3148</c:v>
                </c:pt>
                <c:pt idx="1505">
                  <c:v>3149</c:v>
                </c:pt>
                <c:pt idx="1506">
                  <c:v>3149</c:v>
                </c:pt>
                <c:pt idx="1507">
                  <c:v>3150</c:v>
                </c:pt>
                <c:pt idx="1508">
                  <c:v>3150</c:v>
                </c:pt>
                <c:pt idx="1509">
                  <c:v>3151</c:v>
                </c:pt>
                <c:pt idx="1510">
                  <c:v>3151</c:v>
                </c:pt>
                <c:pt idx="1511">
                  <c:v>3152</c:v>
                </c:pt>
                <c:pt idx="1512">
                  <c:v>3152</c:v>
                </c:pt>
                <c:pt idx="1513">
                  <c:v>3154</c:v>
                </c:pt>
                <c:pt idx="1514">
                  <c:v>3154</c:v>
                </c:pt>
                <c:pt idx="1515">
                  <c:v>3155</c:v>
                </c:pt>
                <c:pt idx="1516">
                  <c:v>3155</c:v>
                </c:pt>
                <c:pt idx="1517">
                  <c:v>3156</c:v>
                </c:pt>
                <c:pt idx="1518">
                  <c:v>3156</c:v>
                </c:pt>
                <c:pt idx="1519">
                  <c:v>3157</c:v>
                </c:pt>
                <c:pt idx="1520">
                  <c:v>3157</c:v>
                </c:pt>
                <c:pt idx="1521">
                  <c:v>3158</c:v>
                </c:pt>
                <c:pt idx="1522">
                  <c:v>3158</c:v>
                </c:pt>
                <c:pt idx="1523">
                  <c:v>3159</c:v>
                </c:pt>
                <c:pt idx="1524">
                  <c:v>3159</c:v>
                </c:pt>
                <c:pt idx="1525">
                  <c:v>3160</c:v>
                </c:pt>
                <c:pt idx="1526">
                  <c:v>3160</c:v>
                </c:pt>
                <c:pt idx="1527">
                  <c:v>3161</c:v>
                </c:pt>
                <c:pt idx="1528">
                  <c:v>3161</c:v>
                </c:pt>
                <c:pt idx="1529">
                  <c:v>3162</c:v>
                </c:pt>
                <c:pt idx="1530">
                  <c:v>3162</c:v>
                </c:pt>
                <c:pt idx="1531">
                  <c:v>3163</c:v>
                </c:pt>
                <c:pt idx="1532">
                  <c:v>3163</c:v>
                </c:pt>
                <c:pt idx="1533">
                  <c:v>3164</c:v>
                </c:pt>
                <c:pt idx="1534">
                  <c:v>3164</c:v>
                </c:pt>
                <c:pt idx="1535">
                  <c:v>3165</c:v>
                </c:pt>
                <c:pt idx="1536">
                  <c:v>3165</c:v>
                </c:pt>
                <c:pt idx="1537">
                  <c:v>3166</c:v>
                </c:pt>
                <c:pt idx="1538">
                  <c:v>3166</c:v>
                </c:pt>
                <c:pt idx="1539">
                  <c:v>3167</c:v>
                </c:pt>
                <c:pt idx="1540">
                  <c:v>3167</c:v>
                </c:pt>
                <c:pt idx="1541">
                  <c:v>3168</c:v>
                </c:pt>
                <c:pt idx="1542">
                  <c:v>3168</c:v>
                </c:pt>
                <c:pt idx="1543">
                  <c:v>3169</c:v>
                </c:pt>
                <c:pt idx="1544">
                  <c:v>3170</c:v>
                </c:pt>
                <c:pt idx="1545">
                  <c:v>3170</c:v>
                </c:pt>
                <c:pt idx="1546">
                  <c:v>3171</c:v>
                </c:pt>
                <c:pt idx="1547">
                  <c:v>3171</c:v>
                </c:pt>
                <c:pt idx="1548">
                  <c:v>3172</c:v>
                </c:pt>
                <c:pt idx="1549">
                  <c:v>3172</c:v>
                </c:pt>
                <c:pt idx="1550">
                  <c:v>3173</c:v>
                </c:pt>
                <c:pt idx="1551">
                  <c:v>3173</c:v>
                </c:pt>
                <c:pt idx="1552">
                  <c:v>3174</c:v>
                </c:pt>
                <c:pt idx="1553">
                  <c:v>3174</c:v>
                </c:pt>
                <c:pt idx="1554">
                  <c:v>3175</c:v>
                </c:pt>
                <c:pt idx="1555">
                  <c:v>3175</c:v>
                </c:pt>
                <c:pt idx="1556">
                  <c:v>3176</c:v>
                </c:pt>
                <c:pt idx="1557">
                  <c:v>3176</c:v>
                </c:pt>
                <c:pt idx="1558">
                  <c:v>3177</c:v>
                </c:pt>
                <c:pt idx="1559">
                  <c:v>3177</c:v>
                </c:pt>
                <c:pt idx="1560">
                  <c:v>3178</c:v>
                </c:pt>
                <c:pt idx="1561">
                  <c:v>3178</c:v>
                </c:pt>
                <c:pt idx="1562">
                  <c:v>3179</c:v>
                </c:pt>
                <c:pt idx="1563">
                  <c:v>3179</c:v>
                </c:pt>
                <c:pt idx="1564">
                  <c:v>3180</c:v>
                </c:pt>
                <c:pt idx="1565">
                  <c:v>3180</c:v>
                </c:pt>
                <c:pt idx="1566">
                  <c:v>3181</c:v>
                </c:pt>
                <c:pt idx="1567">
                  <c:v>3181</c:v>
                </c:pt>
                <c:pt idx="1568">
                  <c:v>3182</c:v>
                </c:pt>
                <c:pt idx="1569">
                  <c:v>3182</c:v>
                </c:pt>
                <c:pt idx="1570">
                  <c:v>3183</c:v>
                </c:pt>
                <c:pt idx="1571">
                  <c:v>3183</c:v>
                </c:pt>
                <c:pt idx="1572">
                  <c:v>3184</c:v>
                </c:pt>
                <c:pt idx="1573">
                  <c:v>3184</c:v>
                </c:pt>
                <c:pt idx="1574">
                  <c:v>3185</c:v>
                </c:pt>
                <c:pt idx="1575">
                  <c:v>3185</c:v>
                </c:pt>
                <c:pt idx="1576">
                  <c:v>3186</c:v>
                </c:pt>
                <c:pt idx="1577">
                  <c:v>3186</c:v>
                </c:pt>
                <c:pt idx="1578">
                  <c:v>3187</c:v>
                </c:pt>
                <c:pt idx="1579">
                  <c:v>3187</c:v>
                </c:pt>
                <c:pt idx="1580">
                  <c:v>3188</c:v>
                </c:pt>
                <c:pt idx="1581">
                  <c:v>3188</c:v>
                </c:pt>
                <c:pt idx="1582">
                  <c:v>3189</c:v>
                </c:pt>
                <c:pt idx="1583">
                  <c:v>3189</c:v>
                </c:pt>
                <c:pt idx="1584">
                  <c:v>3190</c:v>
                </c:pt>
                <c:pt idx="1585">
                  <c:v>3190</c:v>
                </c:pt>
                <c:pt idx="1586">
                  <c:v>3191</c:v>
                </c:pt>
                <c:pt idx="1587">
                  <c:v>3191</c:v>
                </c:pt>
                <c:pt idx="1588">
                  <c:v>3192</c:v>
                </c:pt>
                <c:pt idx="1589">
                  <c:v>3192</c:v>
                </c:pt>
                <c:pt idx="1590">
                  <c:v>3193</c:v>
                </c:pt>
                <c:pt idx="1591">
                  <c:v>3193</c:v>
                </c:pt>
                <c:pt idx="1592">
                  <c:v>3194</c:v>
                </c:pt>
                <c:pt idx="1593">
                  <c:v>3194</c:v>
                </c:pt>
                <c:pt idx="1594">
                  <c:v>3195</c:v>
                </c:pt>
                <c:pt idx="1595">
                  <c:v>3195</c:v>
                </c:pt>
                <c:pt idx="1596">
                  <c:v>3196</c:v>
                </c:pt>
                <c:pt idx="1597">
                  <c:v>3196</c:v>
                </c:pt>
                <c:pt idx="1598">
                  <c:v>3197</c:v>
                </c:pt>
                <c:pt idx="1599">
                  <c:v>3197</c:v>
                </c:pt>
                <c:pt idx="1600">
                  <c:v>3198</c:v>
                </c:pt>
                <c:pt idx="1601">
                  <c:v>3198</c:v>
                </c:pt>
                <c:pt idx="1602">
                  <c:v>3199</c:v>
                </c:pt>
                <c:pt idx="1603">
                  <c:v>3199</c:v>
                </c:pt>
                <c:pt idx="1604">
                  <c:v>3200</c:v>
                </c:pt>
                <c:pt idx="1605">
                  <c:v>3200</c:v>
                </c:pt>
                <c:pt idx="1606">
                  <c:v>3201</c:v>
                </c:pt>
                <c:pt idx="1607">
                  <c:v>3201</c:v>
                </c:pt>
                <c:pt idx="1608">
                  <c:v>3202</c:v>
                </c:pt>
                <c:pt idx="1609">
                  <c:v>3202</c:v>
                </c:pt>
                <c:pt idx="1610">
                  <c:v>3203</c:v>
                </c:pt>
                <c:pt idx="1611">
                  <c:v>3203</c:v>
                </c:pt>
                <c:pt idx="1612">
                  <c:v>3204</c:v>
                </c:pt>
                <c:pt idx="1613">
                  <c:v>3204</c:v>
                </c:pt>
                <c:pt idx="1614">
                  <c:v>3205</c:v>
                </c:pt>
                <c:pt idx="1615">
                  <c:v>3205</c:v>
                </c:pt>
                <c:pt idx="1616">
                  <c:v>3206</c:v>
                </c:pt>
                <c:pt idx="1617">
                  <c:v>3206</c:v>
                </c:pt>
                <c:pt idx="1618">
                  <c:v>3207</c:v>
                </c:pt>
                <c:pt idx="1619">
                  <c:v>3207</c:v>
                </c:pt>
                <c:pt idx="1620">
                  <c:v>3209</c:v>
                </c:pt>
                <c:pt idx="1621">
                  <c:v>3209</c:v>
                </c:pt>
                <c:pt idx="1622">
                  <c:v>3210</c:v>
                </c:pt>
                <c:pt idx="1623">
                  <c:v>3210</c:v>
                </c:pt>
                <c:pt idx="1624">
                  <c:v>3211</c:v>
                </c:pt>
                <c:pt idx="1625">
                  <c:v>3211</c:v>
                </c:pt>
                <c:pt idx="1626">
                  <c:v>3212</c:v>
                </c:pt>
                <c:pt idx="1627">
                  <c:v>3212</c:v>
                </c:pt>
                <c:pt idx="1628">
                  <c:v>3213</c:v>
                </c:pt>
                <c:pt idx="1629">
                  <c:v>3213</c:v>
                </c:pt>
                <c:pt idx="1630">
                  <c:v>3214</c:v>
                </c:pt>
                <c:pt idx="1631">
                  <c:v>3214</c:v>
                </c:pt>
                <c:pt idx="1632">
                  <c:v>3215</c:v>
                </c:pt>
                <c:pt idx="1633">
                  <c:v>3215</c:v>
                </c:pt>
                <c:pt idx="1634">
                  <c:v>3216</c:v>
                </c:pt>
                <c:pt idx="1635">
                  <c:v>3216</c:v>
                </c:pt>
                <c:pt idx="1636">
                  <c:v>3217</c:v>
                </c:pt>
                <c:pt idx="1637">
                  <c:v>3217</c:v>
                </c:pt>
                <c:pt idx="1638">
                  <c:v>3218</c:v>
                </c:pt>
                <c:pt idx="1639">
                  <c:v>3218</c:v>
                </c:pt>
                <c:pt idx="1640">
                  <c:v>3219</c:v>
                </c:pt>
                <c:pt idx="1641">
                  <c:v>3219</c:v>
                </c:pt>
                <c:pt idx="1642">
                  <c:v>3220</c:v>
                </c:pt>
                <c:pt idx="1643">
                  <c:v>3220</c:v>
                </c:pt>
                <c:pt idx="1644">
                  <c:v>3221</c:v>
                </c:pt>
                <c:pt idx="1645">
                  <c:v>3221</c:v>
                </c:pt>
                <c:pt idx="1646">
                  <c:v>3222</c:v>
                </c:pt>
                <c:pt idx="1647">
                  <c:v>3222</c:v>
                </c:pt>
                <c:pt idx="1648">
                  <c:v>3223</c:v>
                </c:pt>
                <c:pt idx="1649">
                  <c:v>3223</c:v>
                </c:pt>
                <c:pt idx="1650">
                  <c:v>3225</c:v>
                </c:pt>
                <c:pt idx="1651">
                  <c:v>3225</c:v>
                </c:pt>
                <c:pt idx="1652">
                  <c:v>3226</c:v>
                </c:pt>
                <c:pt idx="1653">
                  <c:v>3226</c:v>
                </c:pt>
                <c:pt idx="1654">
                  <c:v>3227</c:v>
                </c:pt>
                <c:pt idx="1655">
                  <c:v>3227</c:v>
                </c:pt>
                <c:pt idx="1656">
                  <c:v>3228</c:v>
                </c:pt>
                <c:pt idx="1657">
                  <c:v>3228</c:v>
                </c:pt>
                <c:pt idx="1658">
                  <c:v>3229</c:v>
                </c:pt>
                <c:pt idx="1659">
                  <c:v>3229</c:v>
                </c:pt>
                <c:pt idx="1660">
                  <c:v>3230</c:v>
                </c:pt>
                <c:pt idx="1661">
                  <c:v>3230</c:v>
                </c:pt>
                <c:pt idx="1662">
                  <c:v>3231</c:v>
                </c:pt>
                <c:pt idx="1663">
                  <c:v>3231</c:v>
                </c:pt>
                <c:pt idx="1664">
                  <c:v>3232</c:v>
                </c:pt>
                <c:pt idx="1665">
                  <c:v>3232</c:v>
                </c:pt>
                <c:pt idx="1666">
                  <c:v>3233</c:v>
                </c:pt>
                <c:pt idx="1667">
                  <c:v>3233</c:v>
                </c:pt>
                <c:pt idx="1668">
                  <c:v>3235</c:v>
                </c:pt>
                <c:pt idx="1669">
                  <c:v>3235</c:v>
                </c:pt>
                <c:pt idx="1670">
                  <c:v>3236</c:v>
                </c:pt>
                <c:pt idx="1671">
                  <c:v>3236</c:v>
                </c:pt>
                <c:pt idx="1672">
                  <c:v>3237</c:v>
                </c:pt>
                <c:pt idx="1673">
                  <c:v>3237</c:v>
                </c:pt>
                <c:pt idx="1674">
                  <c:v>3238</c:v>
                </c:pt>
                <c:pt idx="1675">
                  <c:v>3238</c:v>
                </c:pt>
                <c:pt idx="1676">
                  <c:v>3239</c:v>
                </c:pt>
                <c:pt idx="1677">
                  <c:v>3239</c:v>
                </c:pt>
                <c:pt idx="1678">
                  <c:v>3240</c:v>
                </c:pt>
                <c:pt idx="1679">
                  <c:v>3240</c:v>
                </c:pt>
                <c:pt idx="1680">
                  <c:v>3241</c:v>
                </c:pt>
                <c:pt idx="1681">
                  <c:v>3241</c:v>
                </c:pt>
                <c:pt idx="1682">
                  <c:v>3242</c:v>
                </c:pt>
                <c:pt idx="1683">
                  <c:v>3242</c:v>
                </c:pt>
                <c:pt idx="1684">
                  <c:v>3243</c:v>
                </c:pt>
                <c:pt idx="1685">
                  <c:v>3243</c:v>
                </c:pt>
                <c:pt idx="1686">
                  <c:v>3244</c:v>
                </c:pt>
                <c:pt idx="1687">
                  <c:v>3244</c:v>
                </c:pt>
                <c:pt idx="1688">
                  <c:v>3245</c:v>
                </c:pt>
                <c:pt idx="1689">
                  <c:v>3245</c:v>
                </c:pt>
                <c:pt idx="1690">
                  <c:v>3246</c:v>
                </c:pt>
                <c:pt idx="1691">
                  <c:v>3246</c:v>
                </c:pt>
                <c:pt idx="1692">
                  <c:v>3247</c:v>
                </c:pt>
                <c:pt idx="1693">
                  <c:v>3247</c:v>
                </c:pt>
                <c:pt idx="1694">
                  <c:v>3248</c:v>
                </c:pt>
                <c:pt idx="1695">
                  <c:v>3248</c:v>
                </c:pt>
                <c:pt idx="1696">
                  <c:v>3249</c:v>
                </c:pt>
                <c:pt idx="1697">
                  <c:v>3249</c:v>
                </c:pt>
                <c:pt idx="1698">
                  <c:v>3250</c:v>
                </c:pt>
                <c:pt idx="1699">
                  <c:v>3250</c:v>
                </c:pt>
                <c:pt idx="1700">
                  <c:v>3251</c:v>
                </c:pt>
                <c:pt idx="1701">
                  <c:v>3251</c:v>
                </c:pt>
                <c:pt idx="1702">
                  <c:v>3252</c:v>
                </c:pt>
                <c:pt idx="1703">
                  <c:v>3252</c:v>
                </c:pt>
                <c:pt idx="1704">
                  <c:v>3253</c:v>
                </c:pt>
                <c:pt idx="1705">
                  <c:v>3253</c:v>
                </c:pt>
                <c:pt idx="1706">
                  <c:v>3254</c:v>
                </c:pt>
                <c:pt idx="1707">
                  <c:v>3254</c:v>
                </c:pt>
                <c:pt idx="1708">
                  <c:v>3255</c:v>
                </c:pt>
                <c:pt idx="1709">
                  <c:v>3255</c:v>
                </c:pt>
                <c:pt idx="1710">
                  <c:v>3256</c:v>
                </c:pt>
                <c:pt idx="1711">
                  <c:v>3256</c:v>
                </c:pt>
                <c:pt idx="1712">
                  <c:v>3257</c:v>
                </c:pt>
                <c:pt idx="1713">
                  <c:v>3257</c:v>
                </c:pt>
                <c:pt idx="1714">
                  <c:v>3258</c:v>
                </c:pt>
                <c:pt idx="1715">
                  <c:v>3258</c:v>
                </c:pt>
                <c:pt idx="1716">
                  <c:v>3259</c:v>
                </c:pt>
                <c:pt idx="1717">
                  <c:v>3259</c:v>
                </c:pt>
                <c:pt idx="1718">
                  <c:v>3260</c:v>
                </c:pt>
                <c:pt idx="1719">
                  <c:v>3260</c:v>
                </c:pt>
                <c:pt idx="1720">
                  <c:v>3261</c:v>
                </c:pt>
                <c:pt idx="1721">
                  <c:v>3261</c:v>
                </c:pt>
                <c:pt idx="1722">
                  <c:v>3262</c:v>
                </c:pt>
                <c:pt idx="1723">
                  <c:v>3262</c:v>
                </c:pt>
                <c:pt idx="1724">
                  <c:v>3263</c:v>
                </c:pt>
                <c:pt idx="1725">
                  <c:v>3263</c:v>
                </c:pt>
                <c:pt idx="1726">
                  <c:v>3264</c:v>
                </c:pt>
                <c:pt idx="1727">
                  <c:v>3264</c:v>
                </c:pt>
                <c:pt idx="1728">
                  <c:v>3265</c:v>
                </c:pt>
                <c:pt idx="1729">
                  <c:v>3265</c:v>
                </c:pt>
                <c:pt idx="1730">
                  <c:v>3266</c:v>
                </c:pt>
                <c:pt idx="1731">
                  <c:v>3266</c:v>
                </c:pt>
                <c:pt idx="1732">
                  <c:v>3267</c:v>
                </c:pt>
                <c:pt idx="1733">
                  <c:v>3267</c:v>
                </c:pt>
                <c:pt idx="1734">
                  <c:v>3268</c:v>
                </c:pt>
                <c:pt idx="1735">
                  <c:v>3268</c:v>
                </c:pt>
                <c:pt idx="1736">
                  <c:v>3269</c:v>
                </c:pt>
                <c:pt idx="1737">
                  <c:v>3269</c:v>
                </c:pt>
                <c:pt idx="1738">
                  <c:v>3270</c:v>
                </c:pt>
                <c:pt idx="1739">
                  <c:v>3270</c:v>
                </c:pt>
                <c:pt idx="1740">
                  <c:v>3271</c:v>
                </c:pt>
                <c:pt idx="1741">
                  <c:v>3271</c:v>
                </c:pt>
                <c:pt idx="1742">
                  <c:v>3272</c:v>
                </c:pt>
                <c:pt idx="1743">
                  <c:v>3272</c:v>
                </c:pt>
                <c:pt idx="1744">
                  <c:v>3273</c:v>
                </c:pt>
                <c:pt idx="1745">
                  <c:v>3273</c:v>
                </c:pt>
                <c:pt idx="1746">
                  <c:v>3274</c:v>
                </c:pt>
                <c:pt idx="1747">
                  <c:v>3274</c:v>
                </c:pt>
                <c:pt idx="1748">
                  <c:v>3275</c:v>
                </c:pt>
                <c:pt idx="1749">
                  <c:v>3275</c:v>
                </c:pt>
                <c:pt idx="1750">
                  <c:v>3276</c:v>
                </c:pt>
                <c:pt idx="1751">
                  <c:v>3276</c:v>
                </c:pt>
                <c:pt idx="1752">
                  <c:v>3277</c:v>
                </c:pt>
                <c:pt idx="1753">
                  <c:v>3277</c:v>
                </c:pt>
                <c:pt idx="1754">
                  <c:v>3278</c:v>
                </c:pt>
                <c:pt idx="1755">
                  <c:v>3278</c:v>
                </c:pt>
                <c:pt idx="1756">
                  <c:v>3279</c:v>
                </c:pt>
                <c:pt idx="1757">
                  <c:v>3279</c:v>
                </c:pt>
                <c:pt idx="1758">
                  <c:v>3280</c:v>
                </c:pt>
                <c:pt idx="1759">
                  <c:v>3280</c:v>
                </c:pt>
                <c:pt idx="1760">
                  <c:v>3281</c:v>
                </c:pt>
                <c:pt idx="1761">
                  <c:v>3281</c:v>
                </c:pt>
                <c:pt idx="1762">
                  <c:v>3282</c:v>
                </c:pt>
                <c:pt idx="1763">
                  <c:v>3282</c:v>
                </c:pt>
                <c:pt idx="1764">
                  <c:v>3283</c:v>
                </c:pt>
                <c:pt idx="1765">
                  <c:v>3283</c:v>
                </c:pt>
                <c:pt idx="1766">
                  <c:v>3284</c:v>
                </c:pt>
                <c:pt idx="1767">
                  <c:v>3284</c:v>
                </c:pt>
                <c:pt idx="1768">
                  <c:v>3285</c:v>
                </c:pt>
                <c:pt idx="1769">
                  <c:v>3285</c:v>
                </c:pt>
                <c:pt idx="1770">
                  <c:v>3286</c:v>
                </c:pt>
                <c:pt idx="1771">
                  <c:v>3286</c:v>
                </c:pt>
                <c:pt idx="1772">
                  <c:v>3287</c:v>
                </c:pt>
                <c:pt idx="1773">
                  <c:v>3287</c:v>
                </c:pt>
                <c:pt idx="1774">
                  <c:v>3288</c:v>
                </c:pt>
                <c:pt idx="1775">
                  <c:v>3288</c:v>
                </c:pt>
                <c:pt idx="1776">
                  <c:v>3289</c:v>
                </c:pt>
                <c:pt idx="1777">
                  <c:v>3289</c:v>
                </c:pt>
                <c:pt idx="1778">
                  <c:v>3290</c:v>
                </c:pt>
                <c:pt idx="1779">
                  <c:v>3290</c:v>
                </c:pt>
                <c:pt idx="1780">
                  <c:v>3291</c:v>
                </c:pt>
                <c:pt idx="1781">
                  <c:v>3291</c:v>
                </c:pt>
                <c:pt idx="1782">
                  <c:v>3292</c:v>
                </c:pt>
                <c:pt idx="1783">
                  <c:v>3292</c:v>
                </c:pt>
                <c:pt idx="1784">
                  <c:v>3293</c:v>
                </c:pt>
                <c:pt idx="1785">
                  <c:v>3293</c:v>
                </c:pt>
                <c:pt idx="1786">
                  <c:v>3294</c:v>
                </c:pt>
                <c:pt idx="1787">
                  <c:v>3294</c:v>
                </c:pt>
                <c:pt idx="1788">
                  <c:v>3295</c:v>
                </c:pt>
                <c:pt idx="1789">
                  <c:v>3295</c:v>
                </c:pt>
                <c:pt idx="1790">
                  <c:v>3296</c:v>
                </c:pt>
                <c:pt idx="1791">
                  <c:v>3296</c:v>
                </c:pt>
                <c:pt idx="1792">
                  <c:v>3297</c:v>
                </c:pt>
                <c:pt idx="1793">
                  <c:v>3297</c:v>
                </c:pt>
                <c:pt idx="1794">
                  <c:v>3298</c:v>
                </c:pt>
                <c:pt idx="1795">
                  <c:v>3298</c:v>
                </c:pt>
                <c:pt idx="1796">
                  <c:v>3299</c:v>
                </c:pt>
                <c:pt idx="1797">
                  <c:v>3299</c:v>
                </c:pt>
                <c:pt idx="1798">
                  <c:v>3300</c:v>
                </c:pt>
                <c:pt idx="1799">
                  <c:v>3300</c:v>
                </c:pt>
                <c:pt idx="1800">
                  <c:v>3301</c:v>
                </c:pt>
                <c:pt idx="1801">
                  <c:v>3301</c:v>
                </c:pt>
                <c:pt idx="1802">
                  <c:v>3302</c:v>
                </c:pt>
                <c:pt idx="1803">
                  <c:v>3302</c:v>
                </c:pt>
                <c:pt idx="1804">
                  <c:v>3303</c:v>
                </c:pt>
                <c:pt idx="1805">
                  <c:v>3303</c:v>
                </c:pt>
                <c:pt idx="1806">
                  <c:v>3304</c:v>
                </c:pt>
                <c:pt idx="1807">
                  <c:v>3304</c:v>
                </c:pt>
                <c:pt idx="1808">
                  <c:v>3305</c:v>
                </c:pt>
                <c:pt idx="1809">
                  <c:v>3305</c:v>
                </c:pt>
                <c:pt idx="1810">
                  <c:v>3306</c:v>
                </c:pt>
                <c:pt idx="1811">
                  <c:v>3306</c:v>
                </c:pt>
                <c:pt idx="1812">
                  <c:v>3307</c:v>
                </c:pt>
                <c:pt idx="1813">
                  <c:v>3307</c:v>
                </c:pt>
                <c:pt idx="1814">
                  <c:v>3308</c:v>
                </c:pt>
                <c:pt idx="1815">
                  <c:v>3308</c:v>
                </c:pt>
                <c:pt idx="1816">
                  <c:v>3309</c:v>
                </c:pt>
                <c:pt idx="1817">
                  <c:v>3309</c:v>
                </c:pt>
                <c:pt idx="1818">
                  <c:v>3310</c:v>
                </c:pt>
                <c:pt idx="1819">
                  <c:v>3310</c:v>
                </c:pt>
                <c:pt idx="1820">
                  <c:v>3311</c:v>
                </c:pt>
                <c:pt idx="1821">
                  <c:v>3311</c:v>
                </c:pt>
                <c:pt idx="1822">
                  <c:v>3312</c:v>
                </c:pt>
                <c:pt idx="1823">
                  <c:v>3312</c:v>
                </c:pt>
                <c:pt idx="1824">
                  <c:v>3313</c:v>
                </c:pt>
                <c:pt idx="1825">
                  <c:v>3313</c:v>
                </c:pt>
                <c:pt idx="1826">
                  <c:v>3314</c:v>
                </c:pt>
                <c:pt idx="1827">
                  <c:v>3314</c:v>
                </c:pt>
                <c:pt idx="1828">
                  <c:v>3315</c:v>
                </c:pt>
                <c:pt idx="1829">
                  <c:v>3315</c:v>
                </c:pt>
                <c:pt idx="1830">
                  <c:v>3316</c:v>
                </c:pt>
                <c:pt idx="1831">
                  <c:v>3316</c:v>
                </c:pt>
                <c:pt idx="1832">
                  <c:v>3317</c:v>
                </c:pt>
                <c:pt idx="1833">
                  <c:v>3317</c:v>
                </c:pt>
                <c:pt idx="1834">
                  <c:v>3318</c:v>
                </c:pt>
                <c:pt idx="1835">
                  <c:v>3318</c:v>
                </c:pt>
                <c:pt idx="1836">
                  <c:v>3319</c:v>
                </c:pt>
                <c:pt idx="1837">
                  <c:v>3319</c:v>
                </c:pt>
                <c:pt idx="1838">
                  <c:v>3320</c:v>
                </c:pt>
                <c:pt idx="1839">
                  <c:v>3320</c:v>
                </c:pt>
                <c:pt idx="1840">
                  <c:v>3321</c:v>
                </c:pt>
                <c:pt idx="1841">
                  <c:v>3321</c:v>
                </c:pt>
                <c:pt idx="1842">
                  <c:v>3322</c:v>
                </c:pt>
                <c:pt idx="1843">
                  <c:v>3322</c:v>
                </c:pt>
                <c:pt idx="1844">
                  <c:v>3323</c:v>
                </c:pt>
                <c:pt idx="1845">
                  <c:v>3323</c:v>
                </c:pt>
                <c:pt idx="1846">
                  <c:v>3324</c:v>
                </c:pt>
                <c:pt idx="1847">
                  <c:v>3324</c:v>
                </c:pt>
                <c:pt idx="1848">
                  <c:v>3325</c:v>
                </c:pt>
                <c:pt idx="1849">
                  <c:v>3325</c:v>
                </c:pt>
                <c:pt idx="1850">
                  <c:v>3326</c:v>
                </c:pt>
                <c:pt idx="1851">
                  <c:v>3326</c:v>
                </c:pt>
                <c:pt idx="1852">
                  <c:v>3327</c:v>
                </c:pt>
                <c:pt idx="1853">
                  <c:v>3327</c:v>
                </c:pt>
                <c:pt idx="1854">
                  <c:v>3328</c:v>
                </c:pt>
                <c:pt idx="1855">
                  <c:v>3328</c:v>
                </c:pt>
                <c:pt idx="1856">
                  <c:v>3329</c:v>
                </c:pt>
                <c:pt idx="1857">
                  <c:v>3329</c:v>
                </c:pt>
                <c:pt idx="1858">
                  <c:v>3330</c:v>
                </c:pt>
                <c:pt idx="1859">
                  <c:v>3330</c:v>
                </c:pt>
                <c:pt idx="1860">
                  <c:v>3331</c:v>
                </c:pt>
                <c:pt idx="1861">
                  <c:v>3331</c:v>
                </c:pt>
                <c:pt idx="1862">
                  <c:v>3332</c:v>
                </c:pt>
                <c:pt idx="1863">
                  <c:v>3332</c:v>
                </c:pt>
                <c:pt idx="1864">
                  <c:v>3333</c:v>
                </c:pt>
                <c:pt idx="1865">
                  <c:v>3333</c:v>
                </c:pt>
                <c:pt idx="1866">
                  <c:v>3334</c:v>
                </c:pt>
                <c:pt idx="1867">
                  <c:v>3334</c:v>
                </c:pt>
                <c:pt idx="1868">
                  <c:v>3335</c:v>
                </c:pt>
                <c:pt idx="1869">
                  <c:v>3335</c:v>
                </c:pt>
                <c:pt idx="1870">
                  <c:v>3336</c:v>
                </c:pt>
                <c:pt idx="1871">
                  <c:v>3336</c:v>
                </c:pt>
                <c:pt idx="1872">
                  <c:v>3337</c:v>
                </c:pt>
                <c:pt idx="1873">
                  <c:v>3337</c:v>
                </c:pt>
                <c:pt idx="1874">
                  <c:v>3338</c:v>
                </c:pt>
                <c:pt idx="1875">
                  <c:v>3338</c:v>
                </c:pt>
                <c:pt idx="1876">
                  <c:v>3339</c:v>
                </c:pt>
                <c:pt idx="1877">
                  <c:v>3339</c:v>
                </c:pt>
                <c:pt idx="1878">
                  <c:v>3340</c:v>
                </c:pt>
                <c:pt idx="1879">
                  <c:v>3340</c:v>
                </c:pt>
                <c:pt idx="1880">
                  <c:v>3341</c:v>
                </c:pt>
                <c:pt idx="1881">
                  <c:v>3341</c:v>
                </c:pt>
                <c:pt idx="1882">
                  <c:v>3342</c:v>
                </c:pt>
                <c:pt idx="1883">
                  <c:v>3342</c:v>
                </c:pt>
                <c:pt idx="1884">
                  <c:v>3343</c:v>
                </c:pt>
                <c:pt idx="1885">
                  <c:v>3343</c:v>
                </c:pt>
                <c:pt idx="1886">
                  <c:v>3344</c:v>
                </c:pt>
                <c:pt idx="1887">
                  <c:v>3344</c:v>
                </c:pt>
                <c:pt idx="1888">
                  <c:v>3345</c:v>
                </c:pt>
                <c:pt idx="1889">
                  <c:v>3345</c:v>
                </c:pt>
                <c:pt idx="1890">
                  <c:v>3346</c:v>
                </c:pt>
                <c:pt idx="1891">
                  <c:v>3346</c:v>
                </c:pt>
                <c:pt idx="1892">
                  <c:v>3347</c:v>
                </c:pt>
                <c:pt idx="1893">
                  <c:v>3347</c:v>
                </c:pt>
                <c:pt idx="1894">
                  <c:v>3348</c:v>
                </c:pt>
                <c:pt idx="1895">
                  <c:v>3348</c:v>
                </c:pt>
                <c:pt idx="1896">
                  <c:v>3349</c:v>
                </c:pt>
                <c:pt idx="1897">
                  <c:v>3349</c:v>
                </c:pt>
                <c:pt idx="1898">
                  <c:v>3350</c:v>
                </c:pt>
                <c:pt idx="1899">
                  <c:v>3350</c:v>
                </c:pt>
                <c:pt idx="1900">
                  <c:v>3351</c:v>
                </c:pt>
                <c:pt idx="1901">
                  <c:v>3351</c:v>
                </c:pt>
                <c:pt idx="1902">
                  <c:v>3352</c:v>
                </c:pt>
                <c:pt idx="1903">
                  <c:v>3352</c:v>
                </c:pt>
                <c:pt idx="1904">
                  <c:v>3353</c:v>
                </c:pt>
                <c:pt idx="1905">
                  <c:v>3353</c:v>
                </c:pt>
                <c:pt idx="1906">
                  <c:v>3354</c:v>
                </c:pt>
                <c:pt idx="1907">
                  <c:v>3354</c:v>
                </c:pt>
                <c:pt idx="1908">
                  <c:v>3355</c:v>
                </c:pt>
                <c:pt idx="1909">
                  <c:v>3355</c:v>
                </c:pt>
                <c:pt idx="1910">
                  <c:v>3356</c:v>
                </c:pt>
                <c:pt idx="1911">
                  <c:v>3356</c:v>
                </c:pt>
                <c:pt idx="1912">
                  <c:v>3357</c:v>
                </c:pt>
                <c:pt idx="1913">
                  <c:v>3357</c:v>
                </c:pt>
                <c:pt idx="1914">
                  <c:v>3358</c:v>
                </c:pt>
                <c:pt idx="1915">
                  <c:v>3358</c:v>
                </c:pt>
                <c:pt idx="1916">
                  <c:v>3359</c:v>
                </c:pt>
                <c:pt idx="1917">
                  <c:v>3359</c:v>
                </c:pt>
                <c:pt idx="1918">
                  <c:v>3360</c:v>
                </c:pt>
                <c:pt idx="1919">
                  <c:v>3360</c:v>
                </c:pt>
                <c:pt idx="1920">
                  <c:v>3361</c:v>
                </c:pt>
                <c:pt idx="1921">
                  <c:v>3361</c:v>
                </c:pt>
                <c:pt idx="1922">
                  <c:v>3362</c:v>
                </c:pt>
                <c:pt idx="1923">
                  <c:v>3362</c:v>
                </c:pt>
                <c:pt idx="1924">
                  <c:v>3363</c:v>
                </c:pt>
                <c:pt idx="1925">
                  <c:v>3363</c:v>
                </c:pt>
                <c:pt idx="1926">
                  <c:v>3364</c:v>
                </c:pt>
                <c:pt idx="1927">
                  <c:v>3364</c:v>
                </c:pt>
                <c:pt idx="1928">
                  <c:v>3365</c:v>
                </c:pt>
                <c:pt idx="1929">
                  <c:v>3365</c:v>
                </c:pt>
                <c:pt idx="1930">
                  <c:v>3366</c:v>
                </c:pt>
                <c:pt idx="1931">
                  <c:v>3366</c:v>
                </c:pt>
                <c:pt idx="1932">
                  <c:v>3367</c:v>
                </c:pt>
                <c:pt idx="1933">
                  <c:v>3367</c:v>
                </c:pt>
                <c:pt idx="1934">
                  <c:v>3368</c:v>
                </c:pt>
                <c:pt idx="1935">
                  <c:v>3368</c:v>
                </c:pt>
                <c:pt idx="1936">
                  <c:v>3369</c:v>
                </c:pt>
                <c:pt idx="1937">
                  <c:v>3369</c:v>
                </c:pt>
                <c:pt idx="1938">
                  <c:v>3370</c:v>
                </c:pt>
                <c:pt idx="1939">
                  <c:v>3370</c:v>
                </c:pt>
                <c:pt idx="1940">
                  <c:v>3371</c:v>
                </c:pt>
                <c:pt idx="1941">
                  <c:v>3371</c:v>
                </c:pt>
                <c:pt idx="1942">
                  <c:v>3372</c:v>
                </c:pt>
                <c:pt idx="1943">
                  <c:v>3372</c:v>
                </c:pt>
                <c:pt idx="1944">
                  <c:v>3373</c:v>
                </c:pt>
                <c:pt idx="1945">
                  <c:v>3373</c:v>
                </c:pt>
                <c:pt idx="1946">
                  <c:v>3374</c:v>
                </c:pt>
                <c:pt idx="1947">
                  <c:v>3374</c:v>
                </c:pt>
                <c:pt idx="1948">
                  <c:v>3375</c:v>
                </c:pt>
                <c:pt idx="1949">
                  <c:v>3375</c:v>
                </c:pt>
                <c:pt idx="1950">
                  <c:v>3376</c:v>
                </c:pt>
                <c:pt idx="1951">
                  <c:v>3376</c:v>
                </c:pt>
                <c:pt idx="1952">
                  <c:v>3377</c:v>
                </c:pt>
                <c:pt idx="1953">
                  <c:v>3377</c:v>
                </c:pt>
                <c:pt idx="1954">
                  <c:v>3378</c:v>
                </c:pt>
                <c:pt idx="1955">
                  <c:v>3378</c:v>
                </c:pt>
                <c:pt idx="1956">
                  <c:v>3379</c:v>
                </c:pt>
                <c:pt idx="1957">
                  <c:v>3379</c:v>
                </c:pt>
                <c:pt idx="1958">
                  <c:v>3380</c:v>
                </c:pt>
                <c:pt idx="1959">
                  <c:v>3380</c:v>
                </c:pt>
                <c:pt idx="1960">
                  <c:v>3381</c:v>
                </c:pt>
                <c:pt idx="1961">
                  <c:v>3381</c:v>
                </c:pt>
                <c:pt idx="1962">
                  <c:v>3382</c:v>
                </c:pt>
                <c:pt idx="1963">
                  <c:v>3382</c:v>
                </c:pt>
                <c:pt idx="1964">
                  <c:v>3384</c:v>
                </c:pt>
                <c:pt idx="1965">
                  <c:v>3384</c:v>
                </c:pt>
                <c:pt idx="1966">
                  <c:v>3385</c:v>
                </c:pt>
                <c:pt idx="1967">
                  <c:v>3385</c:v>
                </c:pt>
                <c:pt idx="1968">
                  <c:v>3386</c:v>
                </c:pt>
                <c:pt idx="1969">
                  <c:v>3386</c:v>
                </c:pt>
                <c:pt idx="1970">
                  <c:v>3387</c:v>
                </c:pt>
                <c:pt idx="1971">
                  <c:v>3387</c:v>
                </c:pt>
                <c:pt idx="1972">
                  <c:v>3388</c:v>
                </c:pt>
                <c:pt idx="1973">
                  <c:v>3388</c:v>
                </c:pt>
                <c:pt idx="1974">
                  <c:v>3389</c:v>
                </c:pt>
                <c:pt idx="1975">
                  <c:v>3389</c:v>
                </c:pt>
                <c:pt idx="1976">
                  <c:v>3390</c:v>
                </c:pt>
                <c:pt idx="1977">
                  <c:v>3390</c:v>
                </c:pt>
                <c:pt idx="1978">
                  <c:v>3391</c:v>
                </c:pt>
                <c:pt idx="1979">
                  <c:v>3391</c:v>
                </c:pt>
                <c:pt idx="1980">
                  <c:v>3392</c:v>
                </c:pt>
                <c:pt idx="1981">
                  <c:v>3392</c:v>
                </c:pt>
                <c:pt idx="1982">
                  <c:v>3393</c:v>
                </c:pt>
                <c:pt idx="1983">
                  <c:v>3393</c:v>
                </c:pt>
                <c:pt idx="1984">
                  <c:v>3394</c:v>
                </c:pt>
                <c:pt idx="1985">
                  <c:v>3394</c:v>
                </c:pt>
                <c:pt idx="1986">
                  <c:v>3395</c:v>
                </c:pt>
                <c:pt idx="1987">
                  <c:v>3395</c:v>
                </c:pt>
                <c:pt idx="1988">
                  <c:v>3396</c:v>
                </c:pt>
                <c:pt idx="1989">
                  <c:v>3396</c:v>
                </c:pt>
                <c:pt idx="1990">
                  <c:v>3397</c:v>
                </c:pt>
                <c:pt idx="1991">
                  <c:v>3397</c:v>
                </c:pt>
                <c:pt idx="1992">
                  <c:v>3398</c:v>
                </c:pt>
                <c:pt idx="1993">
                  <c:v>3398</c:v>
                </c:pt>
                <c:pt idx="1994">
                  <c:v>3399</c:v>
                </c:pt>
                <c:pt idx="1995">
                  <c:v>3399</c:v>
                </c:pt>
                <c:pt idx="1996">
                  <c:v>3400</c:v>
                </c:pt>
                <c:pt idx="1997">
                  <c:v>3400</c:v>
                </c:pt>
                <c:pt idx="1998">
                  <c:v>3401</c:v>
                </c:pt>
                <c:pt idx="1999">
                  <c:v>3401</c:v>
                </c:pt>
                <c:pt idx="2000">
                  <c:v>3402</c:v>
                </c:pt>
                <c:pt idx="2001">
                  <c:v>3504</c:v>
                </c:pt>
                <c:pt idx="2002">
                  <c:v>3504</c:v>
                </c:pt>
                <c:pt idx="2003">
                  <c:v>3504</c:v>
                </c:pt>
                <c:pt idx="2004">
                  <c:v>3504</c:v>
                </c:pt>
                <c:pt idx="2005">
                  <c:v>3636</c:v>
                </c:pt>
                <c:pt idx="2006">
                  <c:v>3636</c:v>
                </c:pt>
                <c:pt idx="2007">
                  <c:v>3643</c:v>
                </c:pt>
                <c:pt idx="2008">
                  <c:v>3643</c:v>
                </c:pt>
                <c:pt idx="2009">
                  <c:v>3653</c:v>
                </c:pt>
                <c:pt idx="2010">
                  <c:v>3653</c:v>
                </c:pt>
                <c:pt idx="2011">
                  <c:v>3708</c:v>
                </c:pt>
                <c:pt idx="2012">
                  <c:v>3708</c:v>
                </c:pt>
                <c:pt idx="2013">
                  <c:v>3724</c:v>
                </c:pt>
                <c:pt idx="2014">
                  <c:v>3724</c:v>
                </c:pt>
                <c:pt idx="2015">
                  <c:v>3734</c:v>
                </c:pt>
                <c:pt idx="2016">
                  <c:v>3734</c:v>
                </c:pt>
              </c:numCache>
            </c:numRef>
          </c:xVal>
          <c:yVal>
            <c:numRef>
              <c:f>Computing!$F$3:$F$2019</c:f>
              <c:numCache>
                <c:formatCode>0.00</c:formatCode>
                <c:ptCount val="2017"/>
                <c:pt idx="677">
                  <c:v>11.785999999999998</c:v>
                </c:pt>
                <c:pt idx="678">
                  <c:v>12.272966666666665</c:v>
                </c:pt>
                <c:pt idx="679">
                  <c:v>12.356200000000001</c:v>
                </c:pt>
                <c:pt idx="680">
                  <c:v>12.902866666666668</c:v>
                </c:pt>
                <c:pt idx="698">
                  <c:v>12.034066666666666</c:v>
                </c:pt>
                <c:pt idx="715">
                  <c:v>13.525266666666671</c:v>
                </c:pt>
                <c:pt idx="1556">
                  <c:v>11.648500000000002</c:v>
                </c:pt>
                <c:pt idx="1557">
                  <c:v>11.904875000000001</c:v>
                </c:pt>
                <c:pt idx="1564">
                  <c:v>12.270875</c:v>
                </c:pt>
                <c:pt idx="1565">
                  <c:v>12.47475</c:v>
                </c:pt>
                <c:pt idx="1580">
                  <c:v>12.006500000000001</c:v>
                </c:pt>
                <c:pt idx="1581">
                  <c:v>12.136375000000001</c:v>
                </c:pt>
                <c:pt idx="1586">
                  <c:v>11.78</c:v>
                </c:pt>
                <c:pt idx="1587">
                  <c:v>11.965624999999999</c:v>
                </c:pt>
                <c:pt idx="1612">
                  <c:v>12.176</c:v>
                </c:pt>
                <c:pt idx="1613">
                  <c:v>12.262</c:v>
                </c:pt>
                <c:pt idx="1632">
                  <c:v>11.187749999999999</c:v>
                </c:pt>
                <c:pt idx="1633">
                  <c:v>12.111749999999999</c:v>
                </c:pt>
                <c:pt idx="1690">
                  <c:v>10.461125000000001</c:v>
                </c:pt>
                <c:pt idx="1691">
                  <c:v>10.882</c:v>
                </c:pt>
                <c:pt idx="1828">
                  <c:v>11.201499999999999</c:v>
                </c:pt>
                <c:pt idx="1829">
                  <c:v>11.331099999999999</c:v>
                </c:pt>
                <c:pt idx="1838">
                  <c:v>11.042999999999999</c:v>
                </c:pt>
                <c:pt idx="1839">
                  <c:v>11.554500000000001</c:v>
                </c:pt>
                <c:pt idx="1852">
                  <c:v>11.0175</c:v>
                </c:pt>
                <c:pt idx="1853">
                  <c:v>11.022200000000002</c:v>
                </c:pt>
                <c:pt idx="1856">
                  <c:v>11.5533</c:v>
                </c:pt>
                <c:pt idx="1857">
                  <c:v>11.616199999999999</c:v>
                </c:pt>
                <c:pt idx="1858">
                  <c:v>11.418300000000002</c:v>
                </c:pt>
                <c:pt idx="1859">
                  <c:v>11.721499999999999</c:v>
                </c:pt>
                <c:pt idx="1870">
                  <c:v>11.808900000000001</c:v>
                </c:pt>
                <c:pt idx="1871">
                  <c:v>12.021999999999998</c:v>
                </c:pt>
                <c:pt idx="1872">
                  <c:v>11.592000000000002</c:v>
                </c:pt>
                <c:pt idx="1873">
                  <c:v>11.6706</c:v>
                </c:pt>
                <c:pt idx="1874">
                  <c:v>11.6168</c:v>
                </c:pt>
                <c:pt idx="1875">
                  <c:v>11.6937</c:v>
                </c:pt>
                <c:pt idx="1884">
                  <c:v>11.4438</c:v>
                </c:pt>
                <c:pt idx="1885">
                  <c:v>11.4604</c:v>
                </c:pt>
                <c:pt idx="1896">
                  <c:v>11.382200000000001</c:v>
                </c:pt>
                <c:pt idx="1897">
                  <c:v>11.504899999999999</c:v>
                </c:pt>
                <c:pt idx="1902">
                  <c:v>11.211099999999998</c:v>
                </c:pt>
                <c:pt idx="1903">
                  <c:v>11.579499999999999</c:v>
                </c:pt>
                <c:pt idx="1912">
                  <c:v>10.9459</c:v>
                </c:pt>
                <c:pt idx="1913">
                  <c:v>11.015500000000001</c:v>
                </c:pt>
                <c:pt idx="1914">
                  <c:v>10.967299999999998</c:v>
                </c:pt>
                <c:pt idx="1915">
                  <c:v>11.0916</c:v>
                </c:pt>
                <c:pt idx="1922">
                  <c:v>10.9907</c:v>
                </c:pt>
                <c:pt idx="1923">
                  <c:v>11.350899999999999</c:v>
                </c:pt>
                <c:pt idx="1926">
                  <c:v>10.825125</c:v>
                </c:pt>
                <c:pt idx="1927">
                  <c:v>11.228249999999999</c:v>
                </c:pt>
                <c:pt idx="1932">
                  <c:v>11.2727</c:v>
                </c:pt>
                <c:pt idx="1933">
                  <c:v>11.604500000000002</c:v>
                </c:pt>
                <c:pt idx="1934">
                  <c:v>10.9617</c:v>
                </c:pt>
                <c:pt idx="1935">
                  <c:v>11.0588</c:v>
                </c:pt>
                <c:pt idx="1938">
                  <c:v>10.880599999999999</c:v>
                </c:pt>
                <c:pt idx="1939">
                  <c:v>11.240500000000001</c:v>
                </c:pt>
                <c:pt idx="1942">
                  <c:v>11.1205</c:v>
                </c:pt>
                <c:pt idx="1943">
                  <c:v>11.299000000000001</c:v>
                </c:pt>
                <c:pt idx="1948">
                  <c:v>10.758749999999999</c:v>
                </c:pt>
                <c:pt idx="1949">
                  <c:v>11.2675</c:v>
                </c:pt>
                <c:pt idx="1950">
                  <c:v>10.928000000000001</c:v>
                </c:pt>
                <c:pt idx="1951">
                  <c:v>11.1936</c:v>
                </c:pt>
                <c:pt idx="1960">
                  <c:v>10.7143</c:v>
                </c:pt>
                <c:pt idx="1961">
                  <c:v>11.359500000000001</c:v>
                </c:pt>
                <c:pt idx="1970">
                  <c:v>11.4217</c:v>
                </c:pt>
                <c:pt idx="1971">
                  <c:v>11.7179</c:v>
                </c:pt>
              </c:numCache>
            </c:numRef>
          </c:yVal>
        </c:ser>
        <c:ser>
          <c:idx val="3"/>
          <c:order val="3"/>
          <c:tx>
            <c:v>Quench OL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Computing!$J$3:$J$2025</c:f>
              <c:numCache>
                <c:formatCode>General</c:formatCode>
                <c:ptCount val="2023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1280</c:v>
                </c:pt>
                <c:pt idx="637">
                  <c:v>1281</c:v>
                </c:pt>
                <c:pt idx="638">
                  <c:v>1282</c:v>
                </c:pt>
                <c:pt idx="639">
                  <c:v>1283</c:v>
                </c:pt>
                <c:pt idx="640">
                  <c:v>1284</c:v>
                </c:pt>
                <c:pt idx="641">
                  <c:v>1285</c:v>
                </c:pt>
                <c:pt idx="642">
                  <c:v>2006</c:v>
                </c:pt>
                <c:pt idx="643">
                  <c:v>2006</c:v>
                </c:pt>
                <c:pt idx="644">
                  <c:v>2006</c:v>
                </c:pt>
                <c:pt idx="645">
                  <c:v>2006</c:v>
                </c:pt>
                <c:pt idx="646">
                  <c:v>2008</c:v>
                </c:pt>
                <c:pt idx="647">
                  <c:v>2008</c:v>
                </c:pt>
                <c:pt idx="648">
                  <c:v>2008</c:v>
                </c:pt>
                <c:pt idx="649">
                  <c:v>2009</c:v>
                </c:pt>
                <c:pt idx="650">
                  <c:v>2009</c:v>
                </c:pt>
                <c:pt idx="651">
                  <c:v>2009</c:v>
                </c:pt>
                <c:pt idx="652">
                  <c:v>2009</c:v>
                </c:pt>
                <c:pt idx="653">
                  <c:v>2010</c:v>
                </c:pt>
                <c:pt idx="654">
                  <c:v>2010</c:v>
                </c:pt>
                <c:pt idx="655">
                  <c:v>2010</c:v>
                </c:pt>
                <c:pt idx="656">
                  <c:v>2010</c:v>
                </c:pt>
                <c:pt idx="657">
                  <c:v>2012</c:v>
                </c:pt>
                <c:pt idx="658">
                  <c:v>2012</c:v>
                </c:pt>
                <c:pt idx="659">
                  <c:v>2015</c:v>
                </c:pt>
                <c:pt idx="660">
                  <c:v>2016</c:v>
                </c:pt>
                <c:pt idx="661">
                  <c:v>2017</c:v>
                </c:pt>
                <c:pt idx="662">
                  <c:v>2018</c:v>
                </c:pt>
                <c:pt idx="663">
                  <c:v>2019</c:v>
                </c:pt>
                <c:pt idx="664">
                  <c:v>2019</c:v>
                </c:pt>
                <c:pt idx="665">
                  <c:v>2019</c:v>
                </c:pt>
                <c:pt idx="666">
                  <c:v>2019</c:v>
                </c:pt>
                <c:pt idx="667">
                  <c:v>2020</c:v>
                </c:pt>
                <c:pt idx="668">
                  <c:v>2020</c:v>
                </c:pt>
                <c:pt idx="669">
                  <c:v>2020</c:v>
                </c:pt>
                <c:pt idx="670">
                  <c:v>2021</c:v>
                </c:pt>
                <c:pt idx="671">
                  <c:v>2022</c:v>
                </c:pt>
                <c:pt idx="672">
                  <c:v>2026</c:v>
                </c:pt>
                <c:pt idx="673">
                  <c:v>2026</c:v>
                </c:pt>
                <c:pt idx="674">
                  <c:v>2026</c:v>
                </c:pt>
                <c:pt idx="675">
                  <c:v>2026</c:v>
                </c:pt>
                <c:pt idx="676">
                  <c:v>2027</c:v>
                </c:pt>
                <c:pt idx="677">
                  <c:v>2027</c:v>
                </c:pt>
                <c:pt idx="678">
                  <c:v>2027</c:v>
                </c:pt>
                <c:pt idx="679">
                  <c:v>2027</c:v>
                </c:pt>
                <c:pt idx="680">
                  <c:v>2028</c:v>
                </c:pt>
                <c:pt idx="681">
                  <c:v>2028</c:v>
                </c:pt>
                <c:pt idx="682">
                  <c:v>2028</c:v>
                </c:pt>
                <c:pt idx="683">
                  <c:v>2028</c:v>
                </c:pt>
                <c:pt idx="684">
                  <c:v>2029</c:v>
                </c:pt>
                <c:pt idx="685">
                  <c:v>2029</c:v>
                </c:pt>
                <c:pt idx="686">
                  <c:v>2029</c:v>
                </c:pt>
                <c:pt idx="687">
                  <c:v>2029</c:v>
                </c:pt>
                <c:pt idx="688">
                  <c:v>2030</c:v>
                </c:pt>
                <c:pt idx="689">
                  <c:v>2030</c:v>
                </c:pt>
                <c:pt idx="690">
                  <c:v>2033</c:v>
                </c:pt>
                <c:pt idx="691">
                  <c:v>2034</c:v>
                </c:pt>
                <c:pt idx="692">
                  <c:v>2035</c:v>
                </c:pt>
                <c:pt idx="693">
                  <c:v>2036</c:v>
                </c:pt>
                <c:pt idx="694">
                  <c:v>2037</c:v>
                </c:pt>
                <c:pt idx="695">
                  <c:v>2038</c:v>
                </c:pt>
                <c:pt idx="696">
                  <c:v>2039</c:v>
                </c:pt>
                <c:pt idx="697">
                  <c:v>2040</c:v>
                </c:pt>
                <c:pt idx="698">
                  <c:v>2041</c:v>
                </c:pt>
                <c:pt idx="699">
                  <c:v>2042</c:v>
                </c:pt>
                <c:pt idx="700">
                  <c:v>2043</c:v>
                </c:pt>
                <c:pt idx="701">
                  <c:v>2044</c:v>
                </c:pt>
                <c:pt idx="702">
                  <c:v>2045</c:v>
                </c:pt>
                <c:pt idx="703">
                  <c:v>2046</c:v>
                </c:pt>
                <c:pt idx="704">
                  <c:v>2047</c:v>
                </c:pt>
                <c:pt idx="705">
                  <c:v>2048</c:v>
                </c:pt>
                <c:pt idx="706">
                  <c:v>2050</c:v>
                </c:pt>
                <c:pt idx="707">
                  <c:v>2052</c:v>
                </c:pt>
                <c:pt idx="708">
                  <c:v>2053</c:v>
                </c:pt>
                <c:pt idx="709">
                  <c:v>2054</c:v>
                </c:pt>
                <c:pt idx="710">
                  <c:v>2055</c:v>
                </c:pt>
                <c:pt idx="711">
                  <c:v>2056</c:v>
                </c:pt>
                <c:pt idx="712">
                  <c:v>2057</c:v>
                </c:pt>
                <c:pt idx="713">
                  <c:v>2058</c:v>
                </c:pt>
                <c:pt idx="714">
                  <c:v>2059</c:v>
                </c:pt>
                <c:pt idx="715">
                  <c:v>2060</c:v>
                </c:pt>
                <c:pt idx="716">
                  <c:v>2061</c:v>
                </c:pt>
                <c:pt idx="717">
                  <c:v>2062</c:v>
                </c:pt>
                <c:pt idx="718">
                  <c:v>2063</c:v>
                </c:pt>
                <c:pt idx="719">
                  <c:v>2064</c:v>
                </c:pt>
                <c:pt idx="720">
                  <c:v>2065</c:v>
                </c:pt>
                <c:pt idx="721">
                  <c:v>2066</c:v>
                </c:pt>
                <c:pt idx="722">
                  <c:v>2067</c:v>
                </c:pt>
                <c:pt idx="723">
                  <c:v>2070</c:v>
                </c:pt>
                <c:pt idx="724">
                  <c:v>2071</c:v>
                </c:pt>
                <c:pt idx="725">
                  <c:v>2072</c:v>
                </c:pt>
                <c:pt idx="726">
                  <c:v>2073</c:v>
                </c:pt>
                <c:pt idx="727">
                  <c:v>2074</c:v>
                </c:pt>
                <c:pt idx="728">
                  <c:v>2075</c:v>
                </c:pt>
                <c:pt idx="729">
                  <c:v>2076</c:v>
                </c:pt>
                <c:pt idx="730">
                  <c:v>2077</c:v>
                </c:pt>
                <c:pt idx="731">
                  <c:v>2078</c:v>
                </c:pt>
                <c:pt idx="732">
                  <c:v>2079</c:v>
                </c:pt>
                <c:pt idx="733">
                  <c:v>2080</c:v>
                </c:pt>
                <c:pt idx="734">
                  <c:v>2081</c:v>
                </c:pt>
                <c:pt idx="735">
                  <c:v>2082</c:v>
                </c:pt>
                <c:pt idx="736">
                  <c:v>2083</c:v>
                </c:pt>
                <c:pt idx="737">
                  <c:v>2084</c:v>
                </c:pt>
                <c:pt idx="738">
                  <c:v>2085</c:v>
                </c:pt>
                <c:pt idx="739">
                  <c:v>2086</c:v>
                </c:pt>
                <c:pt idx="740">
                  <c:v>2087</c:v>
                </c:pt>
                <c:pt idx="741">
                  <c:v>2088</c:v>
                </c:pt>
                <c:pt idx="742">
                  <c:v>2089</c:v>
                </c:pt>
                <c:pt idx="743">
                  <c:v>2090</c:v>
                </c:pt>
                <c:pt idx="744">
                  <c:v>2091</c:v>
                </c:pt>
                <c:pt idx="745">
                  <c:v>2092</c:v>
                </c:pt>
                <c:pt idx="746">
                  <c:v>2093</c:v>
                </c:pt>
                <c:pt idx="747">
                  <c:v>2094</c:v>
                </c:pt>
                <c:pt idx="748">
                  <c:v>2095</c:v>
                </c:pt>
                <c:pt idx="749">
                  <c:v>2096</c:v>
                </c:pt>
                <c:pt idx="750">
                  <c:v>2097</c:v>
                </c:pt>
                <c:pt idx="751">
                  <c:v>2099</c:v>
                </c:pt>
                <c:pt idx="752">
                  <c:v>2100</c:v>
                </c:pt>
                <c:pt idx="753">
                  <c:v>2101</c:v>
                </c:pt>
                <c:pt idx="754">
                  <c:v>2102</c:v>
                </c:pt>
                <c:pt idx="755">
                  <c:v>2103</c:v>
                </c:pt>
                <c:pt idx="756">
                  <c:v>2104</c:v>
                </c:pt>
                <c:pt idx="757">
                  <c:v>2105</c:v>
                </c:pt>
                <c:pt idx="758">
                  <c:v>2106</c:v>
                </c:pt>
                <c:pt idx="759">
                  <c:v>2107</c:v>
                </c:pt>
                <c:pt idx="760">
                  <c:v>2108</c:v>
                </c:pt>
                <c:pt idx="761">
                  <c:v>2109</c:v>
                </c:pt>
                <c:pt idx="762">
                  <c:v>2110</c:v>
                </c:pt>
                <c:pt idx="763">
                  <c:v>2111</c:v>
                </c:pt>
                <c:pt idx="764">
                  <c:v>2112</c:v>
                </c:pt>
                <c:pt idx="765">
                  <c:v>2113</c:v>
                </c:pt>
                <c:pt idx="766">
                  <c:v>2114</c:v>
                </c:pt>
                <c:pt idx="767">
                  <c:v>2115</c:v>
                </c:pt>
                <c:pt idx="768">
                  <c:v>2118</c:v>
                </c:pt>
                <c:pt idx="769">
                  <c:v>2119</c:v>
                </c:pt>
                <c:pt idx="770">
                  <c:v>2120</c:v>
                </c:pt>
                <c:pt idx="771">
                  <c:v>2121</c:v>
                </c:pt>
                <c:pt idx="772">
                  <c:v>2122</c:v>
                </c:pt>
                <c:pt idx="773">
                  <c:v>2123</c:v>
                </c:pt>
                <c:pt idx="774">
                  <c:v>2125</c:v>
                </c:pt>
                <c:pt idx="775">
                  <c:v>2126</c:v>
                </c:pt>
                <c:pt idx="776">
                  <c:v>2127</c:v>
                </c:pt>
                <c:pt idx="777">
                  <c:v>2128</c:v>
                </c:pt>
                <c:pt idx="778">
                  <c:v>2129</c:v>
                </c:pt>
                <c:pt idx="779">
                  <c:v>2130</c:v>
                </c:pt>
                <c:pt idx="780">
                  <c:v>2131</c:v>
                </c:pt>
                <c:pt idx="781">
                  <c:v>2132</c:v>
                </c:pt>
                <c:pt idx="782">
                  <c:v>2133</c:v>
                </c:pt>
                <c:pt idx="783">
                  <c:v>2134</c:v>
                </c:pt>
                <c:pt idx="784">
                  <c:v>2135</c:v>
                </c:pt>
                <c:pt idx="785">
                  <c:v>2136</c:v>
                </c:pt>
                <c:pt idx="786">
                  <c:v>2137</c:v>
                </c:pt>
                <c:pt idx="787">
                  <c:v>2138</c:v>
                </c:pt>
                <c:pt idx="788">
                  <c:v>2139</c:v>
                </c:pt>
                <c:pt idx="789">
                  <c:v>2140</c:v>
                </c:pt>
                <c:pt idx="790">
                  <c:v>2141</c:v>
                </c:pt>
                <c:pt idx="791">
                  <c:v>2142</c:v>
                </c:pt>
                <c:pt idx="792">
                  <c:v>2143</c:v>
                </c:pt>
                <c:pt idx="793">
                  <c:v>2144</c:v>
                </c:pt>
                <c:pt idx="794">
                  <c:v>2145</c:v>
                </c:pt>
                <c:pt idx="795">
                  <c:v>2146</c:v>
                </c:pt>
                <c:pt idx="796">
                  <c:v>2147</c:v>
                </c:pt>
                <c:pt idx="797">
                  <c:v>2148</c:v>
                </c:pt>
                <c:pt idx="798">
                  <c:v>2149</c:v>
                </c:pt>
                <c:pt idx="799">
                  <c:v>2150</c:v>
                </c:pt>
                <c:pt idx="800">
                  <c:v>2151</c:v>
                </c:pt>
                <c:pt idx="801">
                  <c:v>2152</c:v>
                </c:pt>
                <c:pt idx="802">
                  <c:v>2153</c:v>
                </c:pt>
                <c:pt idx="803">
                  <c:v>2154</c:v>
                </c:pt>
                <c:pt idx="804">
                  <c:v>2155</c:v>
                </c:pt>
                <c:pt idx="805">
                  <c:v>2156</c:v>
                </c:pt>
                <c:pt idx="806">
                  <c:v>2157</c:v>
                </c:pt>
                <c:pt idx="807">
                  <c:v>2158</c:v>
                </c:pt>
                <c:pt idx="808">
                  <c:v>2159</c:v>
                </c:pt>
                <c:pt idx="809">
                  <c:v>2160</c:v>
                </c:pt>
                <c:pt idx="810">
                  <c:v>2161</c:v>
                </c:pt>
                <c:pt idx="811">
                  <c:v>2162</c:v>
                </c:pt>
                <c:pt idx="812">
                  <c:v>2163</c:v>
                </c:pt>
                <c:pt idx="813">
                  <c:v>2164</c:v>
                </c:pt>
                <c:pt idx="814">
                  <c:v>2165</c:v>
                </c:pt>
                <c:pt idx="815">
                  <c:v>2166</c:v>
                </c:pt>
                <c:pt idx="816">
                  <c:v>2167</c:v>
                </c:pt>
                <c:pt idx="817">
                  <c:v>2168</c:v>
                </c:pt>
                <c:pt idx="818">
                  <c:v>2169</c:v>
                </c:pt>
                <c:pt idx="819">
                  <c:v>2170</c:v>
                </c:pt>
                <c:pt idx="820">
                  <c:v>2171</c:v>
                </c:pt>
                <c:pt idx="821">
                  <c:v>2172</c:v>
                </c:pt>
                <c:pt idx="822">
                  <c:v>2173</c:v>
                </c:pt>
                <c:pt idx="823">
                  <c:v>2174</c:v>
                </c:pt>
                <c:pt idx="824">
                  <c:v>2175</c:v>
                </c:pt>
                <c:pt idx="825">
                  <c:v>2176</c:v>
                </c:pt>
                <c:pt idx="826">
                  <c:v>2177</c:v>
                </c:pt>
                <c:pt idx="827">
                  <c:v>2178</c:v>
                </c:pt>
                <c:pt idx="828">
                  <c:v>2179</c:v>
                </c:pt>
                <c:pt idx="829">
                  <c:v>2180</c:v>
                </c:pt>
                <c:pt idx="830">
                  <c:v>2181</c:v>
                </c:pt>
                <c:pt idx="831">
                  <c:v>2182</c:v>
                </c:pt>
                <c:pt idx="832">
                  <c:v>2183</c:v>
                </c:pt>
                <c:pt idx="833">
                  <c:v>2184</c:v>
                </c:pt>
                <c:pt idx="834">
                  <c:v>2185</c:v>
                </c:pt>
                <c:pt idx="835">
                  <c:v>2186</c:v>
                </c:pt>
                <c:pt idx="836">
                  <c:v>2187</c:v>
                </c:pt>
                <c:pt idx="837">
                  <c:v>2188</c:v>
                </c:pt>
                <c:pt idx="838">
                  <c:v>2189</c:v>
                </c:pt>
                <c:pt idx="839">
                  <c:v>2191</c:v>
                </c:pt>
                <c:pt idx="840">
                  <c:v>2192</c:v>
                </c:pt>
                <c:pt idx="841">
                  <c:v>2193</c:v>
                </c:pt>
                <c:pt idx="842">
                  <c:v>2194</c:v>
                </c:pt>
                <c:pt idx="843">
                  <c:v>2195</c:v>
                </c:pt>
                <c:pt idx="844">
                  <c:v>2196</c:v>
                </c:pt>
                <c:pt idx="845">
                  <c:v>2197</c:v>
                </c:pt>
                <c:pt idx="846">
                  <c:v>2198</c:v>
                </c:pt>
                <c:pt idx="847">
                  <c:v>2199</c:v>
                </c:pt>
                <c:pt idx="848">
                  <c:v>2200</c:v>
                </c:pt>
                <c:pt idx="849">
                  <c:v>2201</c:v>
                </c:pt>
                <c:pt idx="850">
                  <c:v>2202</c:v>
                </c:pt>
                <c:pt idx="851">
                  <c:v>2203</c:v>
                </c:pt>
                <c:pt idx="852">
                  <c:v>2204</c:v>
                </c:pt>
                <c:pt idx="853">
                  <c:v>2205</c:v>
                </c:pt>
                <c:pt idx="854">
                  <c:v>2206</c:v>
                </c:pt>
                <c:pt idx="855">
                  <c:v>2207</c:v>
                </c:pt>
                <c:pt idx="856">
                  <c:v>2208</c:v>
                </c:pt>
                <c:pt idx="857">
                  <c:v>2209</c:v>
                </c:pt>
                <c:pt idx="858">
                  <c:v>2210</c:v>
                </c:pt>
                <c:pt idx="859">
                  <c:v>2211</c:v>
                </c:pt>
                <c:pt idx="860">
                  <c:v>2212</c:v>
                </c:pt>
                <c:pt idx="861">
                  <c:v>2213</c:v>
                </c:pt>
                <c:pt idx="862">
                  <c:v>2214</c:v>
                </c:pt>
                <c:pt idx="863">
                  <c:v>2215</c:v>
                </c:pt>
                <c:pt idx="864">
                  <c:v>2216</c:v>
                </c:pt>
                <c:pt idx="865">
                  <c:v>2217</c:v>
                </c:pt>
                <c:pt idx="866">
                  <c:v>2218</c:v>
                </c:pt>
                <c:pt idx="867">
                  <c:v>2219</c:v>
                </c:pt>
                <c:pt idx="868">
                  <c:v>2220</c:v>
                </c:pt>
                <c:pt idx="869">
                  <c:v>2221</c:v>
                </c:pt>
                <c:pt idx="870">
                  <c:v>2222</c:v>
                </c:pt>
                <c:pt idx="871">
                  <c:v>2223</c:v>
                </c:pt>
                <c:pt idx="872">
                  <c:v>2224</c:v>
                </c:pt>
                <c:pt idx="873">
                  <c:v>2225</c:v>
                </c:pt>
                <c:pt idx="874">
                  <c:v>2226</c:v>
                </c:pt>
                <c:pt idx="875">
                  <c:v>2227</c:v>
                </c:pt>
                <c:pt idx="876">
                  <c:v>2228</c:v>
                </c:pt>
                <c:pt idx="877">
                  <c:v>2229</c:v>
                </c:pt>
                <c:pt idx="878">
                  <c:v>2230</c:v>
                </c:pt>
                <c:pt idx="879">
                  <c:v>2231</c:v>
                </c:pt>
                <c:pt idx="880">
                  <c:v>2232</c:v>
                </c:pt>
                <c:pt idx="881">
                  <c:v>2233</c:v>
                </c:pt>
                <c:pt idx="882">
                  <c:v>2234</c:v>
                </c:pt>
                <c:pt idx="883">
                  <c:v>2235</c:v>
                </c:pt>
                <c:pt idx="884">
                  <c:v>2236</c:v>
                </c:pt>
                <c:pt idx="885">
                  <c:v>2237</c:v>
                </c:pt>
                <c:pt idx="886">
                  <c:v>2238</c:v>
                </c:pt>
                <c:pt idx="887">
                  <c:v>2240</c:v>
                </c:pt>
                <c:pt idx="888">
                  <c:v>2241</c:v>
                </c:pt>
                <c:pt idx="889">
                  <c:v>2242</c:v>
                </c:pt>
                <c:pt idx="890">
                  <c:v>2243</c:v>
                </c:pt>
                <c:pt idx="891">
                  <c:v>2244</c:v>
                </c:pt>
                <c:pt idx="892">
                  <c:v>2245</c:v>
                </c:pt>
                <c:pt idx="893">
                  <c:v>2246</c:v>
                </c:pt>
                <c:pt idx="894">
                  <c:v>2247</c:v>
                </c:pt>
                <c:pt idx="895">
                  <c:v>2248</c:v>
                </c:pt>
                <c:pt idx="896">
                  <c:v>2249</c:v>
                </c:pt>
                <c:pt idx="897">
                  <c:v>2250</c:v>
                </c:pt>
                <c:pt idx="898">
                  <c:v>2251</c:v>
                </c:pt>
                <c:pt idx="899">
                  <c:v>2253</c:v>
                </c:pt>
                <c:pt idx="900">
                  <c:v>2254</c:v>
                </c:pt>
                <c:pt idx="901">
                  <c:v>2255</c:v>
                </c:pt>
                <c:pt idx="902">
                  <c:v>2256</c:v>
                </c:pt>
                <c:pt idx="903">
                  <c:v>2257</c:v>
                </c:pt>
                <c:pt idx="904">
                  <c:v>2258</c:v>
                </c:pt>
                <c:pt idx="905">
                  <c:v>2259</c:v>
                </c:pt>
                <c:pt idx="906">
                  <c:v>2260</c:v>
                </c:pt>
                <c:pt idx="907">
                  <c:v>2261</c:v>
                </c:pt>
                <c:pt idx="908">
                  <c:v>2262</c:v>
                </c:pt>
                <c:pt idx="909">
                  <c:v>2263</c:v>
                </c:pt>
                <c:pt idx="910">
                  <c:v>2264</c:v>
                </c:pt>
                <c:pt idx="911">
                  <c:v>2265</c:v>
                </c:pt>
                <c:pt idx="912">
                  <c:v>2266</c:v>
                </c:pt>
                <c:pt idx="913">
                  <c:v>2267</c:v>
                </c:pt>
                <c:pt idx="914">
                  <c:v>2268</c:v>
                </c:pt>
                <c:pt idx="915">
                  <c:v>2269</c:v>
                </c:pt>
                <c:pt idx="916">
                  <c:v>2270</c:v>
                </c:pt>
                <c:pt idx="917">
                  <c:v>2271</c:v>
                </c:pt>
                <c:pt idx="918">
                  <c:v>2272</c:v>
                </c:pt>
                <c:pt idx="919">
                  <c:v>2273</c:v>
                </c:pt>
                <c:pt idx="920">
                  <c:v>2274</c:v>
                </c:pt>
                <c:pt idx="921">
                  <c:v>2275</c:v>
                </c:pt>
                <c:pt idx="922">
                  <c:v>2276</c:v>
                </c:pt>
                <c:pt idx="923">
                  <c:v>2277</c:v>
                </c:pt>
                <c:pt idx="924">
                  <c:v>2278</c:v>
                </c:pt>
                <c:pt idx="925">
                  <c:v>2279</c:v>
                </c:pt>
                <c:pt idx="926">
                  <c:v>2280</c:v>
                </c:pt>
                <c:pt idx="927">
                  <c:v>2281</c:v>
                </c:pt>
                <c:pt idx="928">
                  <c:v>2282</c:v>
                </c:pt>
                <c:pt idx="929">
                  <c:v>2283</c:v>
                </c:pt>
                <c:pt idx="930">
                  <c:v>2284</c:v>
                </c:pt>
                <c:pt idx="931">
                  <c:v>2285</c:v>
                </c:pt>
                <c:pt idx="932">
                  <c:v>2286</c:v>
                </c:pt>
                <c:pt idx="933">
                  <c:v>2287</c:v>
                </c:pt>
                <c:pt idx="934">
                  <c:v>2288</c:v>
                </c:pt>
                <c:pt idx="935">
                  <c:v>2289</c:v>
                </c:pt>
                <c:pt idx="936">
                  <c:v>2291</c:v>
                </c:pt>
                <c:pt idx="937">
                  <c:v>2292</c:v>
                </c:pt>
                <c:pt idx="938">
                  <c:v>2293</c:v>
                </c:pt>
                <c:pt idx="939">
                  <c:v>2294</c:v>
                </c:pt>
                <c:pt idx="940">
                  <c:v>2295</c:v>
                </c:pt>
                <c:pt idx="941">
                  <c:v>2296</c:v>
                </c:pt>
                <c:pt idx="942">
                  <c:v>2297</c:v>
                </c:pt>
                <c:pt idx="943">
                  <c:v>2298</c:v>
                </c:pt>
                <c:pt idx="944">
                  <c:v>2299</c:v>
                </c:pt>
                <c:pt idx="945">
                  <c:v>2300</c:v>
                </c:pt>
                <c:pt idx="946">
                  <c:v>2301</c:v>
                </c:pt>
                <c:pt idx="947">
                  <c:v>2302</c:v>
                </c:pt>
                <c:pt idx="948">
                  <c:v>2303</c:v>
                </c:pt>
                <c:pt idx="949">
                  <c:v>2304</c:v>
                </c:pt>
                <c:pt idx="950">
                  <c:v>2305</c:v>
                </c:pt>
                <c:pt idx="951">
                  <c:v>2306</c:v>
                </c:pt>
                <c:pt idx="952">
                  <c:v>2307</c:v>
                </c:pt>
                <c:pt idx="953">
                  <c:v>2308</c:v>
                </c:pt>
                <c:pt idx="954">
                  <c:v>2309</c:v>
                </c:pt>
                <c:pt idx="955">
                  <c:v>2310</c:v>
                </c:pt>
                <c:pt idx="956">
                  <c:v>2311</c:v>
                </c:pt>
                <c:pt idx="957">
                  <c:v>2312</c:v>
                </c:pt>
                <c:pt idx="958">
                  <c:v>2313</c:v>
                </c:pt>
                <c:pt idx="959">
                  <c:v>2314</c:v>
                </c:pt>
                <c:pt idx="960">
                  <c:v>2315</c:v>
                </c:pt>
                <c:pt idx="961">
                  <c:v>2316</c:v>
                </c:pt>
                <c:pt idx="962">
                  <c:v>2317</c:v>
                </c:pt>
                <c:pt idx="963">
                  <c:v>2318</c:v>
                </c:pt>
                <c:pt idx="964">
                  <c:v>2319</c:v>
                </c:pt>
                <c:pt idx="965">
                  <c:v>2320</c:v>
                </c:pt>
                <c:pt idx="966">
                  <c:v>2321</c:v>
                </c:pt>
                <c:pt idx="967">
                  <c:v>2322</c:v>
                </c:pt>
                <c:pt idx="968">
                  <c:v>2323</c:v>
                </c:pt>
                <c:pt idx="969">
                  <c:v>2324</c:v>
                </c:pt>
                <c:pt idx="970">
                  <c:v>2325</c:v>
                </c:pt>
                <c:pt idx="971">
                  <c:v>2326</c:v>
                </c:pt>
                <c:pt idx="972">
                  <c:v>2327</c:v>
                </c:pt>
                <c:pt idx="973">
                  <c:v>2328</c:v>
                </c:pt>
                <c:pt idx="974">
                  <c:v>2329</c:v>
                </c:pt>
                <c:pt idx="975">
                  <c:v>2330</c:v>
                </c:pt>
                <c:pt idx="976">
                  <c:v>2331</c:v>
                </c:pt>
                <c:pt idx="977">
                  <c:v>2332</c:v>
                </c:pt>
                <c:pt idx="978">
                  <c:v>2333</c:v>
                </c:pt>
                <c:pt idx="979">
                  <c:v>2334</c:v>
                </c:pt>
                <c:pt idx="980">
                  <c:v>2335</c:v>
                </c:pt>
                <c:pt idx="981">
                  <c:v>2336</c:v>
                </c:pt>
                <c:pt idx="982">
                  <c:v>2337</c:v>
                </c:pt>
                <c:pt idx="983">
                  <c:v>2338</c:v>
                </c:pt>
                <c:pt idx="984">
                  <c:v>2339</c:v>
                </c:pt>
                <c:pt idx="985">
                  <c:v>2340</c:v>
                </c:pt>
                <c:pt idx="986">
                  <c:v>2341</c:v>
                </c:pt>
                <c:pt idx="987">
                  <c:v>2343</c:v>
                </c:pt>
                <c:pt idx="988">
                  <c:v>2344</c:v>
                </c:pt>
                <c:pt idx="989">
                  <c:v>2345</c:v>
                </c:pt>
                <c:pt idx="990">
                  <c:v>2346</c:v>
                </c:pt>
                <c:pt idx="991">
                  <c:v>2347</c:v>
                </c:pt>
                <c:pt idx="992">
                  <c:v>2348</c:v>
                </c:pt>
                <c:pt idx="993">
                  <c:v>2349</c:v>
                </c:pt>
                <c:pt idx="994">
                  <c:v>2350</c:v>
                </c:pt>
                <c:pt idx="995">
                  <c:v>2351</c:v>
                </c:pt>
                <c:pt idx="996">
                  <c:v>2352</c:v>
                </c:pt>
                <c:pt idx="997">
                  <c:v>2353</c:v>
                </c:pt>
                <c:pt idx="998">
                  <c:v>2354</c:v>
                </c:pt>
                <c:pt idx="999">
                  <c:v>2355</c:v>
                </c:pt>
                <c:pt idx="1000">
                  <c:v>2356</c:v>
                </c:pt>
                <c:pt idx="1001">
                  <c:v>2357</c:v>
                </c:pt>
                <c:pt idx="1002">
                  <c:v>2358</c:v>
                </c:pt>
                <c:pt idx="1003">
                  <c:v>2359</c:v>
                </c:pt>
                <c:pt idx="1004">
                  <c:v>2360</c:v>
                </c:pt>
                <c:pt idx="1005">
                  <c:v>2361</c:v>
                </c:pt>
                <c:pt idx="1006">
                  <c:v>2362</c:v>
                </c:pt>
                <c:pt idx="1007">
                  <c:v>2363</c:v>
                </c:pt>
                <c:pt idx="1008">
                  <c:v>2364</c:v>
                </c:pt>
                <c:pt idx="1009">
                  <c:v>2365</c:v>
                </c:pt>
                <c:pt idx="1010">
                  <c:v>2366</c:v>
                </c:pt>
                <c:pt idx="1011">
                  <c:v>2367</c:v>
                </c:pt>
                <c:pt idx="1012">
                  <c:v>2369</c:v>
                </c:pt>
                <c:pt idx="1013">
                  <c:v>2370</c:v>
                </c:pt>
                <c:pt idx="1014">
                  <c:v>2371</c:v>
                </c:pt>
                <c:pt idx="1015">
                  <c:v>2372</c:v>
                </c:pt>
                <c:pt idx="1016">
                  <c:v>2373</c:v>
                </c:pt>
                <c:pt idx="1017">
                  <c:v>2374</c:v>
                </c:pt>
                <c:pt idx="1018">
                  <c:v>2375</c:v>
                </c:pt>
                <c:pt idx="1019">
                  <c:v>2376</c:v>
                </c:pt>
                <c:pt idx="1020">
                  <c:v>2377</c:v>
                </c:pt>
                <c:pt idx="1021">
                  <c:v>2378</c:v>
                </c:pt>
                <c:pt idx="1022">
                  <c:v>2379</c:v>
                </c:pt>
                <c:pt idx="1023">
                  <c:v>2380</c:v>
                </c:pt>
                <c:pt idx="1024">
                  <c:v>2513</c:v>
                </c:pt>
                <c:pt idx="1025">
                  <c:v>2523</c:v>
                </c:pt>
                <c:pt idx="1026">
                  <c:v>2525</c:v>
                </c:pt>
                <c:pt idx="1027">
                  <c:v>2525</c:v>
                </c:pt>
                <c:pt idx="1028">
                  <c:v>2525</c:v>
                </c:pt>
                <c:pt idx="1029">
                  <c:v>2525</c:v>
                </c:pt>
                <c:pt idx="1030">
                  <c:v>2532</c:v>
                </c:pt>
                <c:pt idx="1031">
                  <c:v>2549</c:v>
                </c:pt>
                <c:pt idx="1032">
                  <c:v>2569</c:v>
                </c:pt>
                <c:pt idx="1033">
                  <c:v>3002</c:v>
                </c:pt>
                <c:pt idx="1034">
                  <c:v>3002</c:v>
                </c:pt>
                <c:pt idx="1035">
                  <c:v>3002</c:v>
                </c:pt>
                <c:pt idx="1036">
                  <c:v>3002</c:v>
                </c:pt>
                <c:pt idx="1037">
                  <c:v>3003</c:v>
                </c:pt>
                <c:pt idx="1038">
                  <c:v>3003</c:v>
                </c:pt>
                <c:pt idx="1039">
                  <c:v>3003</c:v>
                </c:pt>
                <c:pt idx="1040">
                  <c:v>3003</c:v>
                </c:pt>
                <c:pt idx="1041">
                  <c:v>3005</c:v>
                </c:pt>
                <c:pt idx="1042">
                  <c:v>3005</c:v>
                </c:pt>
                <c:pt idx="1043">
                  <c:v>3005</c:v>
                </c:pt>
                <c:pt idx="1044">
                  <c:v>3005</c:v>
                </c:pt>
                <c:pt idx="1045">
                  <c:v>3006</c:v>
                </c:pt>
                <c:pt idx="1046">
                  <c:v>3006</c:v>
                </c:pt>
                <c:pt idx="1047">
                  <c:v>3006</c:v>
                </c:pt>
                <c:pt idx="1048">
                  <c:v>3006</c:v>
                </c:pt>
                <c:pt idx="1049">
                  <c:v>3007</c:v>
                </c:pt>
                <c:pt idx="1050">
                  <c:v>3007</c:v>
                </c:pt>
                <c:pt idx="1051">
                  <c:v>3007</c:v>
                </c:pt>
                <c:pt idx="1052">
                  <c:v>3007</c:v>
                </c:pt>
                <c:pt idx="1053">
                  <c:v>3008</c:v>
                </c:pt>
                <c:pt idx="1054">
                  <c:v>3008</c:v>
                </c:pt>
                <c:pt idx="1055">
                  <c:v>3008</c:v>
                </c:pt>
                <c:pt idx="1056">
                  <c:v>3008</c:v>
                </c:pt>
                <c:pt idx="1057">
                  <c:v>3009</c:v>
                </c:pt>
                <c:pt idx="1058">
                  <c:v>3009</c:v>
                </c:pt>
                <c:pt idx="1059">
                  <c:v>3009</c:v>
                </c:pt>
                <c:pt idx="1060">
                  <c:v>3009</c:v>
                </c:pt>
                <c:pt idx="1061">
                  <c:v>3010</c:v>
                </c:pt>
                <c:pt idx="1062">
                  <c:v>3010</c:v>
                </c:pt>
                <c:pt idx="1063">
                  <c:v>3010</c:v>
                </c:pt>
                <c:pt idx="1064">
                  <c:v>3010</c:v>
                </c:pt>
                <c:pt idx="1065">
                  <c:v>3011</c:v>
                </c:pt>
                <c:pt idx="1066">
                  <c:v>3011</c:v>
                </c:pt>
                <c:pt idx="1067">
                  <c:v>3011</c:v>
                </c:pt>
                <c:pt idx="1068">
                  <c:v>3011</c:v>
                </c:pt>
                <c:pt idx="1069">
                  <c:v>3012</c:v>
                </c:pt>
                <c:pt idx="1070">
                  <c:v>3012</c:v>
                </c:pt>
                <c:pt idx="1071">
                  <c:v>3012</c:v>
                </c:pt>
                <c:pt idx="1072">
                  <c:v>3012</c:v>
                </c:pt>
                <c:pt idx="1073">
                  <c:v>3013</c:v>
                </c:pt>
                <c:pt idx="1074">
                  <c:v>3013</c:v>
                </c:pt>
                <c:pt idx="1075">
                  <c:v>3013</c:v>
                </c:pt>
                <c:pt idx="1076">
                  <c:v>3013</c:v>
                </c:pt>
                <c:pt idx="1077">
                  <c:v>3014</c:v>
                </c:pt>
                <c:pt idx="1078">
                  <c:v>3014</c:v>
                </c:pt>
                <c:pt idx="1079">
                  <c:v>3014</c:v>
                </c:pt>
                <c:pt idx="1080">
                  <c:v>3014</c:v>
                </c:pt>
                <c:pt idx="1081">
                  <c:v>3015</c:v>
                </c:pt>
                <c:pt idx="1082">
                  <c:v>3015</c:v>
                </c:pt>
                <c:pt idx="1083">
                  <c:v>3015</c:v>
                </c:pt>
                <c:pt idx="1084">
                  <c:v>3015</c:v>
                </c:pt>
                <c:pt idx="1085">
                  <c:v>3016</c:v>
                </c:pt>
                <c:pt idx="1086">
                  <c:v>3016</c:v>
                </c:pt>
                <c:pt idx="1087">
                  <c:v>3016</c:v>
                </c:pt>
                <c:pt idx="1088">
                  <c:v>3016</c:v>
                </c:pt>
                <c:pt idx="1089">
                  <c:v>3017</c:v>
                </c:pt>
                <c:pt idx="1090">
                  <c:v>3017</c:v>
                </c:pt>
                <c:pt idx="1091">
                  <c:v>3017</c:v>
                </c:pt>
                <c:pt idx="1092">
                  <c:v>3017</c:v>
                </c:pt>
                <c:pt idx="1093">
                  <c:v>3018</c:v>
                </c:pt>
                <c:pt idx="1094">
                  <c:v>3018</c:v>
                </c:pt>
                <c:pt idx="1095">
                  <c:v>3018</c:v>
                </c:pt>
                <c:pt idx="1096">
                  <c:v>3018</c:v>
                </c:pt>
                <c:pt idx="1097">
                  <c:v>3019</c:v>
                </c:pt>
                <c:pt idx="1098">
                  <c:v>3019</c:v>
                </c:pt>
                <c:pt idx="1099">
                  <c:v>3019</c:v>
                </c:pt>
                <c:pt idx="1100">
                  <c:v>3019</c:v>
                </c:pt>
                <c:pt idx="1101">
                  <c:v>3020</c:v>
                </c:pt>
                <c:pt idx="1102">
                  <c:v>3020</c:v>
                </c:pt>
                <c:pt idx="1103">
                  <c:v>3020</c:v>
                </c:pt>
                <c:pt idx="1104">
                  <c:v>3020</c:v>
                </c:pt>
                <c:pt idx="1105">
                  <c:v>3021</c:v>
                </c:pt>
                <c:pt idx="1106">
                  <c:v>3021</c:v>
                </c:pt>
                <c:pt idx="1107">
                  <c:v>3021</c:v>
                </c:pt>
                <c:pt idx="1108">
                  <c:v>3021</c:v>
                </c:pt>
                <c:pt idx="1109">
                  <c:v>3022</c:v>
                </c:pt>
                <c:pt idx="1110">
                  <c:v>3022</c:v>
                </c:pt>
                <c:pt idx="1111">
                  <c:v>3022</c:v>
                </c:pt>
                <c:pt idx="1112">
                  <c:v>3022</c:v>
                </c:pt>
                <c:pt idx="1113">
                  <c:v>3023</c:v>
                </c:pt>
                <c:pt idx="1114">
                  <c:v>3023</c:v>
                </c:pt>
                <c:pt idx="1115">
                  <c:v>3023</c:v>
                </c:pt>
                <c:pt idx="1116">
                  <c:v>3023</c:v>
                </c:pt>
                <c:pt idx="1117">
                  <c:v>3024</c:v>
                </c:pt>
                <c:pt idx="1118">
                  <c:v>3024</c:v>
                </c:pt>
                <c:pt idx="1119">
                  <c:v>3024</c:v>
                </c:pt>
                <c:pt idx="1120">
                  <c:v>3024</c:v>
                </c:pt>
                <c:pt idx="1121">
                  <c:v>3025</c:v>
                </c:pt>
                <c:pt idx="1122">
                  <c:v>3025</c:v>
                </c:pt>
                <c:pt idx="1123">
                  <c:v>3025</c:v>
                </c:pt>
                <c:pt idx="1124">
                  <c:v>3025</c:v>
                </c:pt>
                <c:pt idx="1125">
                  <c:v>3026</c:v>
                </c:pt>
                <c:pt idx="1126">
                  <c:v>3026</c:v>
                </c:pt>
                <c:pt idx="1127">
                  <c:v>3026</c:v>
                </c:pt>
                <c:pt idx="1128">
                  <c:v>3026</c:v>
                </c:pt>
                <c:pt idx="1129">
                  <c:v>3027</c:v>
                </c:pt>
                <c:pt idx="1130">
                  <c:v>3027</c:v>
                </c:pt>
                <c:pt idx="1131">
                  <c:v>3027</c:v>
                </c:pt>
                <c:pt idx="1132">
                  <c:v>3027</c:v>
                </c:pt>
                <c:pt idx="1133">
                  <c:v>3028</c:v>
                </c:pt>
                <c:pt idx="1134">
                  <c:v>3028</c:v>
                </c:pt>
                <c:pt idx="1135">
                  <c:v>3028</c:v>
                </c:pt>
                <c:pt idx="1136">
                  <c:v>3028</c:v>
                </c:pt>
                <c:pt idx="1137">
                  <c:v>3029</c:v>
                </c:pt>
                <c:pt idx="1138">
                  <c:v>3029</c:v>
                </c:pt>
                <c:pt idx="1139">
                  <c:v>3029</c:v>
                </c:pt>
                <c:pt idx="1140">
                  <c:v>3029</c:v>
                </c:pt>
                <c:pt idx="1141">
                  <c:v>3030</c:v>
                </c:pt>
                <c:pt idx="1142">
                  <c:v>3030</c:v>
                </c:pt>
                <c:pt idx="1143">
                  <c:v>3030</c:v>
                </c:pt>
                <c:pt idx="1144">
                  <c:v>3030</c:v>
                </c:pt>
                <c:pt idx="1145">
                  <c:v>3031</c:v>
                </c:pt>
                <c:pt idx="1146">
                  <c:v>3031</c:v>
                </c:pt>
                <c:pt idx="1147">
                  <c:v>3031</c:v>
                </c:pt>
                <c:pt idx="1148">
                  <c:v>3031</c:v>
                </c:pt>
                <c:pt idx="1149">
                  <c:v>3032</c:v>
                </c:pt>
                <c:pt idx="1150">
                  <c:v>3032</c:v>
                </c:pt>
                <c:pt idx="1151">
                  <c:v>3032</c:v>
                </c:pt>
                <c:pt idx="1152">
                  <c:v>3032</c:v>
                </c:pt>
                <c:pt idx="1153">
                  <c:v>3033</c:v>
                </c:pt>
                <c:pt idx="1154">
                  <c:v>3033</c:v>
                </c:pt>
                <c:pt idx="1155">
                  <c:v>3033</c:v>
                </c:pt>
                <c:pt idx="1156">
                  <c:v>3033</c:v>
                </c:pt>
                <c:pt idx="1157">
                  <c:v>3034</c:v>
                </c:pt>
                <c:pt idx="1158">
                  <c:v>3034</c:v>
                </c:pt>
                <c:pt idx="1159">
                  <c:v>3034</c:v>
                </c:pt>
                <c:pt idx="1160">
                  <c:v>3034</c:v>
                </c:pt>
                <c:pt idx="1161">
                  <c:v>3035</c:v>
                </c:pt>
                <c:pt idx="1162">
                  <c:v>3035</c:v>
                </c:pt>
                <c:pt idx="1163">
                  <c:v>3035</c:v>
                </c:pt>
                <c:pt idx="1164">
                  <c:v>3035</c:v>
                </c:pt>
                <c:pt idx="1165">
                  <c:v>3036</c:v>
                </c:pt>
                <c:pt idx="1166">
                  <c:v>3036</c:v>
                </c:pt>
                <c:pt idx="1167">
                  <c:v>3036</c:v>
                </c:pt>
                <c:pt idx="1168">
                  <c:v>3036</c:v>
                </c:pt>
                <c:pt idx="1169">
                  <c:v>3037</c:v>
                </c:pt>
                <c:pt idx="1170">
                  <c:v>3037</c:v>
                </c:pt>
                <c:pt idx="1171">
                  <c:v>3037</c:v>
                </c:pt>
                <c:pt idx="1172">
                  <c:v>3037</c:v>
                </c:pt>
                <c:pt idx="1173">
                  <c:v>3038</c:v>
                </c:pt>
                <c:pt idx="1174">
                  <c:v>3038</c:v>
                </c:pt>
                <c:pt idx="1175">
                  <c:v>3038</c:v>
                </c:pt>
                <c:pt idx="1176">
                  <c:v>3038</c:v>
                </c:pt>
                <c:pt idx="1177">
                  <c:v>3039</c:v>
                </c:pt>
                <c:pt idx="1178">
                  <c:v>3039</c:v>
                </c:pt>
                <c:pt idx="1179">
                  <c:v>3039</c:v>
                </c:pt>
                <c:pt idx="1180">
                  <c:v>3039</c:v>
                </c:pt>
                <c:pt idx="1181">
                  <c:v>3040</c:v>
                </c:pt>
                <c:pt idx="1182">
                  <c:v>3040</c:v>
                </c:pt>
                <c:pt idx="1183">
                  <c:v>3040</c:v>
                </c:pt>
                <c:pt idx="1184">
                  <c:v>3040</c:v>
                </c:pt>
                <c:pt idx="1185">
                  <c:v>3041</c:v>
                </c:pt>
                <c:pt idx="1186">
                  <c:v>3041</c:v>
                </c:pt>
                <c:pt idx="1187">
                  <c:v>3041</c:v>
                </c:pt>
                <c:pt idx="1188">
                  <c:v>3041</c:v>
                </c:pt>
                <c:pt idx="1189">
                  <c:v>3042</c:v>
                </c:pt>
                <c:pt idx="1190">
                  <c:v>3042</c:v>
                </c:pt>
                <c:pt idx="1191">
                  <c:v>3042</c:v>
                </c:pt>
                <c:pt idx="1192">
                  <c:v>3042</c:v>
                </c:pt>
                <c:pt idx="1193">
                  <c:v>3043</c:v>
                </c:pt>
                <c:pt idx="1194">
                  <c:v>3043</c:v>
                </c:pt>
                <c:pt idx="1195">
                  <c:v>3043</c:v>
                </c:pt>
                <c:pt idx="1196">
                  <c:v>3043</c:v>
                </c:pt>
                <c:pt idx="1197">
                  <c:v>3044</c:v>
                </c:pt>
                <c:pt idx="1198">
                  <c:v>3044</c:v>
                </c:pt>
                <c:pt idx="1199">
                  <c:v>3044</c:v>
                </c:pt>
                <c:pt idx="1200">
                  <c:v>3044</c:v>
                </c:pt>
                <c:pt idx="1201">
                  <c:v>3045</c:v>
                </c:pt>
                <c:pt idx="1202">
                  <c:v>3045</c:v>
                </c:pt>
                <c:pt idx="1203">
                  <c:v>3045</c:v>
                </c:pt>
                <c:pt idx="1204">
                  <c:v>3045</c:v>
                </c:pt>
                <c:pt idx="1205">
                  <c:v>3046</c:v>
                </c:pt>
                <c:pt idx="1206">
                  <c:v>3046</c:v>
                </c:pt>
                <c:pt idx="1207">
                  <c:v>3046</c:v>
                </c:pt>
                <c:pt idx="1208">
                  <c:v>3046</c:v>
                </c:pt>
                <c:pt idx="1209">
                  <c:v>3047</c:v>
                </c:pt>
                <c:pt idx="1210">
                  <c:v>3047</c:v>
                </c:pt>
                <c:pt idx="1211">
                  <c:v>3047</c:v>
                </c:pt>
                <c:pt idx="1212">
                  <c:v>3047</c:v>
                </c:pt>
                <c:pt idx="1213">
                  <c:v>3048</c:v>
                </c:pt>
                <c:pt idx="1214">
                  <c:v>3048</c:v>
                </c:pt>
                <c:pt idx="1215">
                  <c:v>3048</c:v>
                </c:pt>
                <c:pt idx="1216">
                  <c:v>3048</c:v>
                </c:pt>
                <c:pt idx="1217">
                  <c:v>3049</c:v>
                </c:pt>
                <c:pt idx="1218">
                  <c:v>3049</c:v>
                </c:pt>
                <c:pt idx="1219">
                  <c:v>3049</c:v>
                </c:pt>
                <c:pt idx="1220">
                  <c:v>3049</c:v>
                </c:pt>
                <c:pt idx="1221">
                  <c:v>3050</c:v>
                </c:pt>
                <c:pt idx="1222">
                  <c:v>3050</c:v>
                </c:pt>
                <c:pt idx="1223">
                  <c:v>3050</c:v>
                </c:pt>
                <c:pt idx="1224">
                  <c:v>3050</c:v>
                </c:pt>
                <c:pt idx="1225">
                  <c:v>3051</c:v>
                </c:pt>
                <c:pt idx="1226">
                  <c:v>3051</c:v>
                </c:pt>
                <c:pt idx="1227">
                  <c:v>3051</c:v>
                </c:pt>
                <c:pt idx="1228">
                  <c:v>3051</c:v>
                </c:pt>
                <c:pt idx="1229">
                  <c:v>3052</c:v>
                </c:pt>
                <c:pt idx="1230">
                  <c:v>3052</c:v>
                </c:pt>
                <c:pt idx="1231">
                  <c:v>3052</c:v>
                </c:pt>
                <c:pt idx="1232">
                  <c:v>3052</c:v>
                </c:pt>
                <c:pt idx="1233">
                  <c:v>3053</c:v>
                </c:pt>
                <c:pt idx="1234">
                  <c:v>3053</c:v>
                </c:pt>
                <c:pt idx="1235">
                  <c:v>3053</c:v>
                </c:pt>
                <c:pt idx="1236">
                  <c:v>3053</c:v>
                </c:pt>
                <c:pt idx="1237">
                  <c:v>3054</c:v>
                </c:pt>
                <c:pt idx="1238">
                  <c:v>3054</c:v>
                </c:pt>
                <c:pt idx="1239">
                  <c:v>3054</c:v>
                </c:pt>
                <c:pt idx="1240">
                  <c:v>3054</c:v>
                </c:pt>
                <c:pt idx="1241">
                  <c:v>3055</c:v>
                </c:pt>
                <c:pt idx="1242">
                  <c:v>3055</c:v>
                </c:pt>
                <c:pt idx="1243">
                  <c:v>3055</c:v>
                </c:pt>
                <c:pt idx="1244">
                  <c:v>3055</c:v>
                </c:pt>
                <c:pt idx="1245">
                  <c:v>3056</c:v>
                </c:pt>
                <c:pt idx="1246">
                  <c:v>3056</c:v>
                </c:pt>
                <c:pt idx="1247">
                  <c:v>3056</c:v>
                </c:pt>
                <c:pt idx="1248">
                  <c:v>3056</c:v>
                </c:pt>
                <c:pt idx="1249">
                  <c:v>3057</c:v>
                </c:pt>
                <c:pt idx="1250">
                  <c:v>3057</c:v>
                </c:pt>
                <c:pt idx="1251">
                  <c:v>3057</c:v>
                </c:pt>
                <c:pt idx="1252">
                  <c:v>3057</c:v>
                </c:pt>
                <c:pt idx="1253">
                  <c:v>3058</c:v>
                </c:pt>
                <c:pt idx="1254">
                  <c:v>3058</c:v>
                </c:pt>
                <c:pt idx="1255">
                  <c:v>3058</c:v>
                </c:pt>
                <c:pt idx="1256">
                  <c:v>3058</c:v>
                </c:pt>
                <c:pt idx="1257">
                  <c:v>3059</c:v>
                </c:pt>
                <c:pt idx="1258">
                  <c:v>3059</c:v>
                </c:pt>
                <c:pt idx="1259">
                  <c:v>3059</c:v>
                </c:pt>
                <c:pt idx="1260">
                  <c:v>3059</c:v>
                </c:pt>
                <c:pt idx="1261">
                  <c:v>3060</c:v>
                </c:pt>
                <c:pt idx="1262">
                  <c:v>3060</c:v>
                </c:pt>
                <c:pt idx="1263">
                  <c:v>3060</c:v>
                </c:pt>
                <c:pt idx="1264">
                  <c:v>3060</c:v>
                </c:pt>
                <c:pt idx="1265">
                  <c:v>3061</c:v>
                </c:pt>
                <c:pt idx="1266">
                  <c:v>3061</c:v>
                </c:pt>
                <c:pt idx="1267">
                  <c:v>3061</c:v>
                </c:pt>
                <c:pt idx="1268">
                  <c:v>3061</c:v>
                </c:pt>
                <c:pt idx="1269">
                  <c:v>3062</c:v>
                </c:pt>
                <c:pt idx="1270">
                  <c:v>3062</c:v>
                </c:pt>
                <c:pt idx="1271">
                  <c:v>3062</c:v>
                </c:pt>
                <c:pt idx="1272">
                  <c:v>3062</c:v>
                </c:pt>
                <c:pt idx="1273">
                  <c:v>3063</c:v>
                </c:pt>
                <c:pt idx="1274">
                  <c:v>3063</c:v>
                </c:pt>
                <c:pt idx="1275">
                  <c:v>3063</c:v>
                </c:pt>
                <c:pt idx="1276">
                  <c:v>3063</c:v>
                </c:pt>
                <c:pt idx="1277">
                  <c:v>3064</c:v>
                </c:pt>
                <c:pt idx="1278">
                  <c:v>3064</c:v>
                </c:pt>
                <c:pt idx="1279">
                  <c:v>3064</c:v>
                </c:pt>
                <c:pt idx="1280">
                  <c:v>3064</c:v>
                </c:pt>
                <c:pt idx="1281">
                  <c:v>3065</c:v>
                </c:pt>
                <c:pt idx="1282">
                  <c:v>3065</c:v>
                </c:pt>
                <c:pt idx="1283">
                  <c:v>3065</c:v>
                </c:pt>
                <c:pt idx="1284">
                  <c:v>3065</c:v>
                </c:pt>
                <c:pt idx="1285">
                  <c:v>3066</c:v>
                </c:pt>
                <c:pt idx="1286">
                  <c:v>3066</c:v>
                </c:pt>
                <c:pt idx="1287">
                  <c:v>3066</c:v>
                </c:pt>
                <c:pt idx="1288">
                  <c:v>3066</c:v>
                </c:pt>
                <c:pt idx="1289">
                  <c:v>3067</c:v>
                </c:pt>
                <c:pt idx="1290">
                  <c:v>3067</c:v>
                </c:pt>
                <c:pt idx="1291">
                  <c:v>3067</c:v>
                </c:pt>
                <c:pt idx="1292">
                  <c:v>3067</c:v>
                </c:pt>
                <c:pt idx="1293">
                  <c:v>3068</c:v>
                </c:pt>
                <c:pt idx="1294">
                  <c:v>3068</c:v>
                </c:pt>
                <c:pt idx="1295">
                  <c:v>3068</c:v>
                </c:pt>
                <c:pt idx="1296">
                  <c:v>3068</c:v>
                </c:pt>
                <c:pt idx="1297">
                  <c:v>3069</c:v>
                </c:pt>
                <c:pt idx="1298">
                  <c:v>3069</c:v>
                </c:pt>
                <c:pt idx="1299">
                  <c:v>3069</c:v>
                </c:pt>
                <c:pt idx="1300">
                  <c:v>3070</c:v>
                </c:pt>
                <c:pt idx="1301">
                  <c:v>3070</c:v>
                </c:pt>
                <c:pt idx="1302">
                  <c:v>3070</c:v>
                </c:pt>
                <c:pt idx="1303">
                  <c:v>3070</c:v>
                </c:pt>
                <c:pt idx="1304">
                  <c:v>3071</c:v>
                </c:pt>
                <c:pt idx="1305">
                  <c:v>3071</c:v>
                </c:pt>
                <c:pt idx="1306">
                  <c:v>3071</c:v>
                </c:pt>
                <c:pt idx="1307">
                  <c:v>3071</c:v>
                </c:pt>
                <c:pt idx="1308">
                  <c:v>3072</c:v>
                </c:pt>
                <c:pt idx="1309">
                  <c:v>3072</c:v>
                </c:pt>
                <c:pt idx="1310">
                  <c:v>3072</c:v>
                </c:pt>
                <c:pt idx="1311">
                  <c:v>3072</c:v>
                </c:pt>
                <c:pt idx="1312">
                  <c:v>3073</c:v>
                </c:pt>
                <c:pt idx="1313">
                  <c:v>3073</c:v>
                </c:pt>
                <c:pt idx="1314">
                  <c:v>3073</c:v>
                </c:pt>
                <c:pt idx="1315">
                  <c:v>3073</c:v>
                </c:pt>
                <c:pt idx="1316">
                  <c:v>3074</c:v>
                </c:pt>
                <c:pt idx="1317">
                  <c:v>3074</c:v>
                </c:pt>
                <c:pt idx="1318">
                  <c:v>3074</c:v>
                </c:pt>
                <c:pt idx="1319">
                  <c:v>3074</c:v>
                </c:pt>
                <c:pt idx="1320">
                  <c:v>3075</c:v>
                </c:pt>
                <c:pt idx="1321">
                  <c:v>3075</c:v>
                </c:pt>
                <c:pt idx="1322">
                  <c:v>3075</c:v>
                </c:pt>
                <c:pt idx="1323">
                  <c:v>3075</c:v>
                </c:pt>
                <c:pt idx="1324">
                  <c:v>3076</c:v>
                </c:pt>
                <c:pt idx="1325">
                  <c:v>3076</c:v>
                </c:pt>
                <c:pt idx="1326">
                  <c:v>3076</c:v>
                </c:pt>
                <c:pt idx="1327">
                  <c:v>3076</c:v>
                </c:pt>
                <c:pt idx="1328">
                  <c:v>3077</c:v>
                </c:pt>
                <c:pt idx="1329">
                  <c:v>3077</c:v>
                </c:pt>
                <c:pt idx="1330">
                  <c:v>3077</c:v>
                </c:pt>
                <c:pt idx="1331">
                  <c:v>3077</c:v>
                </c:pt>
                <c:pt idx="1332">
                  <c:v>3078</c:v>
                </c:pt>
                <c:pt idx="1333">
                  <c:v>3078</c:v>
                </c:pt>
                <c:pt idx="1334">
                  <c:v>3078</c:v>
                </c:pt>
                <c:pt idx="1335">
                  <c:v>3078</c:v>
                </c:pt>
                <c:pt idx="1336">
                  <c:v>3079</c:v>
                </c:pt>
                <c:pt idx="1337">
                  <c:v>3079</c:v>
                </c:pt>
                <c:pt idx="1338">
                  <c:v>3079</c:v>
                </c:pt>
                <c:pt idx="1339">
                  <c:v>3079</c:v>
                </c:pt>
                <c:pt idx="1340">
                  <c:v>3080</c:v>
                </c:pt>
                <c:pt idx="1341">
                  <c:v>3080</c:v>
                </c:pt>
                <c:pt idx="1342">
                  <c:v>3080</c:v>
                </c:pt>
                <c:pt idx="1343">
                  <c:v>3080</c:v>
                </c:pt>
                <c:pt idx="1344">
                  <c:v>3081</c:v>
                </c:pt>
                <c:pt idx="1345">
                  <c:v>3081</c:v>
                </c:pt>
                <c:pt idx="1346">
                  <c:v>3081</c:v>
                </c:pt>
                <c:pt idx="1347">
                  <c:v>3081</c:v>
                </c:pt>
                <c:pt idx="1348">
                  <c:v>3082</c:v>
                </c:pt>
                <c:pt idx="1349">
                  <c:v>3082</c:v>
                </c:pt>
                <c:pt idx="1350">
                  <c:v>3082</c:v>
                </c:pt>
                <c:pt idx="1351">
                  <c:v>3082</c:v>
                </c:pt>
                <c:pt idx="1352">
                  <c:v>3083</c:v>
                </c:pt>
                <c:pt idx="1353">
                  <c:v>3083</c:v>
                </c:pt>
                <c:pt idx="1354">
                  <c:v>3083</c:v>
                </c:pt>
                <c:pt idx="1355">
                  <c:v>3083</c:v>
                </c:pt>
                <c:pt idx="1356">
                  <c:v>3084</c:v>
                </c:pt>
                <c:pt idx="1357">
                  <c:v>3084</c:v>
                </c:pt>
                <c:pt idx="1358">
                  <c:v>3084</c:v>
                </c:pt>
                <c:pt idx="1359">
                  <c:v>3084</c:v>
                </c:pt>
                <c:pt idx="1360">
                  <c:v>3085</c:v>
                </c:pt>
                <c:pt idx="1361">
                  <c:v>3085</c:v>
                </c:pt>
                <c:pt idx="1362">
                  <c:v>3085</c:v>
                </c:pt>
                <c:pt idx="1363">
                  <c:v>3085</c:v>
                </c:pt>
                <c:pt idx="1364">
                  <c:v>3086</c:v>
                </c:pt>
                <c:pt idx="1365">
                  <c:v>3086</c:v>
                </c:pt>
                <c:pt idx="1366">
                  <c:v>3086</c:v>
                </c:pt>
                <c:pt idx="1367">
                  <c:v>3086</c:v>
                </c:pt>
                <c:pt idx="1368">
                  <c:v>3087</c:v>
                </c:pt>
                <c:pt idx="1369">
                  <c:v>3087</c:v>
                </c:pt>
                <c:pt idx="1370">
                  <c:v>3087</c:v>
                </c:pt>
                <c:pt idx="1371">
                  <c:v>3087</c:v>
                </c:pt>
                <c:pt idx="1372">
                  <c:v>3088</c:v>
                </c:pt>
                <c:pt idx="1373">
                  <c:v>3088</c:v>
                </c:pt>
                <c:pt idx="1374">
                  <c:v>3088</c:v>
                </c:pt>
                <c:pt idx="1375">
                  <c:v>3088</c:v>
                </c:pt>
                <c:pt idx="1376">
                  <c:v>3089</c:v>
                </c:pt>
                <c:pt idx="1377">
                  <c:v>3089</c:v>
                </c:pt>
                <c:pt idx="1378">
                  <c:v>3089</c:v>
                </c:pt>
                <c:pt idx="1379">
                  <c:v>3089</c:v>
                </c:pt>
                <c:pt idx="1380">
                  <c:v>3090</c:v>
                </c:pt>
                <c:pt idx="1381">
                  <c:v>3090</c:v>
                </c:pt>
                <c:pt idx="1382">
                  <c:v>3090</c:v>
                </c:pt>
                <c:pt idx="1383">
                  <c:v>3090</c:v>
                </c:pt>
                <c:pt idx="1384">
                  <c:v>3091</c:v>
                </c:pt>
                <c:pt idx="1385">
                  <c:v>3091</c:v>
                </c:pt>
                <c:pt idx="1386">
                  <c:v>3091</c:v>
                </c:pt>
                <c:pt idx="1387">
                  <c:v>3091</c:v>
                </c:pt>
                <c:pt idx="1388">
                  <c:v>3092</c:v>
                </c:pt>
                <c:pt idx="1389">
                  <c:v>3092</c:v>
                </c:pt>
                <c:pt idx="1390">
                  <c:v>3092</c:v>
                </c:pt>
                <c:pt idx="1391">
                  <c:v>3092</c:v>
                </c:pt>
                <c:pt idx="1392">
                  <c:v>3093</c:v>
                </c:pt>
                <c:pt idx="1393">
                  <c:v>3093</c:v>
                </c:pt>
                <c:pt idx="1394">
                  <c:v>3093</c:v>
                </c:pt>
                <c:pt idx="1395">
                  <c:v>3093</c:v>
                </c:pt>
                <c:pt idx="1396">
                  <c:v>3094</c:v>
                </c:pt>
                <c:pt idx="1397">
                  <c:v>3094</c:v>
                </c:pt>
                <c:pt idx="1398">
                  <c:v>3094</c:v>
                </c:pt>
                <c:pt idx="1399">
                  <c:v>3094</c:v>
                </c:pt>
                <c:pt idx="1400">
                  <c:v>3095</c:v>
                </c:pt>
                <c:pt idx="1401">
                  <c:v>3095</c:v>
                </c:pt>
                <c:pt idx="1402">
                  <c:v>3095</c:v>
                </c:pt>
                <c:pt idx="1403">
                  <c:v>3095</c:v>
                </c:pt>
                <c:pt idx="1404">
                  <c:v>3096</c:v>
                </c:pt>
                <c:pt idx="1405">
                  <c:v>3096</c:v>
                </c:pt>
                <c:pt idx="1406">
                  <c:v>3096</c:v>
                </c:pt>
                <c:pt idx="1407">
                  <c:v>3096</c:v>
                </c:pt>
                <c:pt idx="1408">
                  <c:v>3097</c:v>
                </c:pt>
                <c:pt idx="1409">
                  <c:v>3097</c:v>
                </c:pt>
                <c:pt idx="1410">
                  <c:v>3097</c:v>
                </c:pt>
                <c:pt idx="1411">
                  <c:v>3097</c:v>
                </c:pt>
                <c:pt idx="1412">
                  <c:v>3098</c:v>
                </c:pt>
                <c:pt idx="1413">
                  <c:v>3098</c:v>
                </c:pt>
                <c:pt idx="1414">
                  <c:v>3098</c:v>
                </c:pt>
                <c:pt idx="1415">
                  <c:v>3098</c:v>
                </c:pt>
                <c:pt idx="1416">
                  <c:v>3099</c:v>
                </c:pt>
                <c:pt idx="1417">
                  <c:v>3099</c:v>
                </c:pt>
                <c:pt idx="1418">
                  <c:v>3099</c:v>
                </c:pt>
                <c:pt idx="1419">
                  <c:v>3099</c:v>
                </c:pt>
                <c:pt idx="1420">
                  <c:v>3100</c:v>
                </c:pt>
                <c:pt idx="1421">
                  <c:v>3100</c:v>
                </c:pt>
                <c:pt idx="1422">
                  <c:v>3101</c:v>
                </c:pt>
                <c:pt idx="1423">
                  <c:v>3101</c:v>
                </c:pt>
                <c:pt idx="1424">
                  <c:v>3102</c:v>
                </c:pt>
                <c:pt idx="1425">
                  <c:v>3102</c:v>
                </c:pt>
                <c:pt idx="1426">
                  <c:v>3103</c:v>
                </c:pt>
                <c:pt idx="1427">
                  <c:v>3103</c:v>
                </c:pt>
                <c:pt idx="1428">
                  <c:v>3104</c:v>
                </c:pt>
                <c:pt idx="1429">
                  <c:v>3104</c:v>
                </c:pt>
                <c:pt idx="1430">
                  <c:v>3105</c:v>
                </c:pt>
                <c:pt idx="1431">
                  <c:v>3105</c:v>
                </c:pt>
                <c:pt idx="1432">
                  <c:v>3106</c:v>
                </c:pt>
                <c:pt idx="1433">
                  <c:v>3106</c:v>
                </c:pt>
                <c:pt idx="1434">
                  <c:v>3107</c:v>
                </c:pt>
                <c:pt idx="1435">
                  <c:v>3107</c:v>
                </c:pt>
                <c:pt idx="1436">
                  <c:v>3108</c:v>
                </c:pt>
                <c:pt idx="1437">
                  <c:v>3108</c:v>
                </c:pt>
                <c:pt idx="1438">
                  <c:v>3109</c:v>
                </c:pt>
                <c:pt idx="1439">
                  <c:v>3109</c:v>
                </c:pt>
                <c:pt idx="1440">
                  <c:v>3110</c:v>
                </c:pt>
                <c:pt idx="1441">
                  <c:v>3110</c:v>
                </c:pt>
                <c:pt idx="1442">
                  <c:v>3111</c:v>
                </c:pt>
                <c:pt idx="1443">
                  <c:v>3111</c:v>
                </c:pt>
                <c:pt idx="1444">
                  <c:v>3112</c:v>
                </c:pt>
                <c:pt idx="1445">
                  <c:v>3112</c:v>
                </c:pt>
                <c:pt idx="1446">
                  <c:v>3113</c:v>
                </c:pt>
                <c:pt idx="1447">
                  <c:v>3113</c:v>
                </c:pt>
                <c:pt idx="1448">
                  <c:v>3114</c:v>
                </c:pt>
                <c:pt idx="1449">
                  <c:v>3114</c:v>
                </c:pt>
                <c:pt idx="1450">
                  <c:v>3115</c:v>
                </c:pt>
                <c:pt idx="1451">
                  <c:v>3115</c:v>
                </c:pt>
                <c:pt idx="1452">
                  <c:v>3116</c:v>
                </c:pt>
                <c:pt idx="1453">
                  <c:v>3116</c:v>
                </c:pt>
                <c:pt idx="1454">
                  <c:v>3117</c:v>
                </c:pt>
                <c:pt idx="1455">
                  <c:v>3117</c:v>
                </c:pt>
                <c:pt idx="1456">
                  <c:v>3118</c:v>
                </c:pt>
                <c:pt idx="1457">
                  <c:v>3118</c:v>
                </c:pt>
                <c:pt idx="1458">
                  <c:v>3119</c:v>
                </c:pt>
                <c:pt idx="1459">
                  <c:v>3119</c:v>
                </c:pt>
                <c:pt idx="1460">
                  <c:v>3120</c:v>
                </c:pt>
                <c:pt idx="1461">
                  <c:v>3120</c:v>
                </c:pt>
                <c:pt idx="1462">
                  <c:v>3121</c:v>
                </c:pt>
                <c:pt idx="1463">
                  <c:v>3121</c:v>
                </c:pt>
                <c:pt idx="1464">
                  <c:v>3122</c:v>
                </c:pt>
                <c:pt idx="1465">
                  <c:v>3122</c:v>
                </c:pt>
                <c:pt idx="1466">
                  <c:v>3123</c:v>
                </c:pt>
                <c:pt idx="1467">
                  <c:v>3123</c:v>
                </c:pt>
                <c:pt idx="1468">
                  <c:v>3124</c:v>
                </c:pt>
                <c:pt idx="1469">
                  <c:v>3124</c:v>
                </c:pt>
                <c:pt idx="1470">
                  <c:v>3125</c:v>
                </c:pt>
                <c:pt idx="1471">
                  <c:v>3125</c:v>
                </c:pt>
                <c:pt idx="1472">
                  <c:v>3126</c:v>
                </c:pt>
                <c:pt idx="1473">
                  <c:v>3126</c:v>
                </c:pt>
                <c:pt idx="1474">
                  <c:v>3127</c:v>
                </c:pt>
                <c:pt idx="1475">
                  <c:v>3127</c:v>
                </c:pt>
                <c:pt idx="1476">
                  <c:v>3128</c:v>
                </c:pt>
                <c:pt idx="1477">
                  <c:v>3128</c:v>
                </c:pt>
                <c:pt idx="1478">
                  <c:v>3129</c:v>
                </c:pt>
                <c:pt idx="1479">
                  <c:v>3129</c:v>
                </c:pt>
                <c:pt idx="1480">
                  <c:v>3130</c:v>
                </c:pt>
                <c:pt idx="1481">
                  <c:v>3130</c:v>
                </c:pt>
                <c:pt idx="1482">
                  <c:v>3131</c:v>
                </c:pt>
                <c:pt idx="1483">
                  <c:v>3131</c:v>
                </c:pt>
                <c:pt idx="1484">
                  <c:v>3132</c:v>
                </c:pt>
                <c:pt idx="1485">
                  <c:v>3132</c:v>
                </c:pt>
                <c:pt idx="1486">
                  <c:v>3133</c:v>
                </c:pt>
                <c:pt idx="1487">
                  <c:v>3133</c:v>
                </c:pt>
                <c:pt idx="1488">
                  <c:v>3134</c:v>
                </c:pt>
                <c:pt idx="1489">
                  <c:v>3134</c:v>
                </c:pt>
                <c:pt idx="1490">
                  <c:v>3135</c:v>
                </c:pt>
                <c:pt idx="1491">
                  <c:v>3135</c:v>
                </c:pt>
                <c:pt idx="1492">
                  <c:v>3137</c:v>
                </c:pt>
                <c:pt idx="1493">
                  <c:v>3137</c:v>
                </c:pt>
                <c:pt idx="1494">
                  <c:v>3138</c:v>
                </c:pt>
                <c:pt idx="1495">
                  <c:v>3138</c:v>
                </c:pt>
                <c:pt idx="1496">
                  <c:v>3140</c:v>
                </c:pt>
                <c:pt idx="1497">
                  <c:v>3140</c:v>
                </c:pt>
                <c:pt idx="1498">
                  <c:v>3141</c:v>
                </c:pt>
                <c:pt idx="1499">
                  <c:v>3141</c:v>
                </c:pt>
                <c:pt idx="1500">
                  <c:v>3142</c:v>
                </c:pt>
                <c:pt idx="1501">
                  <c:v>3142</c:v>
                </c:pt>
                <c:pt idx="1502">
                  <c:v>3144</c:v>
                </c:pt>
                <c:pt idx="1503">
                  <c:v>3144</c:v>
                </c:pt>
                <c:pt idx="1504">
                  <c:v>3145</c:v>
                </c:pt>
                <c:pt idx="1505">
                  <c:v>3145</c:v>
                </c:pt>
                <c:pt idx="1506">
                  <c:v>3146</c:v>
                </c:pt>
                <c:pt idx="1507">
                  <c:v>3147</c:v>
                </c:pt>
                <c:pt idx="1508">
                  <c:v>3147</c:v>
                </c:pt>
                <c:pt idx="1509">
                  <c:v>3148</c:v>
                </c:pt>
                <c:pt idx="1510">
                  <c:v>3148</c:v>
                </c:pt>
                <c:pt idx="1511">
                  <c:v>3149</c:v>
                </c:pt>
                <c:pt idx="1512">
                  <c:v>3149</c:v>
                </c:pt>
                <c:pt idx="1513">
                  <c:v>3150</c:v>
                </c:pt>
                <c:pt idx="1514">
                  <c:v>3150</c:v>
                </c:pt>
                <c:pt idx="1515">
                  <c:v>3151</c:v>
                </c:pt>
                <c:pt idx="1516">
                  <c:v>3151</c:v>
                </c:pt>
                <c:pt idx="1517">
                  <c:v>3152</c:v>
                </c:pt>
                <c:pt idx="1518">
                  <c:v>3152</c:v>
                </c:pt>
                <c:pt idx="1519">
                  <c:v>3154</c:v>
                </c:pt>
                <c:pt idx="1520">
                  <c:v>3154</c:v>
                </c:pt>
                <c:pt idx="1521">
                  <c:v>3155</c:v>
                </c:pt>
                <c:pt idx="1522">
                  <c:v>3155</c:v>
                </c:pt>
                <c:pt idx="1523">
                  <c:v>3156</c:v>
                </c:pt>
                <c:pt idx="1524">
                  <c:v>3156</c:v>
                </c:pt>
                <c:pt idx="1525">
                  <c:v>3157</c:v>
                </c:pt>
                <c:pt idx="1526">
                  <c:v>3157</c:v>
                </c:pt>
                <c:pt idx="1527">
                  <c:v>3158</c:v>
                </c:pt>
                <c:pt idx="1528">
                  <c:v>3158</c:v>
                </c:pt>
                <c:pt idx="1529">
                  <c:v>3159</c:v>
                </c:pt>
                <c:pt idx="1530">
                  <c:v>3159</c:v>
                </c:pt>
                <c:pt idx="1531">
                  <c:v>3160</c:v>
                </c:pt>
                <c:pt idx="1532">
                  <c:v>3160</c:v>
                </c:pt>
                <c:pt idx="1533">
                  <c:v>3161</c:v>
                </c:pt>
                <c:pt idx="1534">
                  <c:v>3161</c:v>
                </c:pt>
                <c:pt idx="1535">
                  <c:v>3162</c:v>
                </c:pt>
                <c:pt idx="1536">
                  <c:v>3162</c:v>
                </c:pt>
                <c:pt idx="1537">
                  <c:v>3163</c:v>
                </c:pt>
                <c:pt idx="1538">
                  <c:v>3163</c:v>
                </c:pt>
                <c:pt idx="1539">
                  <c:v>3164</c:v>
                </c:pt>
                <c:pt idx="1540">
                  <c:v>3164</c:v>
                </c:pt>
                <c:pt idx="1541">
                  <c:v>3165</c:v>
                </c:pt>
                <c:pt idx="1542">
                  <c:v>3165</c:v>
                </c:pt>
                <c:pt idx="1543">
                  <c:v>3166</c:v>
                </c:pt>
                <c:pt idx="1544">
                  <c:v>3166</c:v>
                </c:pt>
                <c:pt idx="1545">
                  <c:v>3167</c:v>
                </c:pt>
                <c:pt idx="1546">
                  <c:v>3167</c:v>
                </c:pt>
                <c:pt idx="1547">
                  <c:v>3168</c:v>
                </c:pt>
                <c:pt idx="1548">
                  <c:v>3168</c:v>
                </c:pt>
                <c:pt idx="1549">
                  <c:v>3169</c:v>
                </c:pt>
                <c:pt idx="1550">
                  <c:v>3169</c:v>
                </c:pt>
                <c:pt idx="1551">
                  <c:v>3170</c:v>
                </c:pt>
                <c:pt idx="1552">
                  <c:v>3170</c:v>
                </c:pt>
                <c:pt idx="1553">
                  <c:v>3171</c:v>
                </c:pt>
                <c:pt idx="1554">
                  <c:v>3171</c:v>
                </c:pt>
                <c:pt idx="1555">
                  <c:v>3172</c:v>
                </c:pt>
                <c:pt idx="1556">
                  <c:v>3172</c:v>
                </c:pt>
                <c:pt idx="1557">
                  <c:v>3173</c:v>
                </c:pt>
                <c:pt idx="1558">
                  <c:v>3173</c:v>
                </c:pt>
                <c:pt idx="1559">
                  <c:v>3174</c:v>
                </c:pt>
                <c:pt idx="1560">
                  <c:v>3174</c:v>
                </c:pt>
                <c:pt idx="1561">
                  <c:v>3175</c:v>
                </c:pt>
                <c:pt idx="1562">
                  <c:v>3175</c:v>
                </c:pt>
                <c:pt idx="1563">
                  <c:v>3176</c:v>
                </c:pt>
                <c:pt idx="1564">
                  <c:v>3176</c:v>
                </c:pt>
                <c:pt idx="1565">
                  <c:v>3177</c:v>
                </c:pt>
                <c:pt idx="1566">
                  <c:v>3177</c:v>
                </c:pt>
                <c:pt idx="1567">
                  <c:v>3178</c:v>
                </c:pt>
                <c:pt idx="1568">
                  <c:v>3178</c:v>
                </c:pt>
                <c:pt idx="1569">
                  <c:v>3179</c:v>
                </c:pt>
                <c:pt idx="1570">
                  <c:v>3179</c:v>
                </c:pt>
                <c:pt idx="1571">
                  <c:v>3180</c:v>
                </c:pt>
                <c:pt idx="1572">
                  <c:v>3181</c:v>
                </c:pt>
                <c:pt idx="1573">
                  <c:v>3181</c:v>
                </c:pt>
                <c:pt idx="1574">
                  <c:v>3182</c:v>
                </c:pt>
                <c:pt idx="1575">
                  <c:v>3182</c:v>
                </c:pt>
                <c:pt idx="1576">
                  <c:v>3183</c:v>
                </c:pt>
                <c:pt idx="1577">
                  <c:v>3183</c:v>
                </c:pt>
                <c:pt idx="1578">
                  <c:v>3184</c:v>
                </c:pt>
                <c:pt idx="1579">
                  <c:v>3184</c:v>
                </c:pt>
                <c:pt idx="1580">
                  <c:v>3185</c:v>
                </c:pt>
                <c:pt idx="1581">
                  <c:v>3185</c:v>
                </c:pt>
                <c:pt idx="1582">
                  <c:v>3186</c:v>
                </c:pt>
                <c:pt idx="1583">
                  <c:v>3186</c:v>
                </c:pt>
                <c:pt idx="1584">
                  <c:v>3187</c:v>
                </c:pt>
                <c:pt idx="1585">
                  <c:v>3187</c:v>
                </c:pt>
                <c:pt idx="1586">
                  <c:v>3188</c:v>
                </c:pt>
                <c:pt idx="1587">
                  <c:v>3188</c:v>
                </c:pt>
                <c:pt idx="1588">
                  <c:v>3189</c:v>
                </c:pt>
                <c:pt idx="1589">
                  <c:v>3189</c:v>
                </c:pt>
                <c:pt idx="1590">
                  <c:v>3190</c:v>
                </c:pt>
                <c:pt idx="1591">
                  <c:v>3190</c:v>
                </c:pt>
                <c:pt idx="1592">
                  <c:v>3191</c:v>
                </c:pt>
                <c:pt idx="1593">
                  <c:v>3191</c:v>
                </c:pt>
                <c:pt idx="1594">
                  <c:v>3192</c:v>
                </c:pt>
                <c:pt idx="1595">
                  <c:v>3192</c:v>
                </c:pt>
                <c:pt idx="1596">
                  <c:v>3193</c:v>
                </c:pt>
                <c:pt idx="1597">
                  <c:v>3193</c:v>
                </c:pt>
                <c:pt idx="1598">
                  <c:v>3194</c:v>
                </c:pt>
                <c:pt idx="1599">
                  <c:v>3194</c:v>
                </c:pt>
                <c:pt idx="1600">
                  <c:v>3195</c:v>
                </c:pt>
                <c:pt idx="1601">
                  <c:v>3195</c:v>
                </c:pt>
                <c:pt idx="1602">
                  <c:v>3196</c:v>
                </c:pt>
                <c:pt idx="1603">
                  <c:v>3196</c:v>
                </c:pt>
                <c:pt idx="1604">
                  <c:v>3197</c:v>
                </c:pt>
                <c:pt idx="1605">
                  <c:v>3197</c:v>
                </c:pt>
                <c:pt idx="1606">
                  <c:v>3198</c:v>
                </c:pt>
                <c:pt idx="1607">
                  <c:v>3198</c:v>
                </c:pt>
                <c:pt idx="1608">
                  <c:v>3199</c:v>
                </c:pt>
                <c:pt idx="1609">
                  <c:v>3199</c:v>
                </c:pt>
                <c:pt idx="1610">
                  <c:v>3200</c:v>
                </c:pt>
                <c:pt idx="1611">
                  <c:v>3200</c:v>
                </c:pt>
                <c:pt idx="1612">
                  <c:v>3201</c:v>
                </c:pt>
                <c:pt idx="1613">
                  <c:v>3201</c:v>
                </c:pt>
                <c:pt idx="1614">
                  <c:v>3202</c:v>
                </c:pt>
                <c:pt idx="1615">
                  <c:v>3202</c:v>
                </c:pt>
                <c:pt idx="1616">
                  <c:v>3203</c:v>
                </c:pt>
                <c:pt idx="1617">
                  <c:v>3203</c:v>
                </c:pt>
                <c:pt idx="1618">
                  <c:v>3204</c:v>
                </c:pt>
                <c:pt idx="1619">
                  <c:v>3204</c:v>
                </c:pt>
                <c:pt idx="1620">
                  <c:v>3205</c:v>
                </c:pt>
                <c:pt idx="1621">
                  <c:v>3205</c:v>
                </c:pt>
                <c:pt idx="1622">
                  <c:v>3206</c:v>
                </c:pt>
                <c:pt idx="1623">
                  <c:v>3206</c:v>
                </c:pt>
                <c:pt idx="1624">
                  <c:v>3207</c:v>
                </c:pt>
                <c:pt idx="1625">
                  <c:v>3207</c:v>
                </c:pt>
                <c:pt idx="1626">
                  <c:v>3209</c:v>
                </c:pt>
                <c:pt idx="1627">
                  <c:v>3209</c:v>
                </c:pt>
                <c:pt idx="1628">
                  <c:v>3210</c:v>
                </c:pt>
                <c:pt idx="1629">
                  <c:v>3210</c:v>
                </c:pt>
                <c:pt idx="1630">
                  <c:v>3211</c:v>
                </c:pt>
                <c:pt idx="1631">
                  <c:v>3211</c:v>
                </c:pt>
                <c:pt idx="1632">
                  <c:v>3212</c:v>
                </c:pt>
                <c:pt idx="1633">
                  <c:v>3212</c:v>
                </c:pt>
                <c:pt idx="1634">
                  <c:v>3213</c:v>
                </c:pt>
                <c:pt idx="1635">
                  <c:v>3213</c:v>
                </c:pt>
                <c:pt idx="1636">
                  <c:v>3214</c:v>
                </c:pt>
                <c:pt idx="1637">
                  <c:v>3214</c:v>
                </c:pt>
                <c:pt idx="1638">
                  <c:v>3215</c:v>
                </c:pt>
                <c:pt idx="1639">
                  <c:v>3215</c:v>
                </c:pt>
                <c:pt idx="1640">
                  <c:v>3216</c:v>
                </c:pt>
                <c:pt idx="1641">
                  <c:v>3216</c:v>
                </c:pt>
                <c:pt idx="1642">
                  <c:v>3217</c:v>
                </c:pt>
                <c:pt idx="1643">
                  <c:v>3217</c:v>
                </c:pt>
                <c:pt idx="1644">
                  <c:v>3218</c:v>
                </c:pt>
                <c:pt idx="1645">
                  <c:v>3218</c:v>
                </c:pt>
                <c:pt idx="1646">
                  <c:v>3219</c:v>
                </c:pt>
                <c:pt idx="1647">
                  <c:v>3219</c:v>
                </c:pt>
                <c:pt idx="1648">
                  <c:v>3220</c:v>
                </c:pt>
                <c:pt idx="1649">
                  <c:v>3220</c:v>
                </c:pt>
                <c:pt idx="1650">
                  <c:v>3221</c:v>
                </c:pt>
                <c:pt idx="1651">
                  <c:v>3221</c:v>
                </c:pt>
                <c:pt idx="1652">
                  <c:v>3222</c:v>
                </c:pt>
                <c:pt idx="1653">
                  <c:v>3222</c:v>
                </c:pt>
                <c:pt idx="1654">
                  <c:v>3223</c:v>
                </c:pt>
                <c:pt idx="1655">
                  <c:v>3223</c:v>
                </c:pt>
                <c:pt idx="1656">
                  <c:v>3225</c:v>
                </c:pt>
                <c:pt idx="1657">
                  <c:v>3225</c:v>
                </c:pt>
                <c:pt idx="1658">
                  <c:v>3226</c:v>
                </c:pt>
                <c:pt idx="1659">
                  <c:v>3226</c:v>
                </c:pt>
                <c:pt idx="1660">
                  <c:v>3227</c:v>
                </c:pt>
                <c:pt idx="1661">
                  <c:v>3227</c:v>
                </c:pt>
                <c:pt idx="1662">
                  <c:v>3228</c:v>
                </c:pt>
                <c:pt idx="1663">
                  <c:v>3228</c:v>
                </c:pt>
                <c:pt idx="1664">
                  <c:v>3229</c:v>
                </c:pt>
                <c:pt idx="1665">
                  <c:v>3229</c:v>
                </c:pt>
                <c:pt idx="1666">
                  <c:v>3230</c:v>
                </c:pt>
                <c:pt idx="1667">
                  <c:v>3230</c:v>
                </c:pt>
                <c:pt idx="1668">
                  <c:v>3231</c:v>
                </c:pt>
                <c:pt idx="1669">
                  <c:v>3231</c:v>
                </c:pt>
                <c:pt idx="1670">
                  <c:v>3232</c:v>
                </c:pt>
                <c:pt idx="1671">
                  <c:v>3232</c:v>
                </c:pt>
                <c:pt idx="1672">
                  <c:v>3233</c:v>
                </c:pt>
                <c:pt idx="1673">
                  <c:v>3233</c:v>
                </c:pt>
                <c:pt idx="1674">
                  <c:v>3235</c:v>
                </c:pt>
                <c:pt idx="1675">
                  <c:v>3235</c:v>
                </c:pt>
                <c:pt idx="1676">
                  <c:v>3236</c:v>
                </c:pt>
                <c:pt idx="1677">
                  <c:v>3236</c:v>
                </c:pt>
                <c:pt idx="1678">
                  <c:v>3237</c:v>
                </c:pt>
                <c:pt idx="1679">
                  <c:v>3237</c:v>
                </c:pt>
                <c:pt idx="1680">
                  <c:v>3238</c:v>
                </c:pt>
                <c:pt idx="1681">
                  <c:v>3238</c:v>
                </c:pt>
                <c:pt idx="1682">
                  <c:v>3239</c:v>
                </c:pt>
                <c:pt idx="1683">
                  <c:v>3239</c:v>
                </c:pt>
                <c:pt idx="1684">
                  <c:v>3240</c:v>
                </c:pt>
                <c:pt idx="1685">
                  <c:v>3240</c:v>
                </c:pt>
                <c:pt idx="1686">
                  <c:v>3241</c:v>
                </c:pt>
                <c:pt idx="1687">
                  <c:v>3241</c:v>
                </c:pt>
                <c:pt idx="1688">
                  <c:v>3242</c:v>
                </c:pt>
                <c:pt idx="1689">
                  <c:v>3242</c:v>
                </c:pt>
                <c:pt idx="1690">
                  <c:v>3243</c:v>
                </c:pt>
                <c:pt idx="1691">
                  <c:v>3243</c:v>
                </c:pt>
                <c:pt idx="1692">
                  <c:v>3244</c:v>
                </c:pt>
                <c:pt idx="1693">
                  <c:v>3244</c:v>
                </c:pt>
                <c:pt idx="1694">
                  <c:v>3245</c:v>
                </c:pt>
                <c:pt idx="1695">
                  <c:v>3245</c:v>
                </c:pt>
                <c:pt idx="1696">
                  <c:v>3246</c:v>
                </c:pt>
                <c:pt idx="1697">
                  <c:v>3246</c:v>
                </c:pt>
                <c:pt idx="1698">
                  <c:v>3247</c:v>
                </c:pt>
                <c:pt idx="1699">
                  <c:v>3247</c:v>
                </c:pt>
                <c:pt idx="1700">
                  <c:v>3248</c:v>
                </c:pt>
                <c:pt idx="1701">
                  <c:v>3248</c:v>
                </c:pt>
                <c:pt idx="1702">
                  <c:v>3249</c:v>
                </c:pt>
                <c:pt idx="1703">
                  <c:v>3249</c:v>
                </c:pt>
                <c:pt idx="1704">
                  <c:v>3250</c:v>
                </c:pt>
                <c:pt idx="1705">
                  <c:v>3250</c:v>
                </c:pt>
                <c:pt idx="1706">
                  <c:v>3251</c:v>
                </c:pt>
                <c:pt idx="1707">
                  <c:v>3251</c:v>
                </c:pt>
                <c:pt idx="1708">
                  <c:v>3252</c:v>
                </c:pt>
                <c:pt idx="1709">
                  <c:v>3252</c:v>
                </c:pt>
                <c:pt idx="1710">
                  <c:v>3253</c:v>
                </c:pt>
                <c:pt idx="1711">
                  <c:v>3253</c:v>
                </c:pt>
                <c:pt idx="1712">
                  <c:v>3254</c:v>
                </c:pt>
                <c:pt idx="1713">
                  <c:v>3254</c:v>
                </c:pt>
                <c:pt idx="1714">
                  <c:v>3255</c:v>
                </c:pt>
                <c:pt idx="1715">
                  <c:v>3255</c:v>
                </c:pt>
                <c:pt idx="1716">
                  <c:v>3256</c:v>
                </c:pt>
                <c:pt idx="1717">
                  <c:v>3256</c:v>
                </c:pt>
                <c:pt idx="1718">
                  <c:v>3257</c:v>
                </c:pt>
                <c:pt idx="1719">
                  <c:v>3257</c:v>
                </c:pt>
                <c:pt idx="1720">
                  <c:v>3258</c:v>
                </c:pt>
                <c:pt idx="1721">
                  <c:v>3258</c:v>
                </c:pt>
                <c:pt idx="1722">
                  <c:v>3259</c:v>
                </c:pt>
                <c:pt idx="1723">
                  <c:v>3259</c:v>
                </c:pt>
                <c:pt idx="1724">
                  <c:v>3260</c:v>
                </c:pt>
                <c:pt idx="1725">
                  <c:v>3260</c:v>
                </c:pt>
                <c:pt idx="1726">
                  <c:v>3261</c:v>
                </c:pt>
                <c:pt idx="1727">
                  <c:v>3261</c:v>
                </c:pt>
                <c:pt idx="1728">
                  <c:v>3262</c:v>
                </c:pt>
                <c:pt idx="1729">
                  <c:v>3262</c:v>
                </c:pt>
                <c:pt idx="1730">
                  <c:v>3263</c:v>
                </c:pt>
                <c:pt idx="1731">
                  <c:v>3263</c:v>
                </c:pt>
                <c:pt idx="1732">
                  <c:v>3264</c:v>
                </c:pt>
                <c:pt idx="1733">
                  <c:v>3264</c:v>
                </c:pt>
                <c:pt idx="1734">
                  <c:v>3265</c:v>
                </c:pt>
                <c:pt idx="1735">
                  <c:v>3265</c:v>
                </c:pt>
                <c:pt idx="1736">
                  <c:v>3266</c:v>
                </c:pt>
                <c:pt idx="1737">
                  <c:v>3266</c:v>
                </c:pt>
                <c:pt idx="1738">
                  <c:v>3267</c:v>
                </c:pt>
                <c:pt idx="1739">
                  <c:v>3267</c:v>
                </c:pt>
                <c:pt idx="1740">
                  <c:v>3268</c:v>
                </c:pt>
                <c:pt idx="1741">
                  <c:v>3268</c:v>
                </c:pt>
                <c:pt idx="1742">
                  <c:v>3269</c:v>
                </c:pt>
                <c:pt idx="1743">
                  <c:v>3269</c:v>
                </c:pt>
                <c:pt idx="1744">
                  <c:v>3270</c:v>
                </c:pt>
                <c:pt idx="1745">
                  <c:v>3270</c:v>
                </c:pt>
                <c:pt idx="1746">
                  <c:v>3271</c:v>
                </c:pt>
                <c:pt idx="1747">
                  <c:v>3271</c:v>
                </c:pt>
                <c:pt idx="1748">
                  <c:v>3272</c:v>
                </c:pt>
                <c:pt idx="1749">
                  <c:v>3272</c:v>
                </c:pt>
                <c:pt idx="1750">
                  <c:v>3273</c:v>
                </c:pt>
                <c:pt idx="1751">
                  <c:v>3273</c:v>
                </c:pt>
                <c:pt idx="1752">
                  <c:v>3274</c:v>
                </c:pt>
                <c:pt idx="1753">
                  <c:v>3274</c:v>
                </c:pt>
                <c:pt idx="1754">
                  <c:v>3275</c:v>
                </c:pt>
                <c:pt idx="1755">
                  <c:v>3275</c:v>
                </c:pt>
                <c:pt idx="1756">
                  <c:v>3276</c:v>
                </c:pt>
                <c:pt idx="1757">
                  <c:v>3276</c:v>
                </c:pt>
                <c:pt idx="1758">
                  <c:v>3277</c:v>
                </c:pt>
                <c:pt idx="1759">
                  <c:v>3277</c:v>
                </c:pt>
                <c:pt idx="1760">
                  <c:v>3278</c:v>
                </c:pt>
                <c:pt idx="1761">
                  <c:v>3278</c:v>
                </c:pt>
                <c:pt idx="1762">
                  <c:v>3279</c:v>
                </c:pt>
                <c:pt idx="1763">
                  <c:v>3279</c:v>
                </c:pt>
                <c:pt idx="1764">
                  <c:v>3280</c:v>
                </c:pt>
                <c:pt idx="1765">
                  <c:v>3280</c:v>
                </c:pt>
                <c:pt idx="1766">
                  <c:v>3281</c:v>
                </c:pt>
                <c:pt idx="1767">
                  <c:v>3281</c:v>
                </c:pt>
                <c:pt idx="1768">
                  <c:v>3282</c:v>
                </c:pt>
                <c:pt idx="1769">
                  <c:v>3282</c:v>
                </c:pt>
                <c:pt idx="1770">
                  <c:v>3283</c:v>
                </c:pt>
                <c:pt idx="1771">
                  <c:v>3283</c:v>
                </c:pt>
                <c:pt idx="1772">
                  <c:v>3284</c:v>
                </c:pt>
                <c:pt idx="1773">
                  <c:v>3284</c:v>
                </c:pt>
                <c:pt idx="1774">
                  <c:v>3285</c:v>
                </c:pt>
                <c:pt idx="1775">
                  <c:v>3285</c:v>
                </c:pt>
                <c:pt idx="1776">
                  <c:v>3286</c:v>
                </c:pt>
                <c:pt idx="1777">
                  <c:v>3286</c:v>
                </c:pt>
                <c:pt idx="1778">
                  <c:v>3287</c:v>
                </c:pt>
                <c:pt idx="1779">
                  <c:v>3287</c:v>
                </c:pt>
                <c:pt idx="1780">
                  <c:v>3288</c:v>
                </c:pt>
                <c:pt idx="1781">
                  <c:v>3288</c:v>
                </c:pt>
                <c:pt idx="1782">
                  <c:v>3289</c:v>
                </c:pt>
                <c:pt idx="1783">
                  <c:v>3289</c:v>
                </c:pt>
                <c:pt idx="1784">
                  <c:v>3290</c:v>
                </c:pt>
                <c:pt idx="1785">
                  <c:v>3290</c:v>
                </c:pt>
                <c:pt idx="1786">
                  <c:v>3291</c:v>
                </c:pt>
                <c:pt idx="1787">
                  <c:v>3291</c:v>
                </c:pt>
                <c:pt idx="1788">
                  <c:v>3292</c:v>
                </c:pt>
                <c:pt idx="1789">
                  <c:v>3292</c:v>
                </c:pt>
                <c:pt idx="1790">
                  <c:v>3293</c:v>
                </c:pt>
                <c:pt idx="1791">
                  <c:v>3293</c:v>
                </c:pt>
                <c:pt idx="1792">
                  <c:v>3294</c:v>
                </c:pt>
                <c:pt idx="1793">
                  <c:v>3294</c:v>
                </c:pt>
                <c:pt idx="1794">
                  <c:v>3295</c:v>
                </c:pt>
                <c:pt idx="1795">
                  <c:v>3295</c:v>
                </c:pt>
                <c:pt idx="1796">
                  <c:v>3296</c:v>
                </c:pt>
                <c:pt idx="1797">
                  <c:v>3296</c:v>
                </c:pt>
                <c:pt idx="1798">
                  <c:v>3297</c:v>
                </c:pt>
                <c:pt idx="1799">
                  <c:v>3297</c:v>
                </c:pt>
                <c:pt idx="1800">
                  <c:v>3298</c:v>
                </c:pt>
                <c:pt idx="1801">
                  <c:v>3298</c:v>
                </c:pt>
                <c:pt idx="1802">
                  <c:v>3299</c:v>
                </c:pt>
                <c:pt idx="1803">
                  <c:v>3299</c:v>
                </c:pt>
                <c:pt idx="1804">
                  <c:v>3300</c:v>
                </c:pt>
                <c:pt idx="1805">
                  <c:v>3300</c:v>
                </c:pt>
                <c:pt idx="1806">
                  <c:v>3301</c:v>
                </c:pt>
                <c:pt idx="1807">
                  <c:v>3301</c:v>
                </c:pt>
                <c:pt idx="1808">
                  <c:v>3302</c:v>
                </c:pt>
                <c:pt idx="1809">
                  <c:v>3302</c:v>
                </c:pt>
                <c:pt idx="1810">
                  <c:v>3303</c:v>
                </c:pt>
                <c:pt idx="1811">
                  <c:v>3303</c:v>
                </c:pt>
                <c:pt idx="1812">
                  <c:v>3304</c:v>
                </c:pt>
                <c:pt idx="1813">
                  <c:v>3304</c:v>
                </c:pt>
                <c:pt idx="1814">
                  <c:v>3305</c:v>
                </c:pt>
                <c:pt idx="1815">
                  <c:v>3305</c:v>
                </c:pt>
                <c:pt idx="1816">
                  <c:v>3306</c:v>
                </c:pt>
                <c:pt idx="1817">
                  <c:v>3306</c:v>
                </c:pt>
                <c:pt idx="1818">
                  <c:v>3307</c:v>
                </c:pt>
                <c:pt idx="1819">
                  <c:v>3307</c:v>
                </c:pt>
                <c:pt idx="1820">
                  <c:v>3308</c:v>
                </c:pt>
                <c:pt idx="1821">
                  <c:v>3308</c:v>
                </c:pt>
                <c:pt idx="1822">
                  <c:v>3309</c:v>
                </c:pt>
                <c:pt idx="1823">
                  <c:v>3309</c:v>
                </c:pt>
                <c:pt idx="1824">
                  <c:v>3310</c:v>
                </c:pt>
                <c:pt idx="1825">
                  <c:v>3310</c:v>
                </c:pt>
                <c:pt idx="1826">
                  <c:v>3311</c:v>
                </c:pt>
                <c:pt idx="1827">
                  <c:v>3311</c:v>
                </c:pt>
                <c:pt idx="1828">
                  <c:v>3312</c:v>
                </c:pt>
                <c:pt idx="1829">
                  <c:v>3312</c:v>
                </c:pt>
                <c:pt idx="1830">
                  <c:v>3313</c:v>
                </c:pt>
                <c:pt idx="1831">
                  <c:v>3313</c:v>
                </c:pt>
                <c:pt idx="1832">
                  <c:v>3314</c:v>
                </c:pt>
                <c:pt idx="1833">
                  <c:v>3314</c:v>
                </c:pt>
                <c:pt idx="1834">
                  <c:v>3315</c:v>
                </c:pt>
                <c:pt idx="1835">
                  <c:v>3315</c:v>
                </c:pt>
                <c:pt idx="1836">
                  <c:v>3316</c:v>
                </c:pt>
                <c:pt idx="1837">
                  <c:v>3316</c:v>
                </c:pt>
                <c:pt idx="1838">
                  <c:v>3317</c:v>
                </c:pt>
                <c:pt idx="1839">
                  <c:v>3317</c:v>
                </c:pt>
                <c:pt idx="1840">
                  <c:v>3318</c:v>
                </c:pt>
                <c:pt idx="1841">
                  <c:v>3318</c:v>
                </c:pt>
                <c:pt idx="1842">
                  <c:v>3319</c:v>
                </c:pt>
                <c:pt idx="1843">
                  <c:v>3319</c:v>
                </c:pt>
                <c:pt idx="1844">
                  <c:v>3320</c:v>
                </c:pt>
                <c:pt idx="1845">
                  <c:v>3320</c:v>
                </c:pt>
                <c:pt idx="1846">
                  <c:v>3321</c:v>
                </c:pt>
                <c:pt idx="1847">
                  <c:v>3321</c:v>
                </c:pt>
                <c:pt idx="1848">
                  <c:v>3322</c:v>
                </c:pt>
                <c:pt idx="1849">
                  <c:v>3322</c:v>
                </c:pt>
                <c:pt idx="1850">
                  <c:v>3323</c:v>
                </c:pt>
                <c:pt idx="1851">
                  <c:v>3324</c:v>
                </c:pt>
                <c:pt idx="1852">
                  <c:v>3324</c:v>
                </c:pt>
                <c:pt idx="1853">
                  <c:v>3325</c:v>
                </c:pt>
                <c:pt idx="1854">
                  <c:v>3325</c:v>
                </c:pt>
                <c:pt idx="1855">
                  <c:v>3326</c:v>
                </c:pt>
                <c:pt idx="1856">
                  <c:v>3326</c:v>
                </c:pt>
                <c:pt idx="1857">
                  <c:v>3327</c:v>
                </c:pt>
                <c:pt idx="1858">
                  <c:v>3327</c:v>
                </c:pt>
                <c:pt idx="1859">
                  <c:v>3328</c:v>
                </c:pt>
                <c:pt idx="1860">
                  <c:v>3328</c:v>
                </c:pt>
                <c:pt idx="1861">
                  <c:v>3329</c:v>
                </c:pt>
                <c:pt idx="1862">
                  <c:v>3329</c:v>
                </c:pt>
                <c:pt idx="1863">
                  <c:v>3330</c:v>
                </c:pt>
                <c:pt idx="1864">
                  <c:v>3330</c:v>
                </c:pt>
                <c:pt idx="1865">
                  <c:v>3331</c:v>
                </c:pt>
                <c:pt idx="1866">
                  <c:v>3331</c:v>
                </c:pt>
                <c:pt idx="1867">
                  <c:v>3332</c:v>
                </c:pt>
                <c:pt idx="1868">
                  <c:v>3332</c:v>
                </c:pt>
                <c:pt idx="1869">
                  <c:v>3333</c:v>
                </c:pt>
                <c:pt idx="1870">
                  <c:v>3333</c:v>
                </c:pt>
                <c:pt idx="1871">
                  <c:v>3334</c:v>
                </c:pt>
                <c:pt idx="1872">
                  <c:v>3334</c:v>
                </c:pt>
                <c:pt idx="1873">
                  <c:v>3335</c:v>
                </c:pt>
                <c:pt idx="1874">
                  <c:v>3335</c:v>
                </c:pt>
                <c:pt idx="1875">
                  <c:v>3336</c:v>
                </c:pt>
                <c:pt idx="1876">
                  <c:v>3336</c:v>
                </c:pt>
                <c:pt idx="1877">
                  <c:v>3337</c:v>
                </c:pt>
                <c:pt idx="1878">
                  <c:v>3337</c:v>
                </c:pt>
                <c:pt idx="1879">
                  <c:v>3338</c:v>
                </c:pt>
                <c:pt idx="1880">
                  <c:v>3338</c:v>
                </c:pt>
                <c:pt idx="1881">
                  <c:v>3339</c:v>
                </c:pt>
                <c:pt idx="1882">
                  <c:v>3339</c:v>
                </c:pt>
                <c:pt idx="1883">
                  <c:v>3340</c:v>
                </c:pt>
                <c:pt idx="1884">
                  <c:v>3340</c:v>
                </c:pt>
                <c:pt idx="1885">
                  <c:v>3341</c:v>
                </c:pt>
                <c:pt idx="1886">
                  <c:v>3341</c:v>
                </c:pt>
                <c:pt idx="1887">
                  <c:v>3342</c:v>
                </c:pt>
                <c:pt idx="1888">
                  <c:v>3342</c:v>
                </c:pt>
                <c:pt idx="1889">
                  <c:v>3343</c:v>
                </c:pt>
                <c:pt idx="1890">
                  <c:v>3343</c:v>
                </c:pt>
                <c:pt idx="1891">
                  <c:v>3344</c:v>
                </c:pt>
                <c:pt idx="1892">
                  <c:v>3344</c:v>
                </c:pt>
                <c:pt idx="1893">
                  <c:v>3345</c:v>
                </c:pt>
                <c:pt idx="1894">
                  <c:v>3345</c:v>
                </c:pt>
                <c:pt idx="1895">
                  <c:v>3346</c:v>
                </c:pt>
                <c:pt idx="1896">
                  <c:v>3346</c:v>
                </c:pt>
                <c:pt idx="1897">
                  <c:v>3347</c:v>
                </c:pt>
                <c:pt idx="1898">
                  <c:v>3347</c:v>
                </c:pt>
                <c:pt idx="1899">
                  <c:v>3348</c:v>
                </c:pt>
                <c:pt idx="1900">
                  <c:v>3348</c:v>
                </c:pt>
                <c:pt idx="1901">
                  <c:v>3349</c:v>
                </c:pt>
                <c:pt idx="1902">
                  <c:v>3349</c:v>
                </c:pt>
                <c:pt idx="1903">
                  <c:v>3350</c:v>
                </c:pt>
                <c:pt idx="1904">
                  <c:v>3350</c:v>
                </c:pt>
                <c:pt idx="1905">
                  <c:v>3351</c:v>
                </c:pt>
                <c:pt idx="1906">
                  <c:v>3351</c:v>
                </c:pt>
                <c:pt idx="1907">
                  <c:v>3352</c:v>
                </c:pt>
                <c:pt idx="1908">
                  <c:v>3352</c:v>
                </c:pt>
                <c:pt idx="1909">
                  <c:v>3353</c:v>
                </c:pt>
                <c:pt idx="1910">
                  <c:v>3353</c:v>
                </c:pt>
                <c:pt idx="1911">
                  <c:v>3354</c:v>
                </c:pt>
                <c:pt idx="1912">
                  <c:v>3354</c:v>
                </c:pt>
                <c:pt idx="1913">
                  <c:v>3355</c:v>
                </c:pt>
                <c:pt idx="1914">
                  <c:v>3355</c:v>
                </c:pt>
                <c:pt idx="1915">
                  <c:v>3356</c:v>
                </c:pt>
                <c:pt idx="1916">
                  <c:v>3356</c:v>
                </c:pt>
                <c:pt idx="1917">
                  <c:v>3357</c:v>
                </c:pt>
                <c:pt idx="1918">
                  <c:v>3357</c:v>
                </c:pt>
                <c:pt idx="1919">
                  <c:v>3358</c:v>
                </c:pt>
                <c:pt idx="1920">
                  <c:v>3358</c:v>
                </c:pt>
                <c:pt idx="1921">
                  <c:v>3359</c:v>
                </c:pt>
                <c:pt idx="1922">
                  <c:v>3359</c:v>
                </c:pt>
                <c:pt idx="1923">
                  <c:v>3360</c:v>
                </c:pt>
                <c:pt idx="1924">
                  <c:v>3360</c:v>
                </c:pt>
                <c:pt idx="1925">
                  <c:v>3361</c:v>
                </c:pt>
                <c:pt idx="1926">
                  <c:v>3361</c:v>
                </c:pt>
                <c:pt idx="1927">
                  <c:v>3362</c:v>
                </c:pt>
                <c:pt idx="1928">
                  <c:v>3362</c:v>
                </c:pt>
                <c:pt idx="1929">
                  <c:v>3363</c:v>
                </c:pt>
                <c:pt idx="1930">
                  <c:v>3363</c:v>
                </c:pt>
                <c:pt idx="1931">
                  <c:v>3364</c:v>
                </c:pt>
                <c:pt idx="1932">
                  <c:v>3364</c:v>
                </c:pt>
                <c:pt idx="1933">
                  <c:v>3365</c:v>
                </c:pt>
                <c:pt idx="1934">
                  <c:v>3365</c:v>
                </c:pt>
                <c:pt idx="1935">
                  <c:v>3366</c:v>
                </c:pt>
                <c:pt idx="1936">
                  <c:v>3366</c:v>
                </c:pt>
                <c:pt idx="1937">
                  <c:v>3367</c:v>
                </c:pt>
                <c:pt idx="1938">
                  <c:v>3367</c:v>
                </c:pt>
                <c:pt idx="1939">
                  <c:v>3368</c:v>
                </c:pt>
                <c:pt idx="1940">
                  <c:v>3368</c:v>
                </c:pt>
                <c:pt idx="1941">
                  <c:v>3369</c:v>
                </c:pt>
                <c:pt idx="1942">
                  <c:v>3369</c:v>
                </c:pt>
                <c:pt idx="1943">
                  <c:v>3370</c:v>
                </c:pt>
                <c:pt idx="1944">
                  <c:v>3370</c:v>
                </c:pt>
                <c:pt idx="1945">
                  <c:v>3371</c:v>
                </c:pt>
                <c:pt idx="1946">
                  <c:v>3371</c:v>
                </c:pt>
                <c:pt idx="1947">
                  <c:v>3372</c:v>
                </c:pt>
                <c:pt idx="1948">
                  <c:v>3372</c:v>
                </c:pt>
                <c:pt idx="1949">
                  <c:v>3373</c:v>
                </c:pt>
                <c:pt idx="1950">
                  <c:v>3373</c:v>
                </c:pt>
                <c:pt idx="1951">
                  <c:v>3374</c:v>
                </c:pt>
                <c:pt idx="1952">
                  <c:v>3374</c:v>
                </c:pt>
                <c:pt idx="1953">
                  <c:v>3375</c:v>
                </c:pt>
                <c:pt idx="1954">
                  <c:v>3375</c:v>
                </c:pt>
                <c:pt idx="1955">
                  <c:v>3376</c:v>
                </c:pt>
                <c:pt idx="1956">
                  <c:v>3376</c:v>
                </c:pt>
                <c:pt idx="1957">
                  <c:v>3377</c:v>
                </c:pt>
                <c:pt idx="1958">
                  <c:v>3377</c:v>
                </c:pt>
                <c:pt idx="1959">
                  <c:v>3378</c:v>
                </c:pt>
                <c:pt idx="1960">
                  <c:v>3378</c:v>
                </c:pt>
                <c:pt idx="1961">
                  <c:v>3379</c:v>
                </c:pt>
                <c:pt idx="1962">
                  <c:v>3379</c:v>
                </c:pt>
                <c:pt idx="1963">
                  <c:v>3380</c:v>
                </c:pt>
                <c:pt idx="1964">
                  <c:v>3380</c:v>
                </c:pt>
                <c:pt idx="1965">
                  <c:v>3381</c:v>
                </c:pt>
                <c:pt idx="1966">
                  <c:v>3381</c:v>
                </c:pt>
                <c:pt idx="1967">
                  <c:v>3382</c:v>
                </c:pt>
                <c:pt idx="1968">
                  <c:v>3382</c:v>
                </c:pt>
                <c:pt idx="1969">
                  <c:v>3384</c:v>
                </c:pt>
                <c:pt idx="1970">
                  <c:v>3384</c:v>
                </c:pt>
                <c:pt idx="1971">
                  <c:v>3385</c:v>
                </c:pt>
                <c:pt idx="1972">
                  <c:v>3385</c:v>
                </c:pt>
                <c:pt idx="1973">
                  <c:v>3386</c:v>
                </c:pt>
                <c:pt idx="1974">
                  <c:v>3386</c:v>
                </c:pt>
                <c:pt idx="1975">
                  <c:v>3387</c:v>
                </c:pt>
                <c:pt idx="1976">
                  <c:v>3387</c:v>
                </c:pt>
                <c:pt idx="1977">
                  <c:v>3388</c:v>
                </c:pt>
                <c:pt idx="1978">
                  <c:v>3388</c:v>
                </c:pt>
                <c:pt idx="1979">
                  <c:v>3389</c:v>
                </c:pt>
                <c:pt idx="1980">
                  <c:v>3389</c:v>
                </c:pt>
                <c:pt idx="1981">
                  <c:v>3390</c:v>
                </c:pt>
                <c:pt idx="1982">
                  <c:v>3390</c:v>
                </c:pt>
                <c:pt idx="1983">
                  <c:v>3391</c:v>
                </c:pt>
                <c:pt idx="1984">
                  <c:v>3391</c:v>
                </c:pt>
                <c:pt idx="1985">
                  <c:v>3392</c:v>
                </c:pt>
                <c:pt idx="1986">
                  <c:v>3392</c:v>
                </c:pt>
                <c:pt idx="1987">
                  <c:v>3393</c:v>
                </c:pt>
                <c:pt idx="1988">
                  <c:v>3393</c:v>
                </c:pt>
                <c:pt idx="1989">
                  <c:v>3394</c:v>
                </c:pt>
                <c:pt idx="1990">
                  <c:v>3394</c:v>
                </c:pt>
                <c:pt idx="1991">
                  <c:v>3395</c:v>
                </c:pt>
                <c:pt idx="1992">
                  <c:v>3395</c:v>
                </c:pt>
                <c:pt idx="1993">
                  <c:v>3396</c:v>
                </c:pt>
                <c:pt idx="1994">
                  <c:v>3396</c:v>
                </c:pt>
                <c:pt idx="1995">
                  <c:v>3397</c:v>
                </c:pt>
                <c:pt idx="1996">
                  <c:v>3397</c:v>
                </c:pt>
                <c:pt idx="1997">
                  <c:v>3398</c:v>
                </c:pt>
                <c:pt idx="1998">
                  <c:v>3398</c:v>
                </c:pt>
                <c:pt idx="1999">
                  <c:v>3399</c:v>
                </c:pt>
                <c:pt idx="2000">
                  <c:v>3399</c:v>
                </c:pt>
                <c:pt idx="2001">
                  <c:v>3400</c:v>
                </c:pt>
                <c:pt idx="2002">
                  <c:v>3400</c:v>
                </c:pt>
                <c:pt idx="2003">
                  <c:v>3401</c:v>
                </c:pt>
                <c:pt idx="2004">
                  <c:v>3401</c:v>
                </c:pt>
                <c:pt idx="2005">
                  <c:v>3402</c:v>
                </c:pt>
                <c:pt idx="2006">
                  <c:v>3402</c:v>
                </c:pt>
                <c:pt idx="2007">
                  <c:v>3504</c:v>
                </c:pt>
                <c:pt idx="2008">
                  <c:v>3504</c:v>
                </c:pt>
                <c:pt idx="2009">
                  <c:v>3504</c:v>
                </c:pt>
                <c:pt idx="2010">
                  <c:v>3504</c:v>
                </c:pt>
                <c:pt idx="2011">
                  <c:v>3636</c:v>
                </c:pt>
                <c:pt idx="2012">
                  <c:v>3636</c:v>
                </c:pt>
                <c:pt idx="2013">
                  <c:v>3643</c:v>
                </c:pt>
                <c:pt idx="2014">
                  <c:v>3643</c:v>
                </c:pt>
                <c:pt idx="2015">
                  <c:v>3653</c:v>
                </c:pt>
                <c:pt idx="2016">
                  <c:v>3653</c:v>
                </c:pt>
                <c:pt idx="2017">
                  <c:v>3708</c:v>
                </c:pt>
                <c:pt idx="2018">
                  <c:v>3708</c:v>
                </c:pt>
                <c:pt idx="2019">
                  <c:v>3724</c:v>
                </c:pt>
                <c:pt idx="2020">
                  <c:v>3724</c:v>
                </c:pt>
                <c:pt idx="2021">
                  <c:v>3734</c:v>
                </c:pt>
                <c:pt idx="2022">
                  <c:v>3734</c:v>
                </c:pt>
              </c:numCache>
            </c:numRef>
          </c:xVal>
          <c:yVal>
            <c:numRef>
              <c:f>Computing!$M$3:$M$2025</c:f>
              <c:numCache>
                <c:formatCode>0.00</c:formatCode>
                <c:ptCount val="2023"/>
                <c:pt idx="684">
                  <c:v>8.8862500000000004</c:v>
                </c:pt>
                <c:pt idx="685">
                  <c:v>8.9703214285714274</c:v>
                </c:pt>
                <c:pt idx="686">
                  <c:v>9.2116428571428557</c:v>
                </c:pt>
                <c:pt idx="687">
                  <c:v>9.6033214285714283</c:v>
                </c:pt>
                <c:pt idx="702">
                  <c:v>9.414285714285711</c:v>
                </c:pt>
                <c:pt idx="720">
                  <c:v>9.3809285714285711</c:v>
                </c:pt>
                <c:pt idx="1563">
                  <c:v>9.7626249999999999</c:v>
                </c:pt>
                <c:pt idx="1564">
                  <c:v>9.8502500000000008</c:v>
                </c:pt>
                <c:pt idx="1571">
                  <c:v>9.5691249999999997</c:v>
                </c:pt>
                <c:pt idx="1586">
                  <c:v>9.8558750000000011</c:v>
                </c:pt>
                <c:pt idx="1587">
                  <c:v>9.9307499999999997</c:v>
                </c:pt>
                <c:pt idx="1592">
                  <c:v>9.7731250000000003</c:v>
                </c:pt>
                <c:pt idx="1593">
                  <c:v>9.9809999999999999</c:v>
                </c:pt>
                <c:pt idx="1618">
                  <c:v>9.5060000000000002</c:v>
                </c:pt>
                <c:pt idx="1619">
                  <c:v>9.5822499999999984</c:v>
                </c:pt>
                <c:pt idx="1638">
                  <c:v>9.7422499999999985</c:v>
                </c:pt>
                <c:pt idx="1639">
                  <c:v>9.9296250000000015</c:v>
                </c:pt>
                <c:pt idx="1696">
                  <c:v>7.3674999999999997</c:v>
                </c:pt>
                <c:pt idx="1697">
                  <c:v>8.2107499999999991</c:v>
                </c:pt>
                <c:pt idx="1834">
                  <c:v>8.6884999999999994</c:v>
                </c:pt>
                <c:pt idx="1835">
                  <c:v>9.4086999999999996</c:v>
                </c:pt>
                <c:pt idx="1844">
                  <c:v>8.6905000000000001</c:v>
                </c:pt>
                <c:pt idx="1845">
                  <c:v>9.0706249999999997</c:v>
                </c:pt>
                <c:pt idx="1857">
                  <c:v>8.8337000000000003</c:v>
                </c:pt>
                <c:pt idx="1858">
                  <c:v>8.9033000000000015</c:v>
                </c:pt>
                <c:pt idx="1861">
                  <c:v>8.8049999999999997</c:v>
                </c:pt>
                <c:pt idx="1862">
                  <c:v>9.1263000000000005</c:v>
                </c:pt>
                <c:pt idx="1863">
                  <c:v>8.4014999999999986</c:v>
                </c:pt>
                <c:pt idx="1864">
                  <c:v>9.1095999999999986</c:v>
                </c:pt>
                <c:pt idx="1875">
                  <c:v>9.0090000000000003</c:v>
                </c:pt>
                <c:pt idx="1876">
                  <c:v>9.1091999999999977</c:v>
                </c:pt>
                <c:pt idx="1877">
                  <c:v>8.7925000000000004</c:v>
                </c:pt>
                <c:pt idx="1878">
                  <c:v>8.8358000000000008</c:v>
                </c:pt>
                <c:pt idx="1879">
                  <c:v>9.1098999999999997</c:v>
                </c:pt>
                <c:pt idx="1880">
                  <c:v>9.2569000000000017</c:v>
                </c:pt>
                <c:pt idx="1889">
                  <c:v>9.2025000000000006</c:v>
                </c:pt>
                <c:pt idx="1890">
                  <c:v>9.2784000000000013</c:v>
                </c:pt>
                <c:pt idx="1901">
                  <c:v>8.6471999999999998</c:v>
                </c:pt>
                <c:pt idx="1902">
                  <c:v>8.6807000000000016</c:v>
                </c:pt>
                <c:pt idx="1907">
                  <c:v>8.5106000000000002</c:v>
                </c:pt>
                <c:pt idx="1908">
                  <c:v>8.6486000000000001</c:v>
                </c:pt>
                <c:pt idx="1917">
                  <c:v>8.8123000000000005</c:v>
                </c:pt>
                <c:pt idx="1918">
                  <c:v>8.8247</c:v>
                </c:pt>
                <c:pt idx="1919">
                  <c:v>8.9989999999999988</c:v>
                </c:pt>
                <c:pt idx="1920">
                  <c:v>9.1013000000000019</c:v>
                </c:pt>
                <c:pt idx="1927">
                  <c:v>8.7665000000000006</c:v>
                </c:pt>
                <c:pt idx="1928">
                  <c:v>8.8893999999999984</c:v>
                </c:pt>
                <c:pt idx="1931">
                  <c:v>8.9390000000000001</c:v>
                </c:pt>
                <c:pt idx="1932">
                  <c:v>9.3354999999999997</c:v>
                </c:pt>
                <c:pt idx="1937">
                  <c:v>8.9669999999999987</c:v>
                </c:pt>
                <c:pt idx="1938">
                  <c:v>9.1088000000000005</c:v>
                </c:pt>
                <c:pt idx="1939">
                  <c:v>8.2477999999999998</c:v>
                </c:pt>
                <c:pt idx="1940">
                  <c:v>8.9330999999999996</c:v>
                </c:pt>
                <c:pt idx="1943">
                  <c:v>8.9998000000000005</c:v>
                </c:pt>
                <c:pt idx="1944">
                  <c:v>9.0299999999999994</c:v>
                </c:pt>
                <c:pt idx="1947">
                  <c:v>8.8940999999999999</c:v>
                </c:pt>
                <c:pt idx="1948">
                  <c:v>9.0832000000000015</c:v>
                </c:pt>
                <c:pt idx="1953">
                  <c:v>9.1006250000000009</c:v>
                </c:pt>
                <c:pt idx="1954">
                  <c:v>9.32</c:v>
                </c:pt>
                <c:pt idx="1955">
                  <c:v>8.8879999999999999</c:v>
                </c:pt>
                <c:pt idx="1956">
                  <c:v>8.9467999999999996</c:v>
                </c:pt>
                <c:pt idx="1965">
                  <c:v>9.2327000000000012</c:v>
                </c:pt>
                <c:pt idx="1966">
                  <c:v>9.3269000000000002</c:v>
                </c:pt>
                <c:pt idx="1975">
                  <c:v>8.5131999999999994</c:v>
                </c:pt>
                <c:pt idx="1976">
                  <c:v>8.6091000000000015</c:v>
                </c:pt>
              </c:numCache>
            </c:numRef>
          </c:yVal>
        </c:ser>
        <c:axId val="114542080"/>
        <c:axId val="114755072"/>
      </c:scatterChart>
      <c:valAx>
        <c:axId val="114542080"/>
        <c:scaling>
          <c:orientation val="minMax"/>
          <c:max val="2400"/>
          <c:min val="200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Magnet N.</a:t>
                </a:r>
              </a:p>
            </c:rich>
          </c:tx>
          <c:layout>
            <c:manualLayout>
              <c:xMode val="edge"/>
              <c:yMode val="edge"/>
              <c:x val="0.48190279214064141"/>
              <c:y val="0.9372881355932203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55072"/>
        <c:crosses val="autoZero"/>
        <c:crossBetween val="midCat"/>
      </c:valAx>
      <c:valAx>
        <c:axId val="114755072"/>
        <c:scaling>
          <c:orientation val="minMax"/>
          <c:max val="16"/>
          <c:min val="4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 Modulus at 80MPa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43559322033898307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4208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72285418821096159"/>
          <c:y val="2.7118644067796602E-2"/>
          <c:w val="0.14994829369183052"/>
          <c:h val="0.1033898305084745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BNN Emod</a:t>
            </a:r>
          </a:p>
        </c:rich>
      </c:tx>
      <c:layout>
        <c:manualLayout>
          <c:xMode val="edge"/>
          <c:yMode val="edge"/>
          <c:x val="0.452947259565667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1695966907962825E-2"/>
          <c:y val="0.26101694915254248"/>
          <c:w val="0.87900723888314392"/>
          <c:h val="0.62372881355932275"/>
        </c:manualLayout>
      </c:layout>
      <c:scatterChart>
        <c:scatterStyle val="lineMarker"/>
        <c:ser>
          <c:idx val="0"/>
          <c:order val="0"/>
          <c:tx>
            <c:strRef>
              <c:f>Computing!$E$2</c:f>
              <c:strCache>
                <c:ptCount val="1"/>
                <c:pt idx="0">
                  <c:v>IL Emod 80 MPa</c:v>
                </c:pt>
              </c:strCache>
            </c:strRef>
          </c:tx>
          <c:spPr>
            <a:ln w="28575">
              <a:noFill/>
            </a:ln>
          </c:spPr>
          <c:marker>
            <c:symbol val="dot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Computing!$C$1035:$C$2019</c:f>
              <c:numCache>
                <c:formatCode>General</c:formatCode>
                <c:ptCount val="985"/>
                <c:pt idx="0">
                  <c:v>3002</c:v>
                </c:pt>
                <c:pt idx="1">
                  <c:v>3002</c:v>
                </c:pt>
                <c:pt idx="2">
                  <c:v>3002</c:v>
                </c:pt>
                <c:pt idx="3">
                  <c:v>3002</c:v>
                </c:pt>
                <c:pt idx="4">
                  <c:v>3003</c:v>
                </c:pt>
                <c:pt idx="5">
                  <c:v>3003</c:v>
                </c:pt>
                <c:pt idx="6">
                  <c:v>3003</c:v>
                </c:pt>
                <c:pt idx="7">
                  <c:v>3003</c:v>
                </c:pt>
                <c:pt idx="8">
                  <c:v>3005</c:v>
                </c:pt>
                <c:pt idx="9">
                  <c:v>3005</c:v>
                </c:pt>
                <c:pt idx="10">
                  <c:v>3005</c:v>
                </c:pt>
                <c:pt idx="11">
                  <c:v>3005</c:v>
                </c:pt>
                <c:pt idx="12">
                  <c:v>3006</c:v>
                </c:pt>
                <c:pt idx="13">
                  <c:v>3006</c:v>
                </c:pt>
                <c:pt idx="14">
                  <c:v>3006</c:v>
                </c:pt>
                <c:pt idx="15">
                  <c:v>3006</c:v>
                </c:pt>
                <c:pt idx="16">
                  <c:v>3007</c:v>
                </c:pt>
                <c:pt idx="17">
                  <c:v>3007</c:v>
                </c:pt>
                <c:pt idx="18">
                  <c:v>3007</c:v>
                </c:pt>
                <c:pt idx="19">
                  <c:v>3007</c:v>
                </c:pt>
                <c:pt idx="20">
                  <c:v>3008</c:v>
                </c:pt>
                <c:pt idx="21">
                  <c:v>3008</c:v>
                </c:pt>
                <c:pt idx="22">
                  <c:v>3008</c:v>
                </c:pt>
                <c:pt idx="23">
                  <c:v>3008</c:v>
                </c:pt>
                <c:pt idx="24">
                  <c:v>3009</c:v>
                </c:pt>
                <c:pt idx="25">
                  <c:v>3009</c:v>
                </c:pt>
                <c:pt idx="26">
                  <c:v>3009</c:v>
                </c:pt>
                <c:pt idx="27">
                  <c:v>3009</c:v>
                </c:pt>
                <c:pt idx="28">
                  <c:v>3010</c:v>
                </c:pt>
                <c:pt idx="29">
                  <c:v>3010</c:v>
                </c:pt>
                <c:pt idx="30">
                  <c:v>3010</c:v>
                </c:pt>
                <c:pt idx="31">
                  <c:v>3010</c:v>
                </c:pt>
                <c:pt idx="32">
                  <c:v>3011</c:v>
                </c:pt>
                <c:pt idx="33">
                  <c:v>3011</c:v>
                </c:pt>
                <c:pt idx="34">
                  <c:v>3011</c:v>
                </c:pt>
                <c:pt idx="35">
                  <c:v>3011</c:v>
                </c:pt>
                <c:pt idx="36">
                  <c:v>3012</c:v>
                </c:pt>
                <c:pt idx="37">
                  <c:v>3012</c:v>
                </c:pt>
                <c:pt idx="38">
                  <c:v>3012</c:v>
                </c:pt>
                <c:pt idx="39">
                  <c:v>3012</c:v>
                </c:pt>
                <c:pt idx="40">
                  <c:v>3013</c:v>
                </c:pt>
                <c:pt idx="41">
                  <c:v>3013</c:v>
                </c:pt>
                <c:pt idx="42">
                  <c:v>3013</c:v>
                </c:pt>
                <c:pt idx="43">
                  <c:v>3013</c:v>
                </c:pt>
                <c:pt idx="44">
                  <c:v>3014</c:v>
                </c:pt>
                <c:pt idx="45">
                  <c:v>3014</c:v>
                </c:pt>
                <c:pt idx="46">
                  <c:v>3014</c:v>
                </c:pt>
                <c:pt idx="47">
                  <c:v>3014</c:v>
                </c:pt>
                <c:pt idx="48">
                  <c:v>3015</c:v>
                </c:pt>
                <c:pt idx="49">
                  <c:v>3015</c:v>
                </c:pt>
                <c:pt idx="50">
                  <c:v>3015</c:v>
                </c:pt>
                <c:pt idx="51">
                  <c:v>3015</c:v>
                </c:pt>
                <c:pt idx="52">
                  <c:v>3016</c:v>
                </c:pt>
                <c:pt idx="53">
                  <c:v>3016</c:v>
                </c:pt>
                <c:pt idx="54">
                  <c:v>3016</c:v>
                </c:pt>
                <c:pt idx="55">
                  <c:v>3016</c:v>
                </c:pt>
                <c:pt idx="56">
                  <c:v>3017</c:v>
                </c:pt>
                <c:pt idx="57">
                  <c:v>3017</c:v>
                </c:pt>
                <c:pt idx="58">
                  <c:v>3017</c:v>
                </c:pt>
                <c:pt idx="59">
                  <c:v>3017</c:v>
                </c:pt>
                <c:pt idx="60">
                  <c:v>3018</c:v>
                </c:pt>
                <c:pt idx="61">
                  <c:v>3018</c:v>
                </c:pt>
                <c:pt idx="62">
                  <c:v>3018</c:v>
                </c:pt>
                <c:pt idx="63">
                  <c:v>3018</c:v>
                </c:pt>
                <c:pt idx="64">
                  <c:v>3019</c:v>
                </c:pt>
                <c:pt idx="65">
                  <c:v>3019</c:v>
                </c:pt>
                <c:pt idx="66">
                  <c:v>3019</c:v>
                </c:pt>
                <c:pt idx="67">
                  <c:v>3019</c:v>
                </c:pt>
                <c:pt idx="68">
                  <c:v>3020</c:v>
                </c:pt>
                <c:pt idx="69">
                  <c:v>3020</c:v>
                </c:pt>
                <c:pt idx="70">
                  <c:v>3020</c:v>
                </c:pt>
                <c:pt idx="71">
                  <c:v>3020</c:v>
                </c:pt>
                <c:pt idx="72">
                  <c:v>3021</c:v>
                </c:pt>
                <c:pt idx="73">
                  <c:v>3021</c:v>
                </c:pt>
                <c:pt idx="74">
                  <c:v>3021</c:v>
                </c:pt>
                <c:pt idx="75">
                  <c:v>3021</c:v>
                </c:pt>
                <c:pt idx="76">
                  <c:v>3022</c:v>
                </c:pt>
                <c:pt idx="77">
                  <c:v>3022</c:v>
                </c:pt>
                <c:pt idx="78">
                  <c:v>3022</c:v>
                </c:pt>
                <c:pt idx="79">
                  <c:v>3022</c:v>
                </c:pt>
                <c:pt idx="80">
                  <c:v>3023</c:v>
                </c:pt>
                <c:pt idx="81">
                  <c:v>3023</c:v>
                </c:pt>
                <c:pt idx="82">
                  <c:v>3023</c:v>
                </c:pt>
                <c:pt idx="83">
                  <c:v>3023</c:v>
                </c:pt>
                <c:pt idx="84">
                  <c:v>3024</c:v>
                </c:pt>
                <c:pt idx="85">
                  <c:v>3024</c:v>
                </c:pt>
                <c:pt idx="86">
                  <c:v>3024</c:v>
                </c:pt>
                <c:pt idx="87">
                  <c:v>3024</c:v>
                </c:pt>
                <c:pt idx="88">
                  <c:v>3025</c:v>
                </c:pt>
                <c:pt idx="89">
                  <c:v>3025</c:v>
                </c:pt>
                <c:pt idx="90">
                  <c:v>3025</c:v>
                </c:pt>
                <c:pt idx="91">
                  <c:v>3025</c:v>
                </c:pt>
                <c:pt idx="92">
                  <c:v>3026</c:v>
                </c:pt>
                <c:pt idx="93">
                  <c:v>3026</c:v>
                </c:pt>
                <c:pt idx="94">
                  <c:v>3026</c:v>
                </c:pt>
                <c:pt idx="95">
                  <c:v>3026</c:v>
                </c:pt>
                <c:pt idx="96">
                  <c:v>3027</c:v>
                </c:pt>
                <c:pt idx="97">
                  <c:v>3027</c:v>
                </c:pt>
                <c:pt idx="98">
                  <c:v>3027</c:v>
                </c:pt>
                <c:pt idx="99">
                  <c:v>3027</c:v>
                </c:pt>
                <c:pt idx="100">
                  <c:v>3028</c:v>
                </c:pt>
                <c:pt idx="101">
                  <c:v>3028</c:v>
                </c:pt>
                <c:pt idx="102">
                  <c:v>3028</c:v>
                </c:pt>
                <c:pt idx="103">
                  <c:v>3028</c:v>
                </c:pt>
                <c:pt idx="104">
                  <c:v>3029</c:v>
                </c:pt>
                <c:pt idx="105">
                  <c:v>3029</c:v>
                </c:pt>
                <c:pt idx="106">
                  <c:v>3029</c:v>
                </c:pt>
                <c:pt idx="107">
                  <c:v>3029</c:v>
                </c:pt>
                <c:pt idx="108">
                  <c:v>3030</c:v>
                </c:pt>
                <c:pt idx="109">
                  <c:v>3030</c:v>
                </c:pt>
                <c:pt idx="110">
                  <c:v>3030</c:v>
                </c:pt>
                <c:pt idx="111">
                  <c:v>3030</c:v>
                </c:pt>
                <c:pt idx="112">
                  <c:v>3031</c:v>
                </c:pt>
                <c:pt idx="113">
                  <c:v>3031</c:v>
                </c:pt>
                <c:pt idx="114">
                  <c:v>3031</c:v>
                </c:pt>
                <c:pt idx="115">
                  <c:v>3031</c:v>
                </c:pt>
                <c:pt idx="116">
                  <c:v>3032</c:v>
                </c:pt>
                <c:pt idx="117">
                  <c:v>3032</c:v>
                </c:pt>
                <c:pt idx="118">
                  <c:v>3032</c:v>
                </c:pt>
                <c:pt idx="119">
                  <c:v>3032</c:v>
                </c:pt>
                <c:pt idx="120">
                  <c:v>3033</c:v>
                </c:pt>
                <c:pt idx="121">
                  <c:v>3033</c:v>
                </c:pt>
                <c:pt idx="122">
                  <c:v>3033</c:v>
                </c:pt>
                <c:pt idx="123">
                  <c:v>3033</c:v>
                </c:pt>
                <c:pt idx="124">
                  <c:v>3034</c:v>
                </c:pt>
                <c:pt idx="125">
                  <c:v>3034</c:v>
                </c:pt>
                <c:pt idx="126">
                  <c:v>3034</c:v>
                </c:pt>
                <c:pt idx="127">
                  <c:v>3034</c:v>
                </c:pt>
                <c:pt idx="128">
                  <c:v>3035</c:v>
                </c:pt>
                <c:pt idx="129">
                  <c:v>3035</c:v>
                </c:pt>
                <c:pt idx="130">
                  <c:v>3035</c:v>
                </c:pt>
                <c:pt idx="131">
                  <c:v>3035</c:v>
                </c:pt>
                <c:pt idx="132">
                  <c:v>3036</c:v>
                </c:pt>
                <c:pt idx="133">
                  <c:v>3036</c:v>
                </c:pt>
                <c:pt idx="134">
                  <c:v>3036</c:v>
                </c:pt>
                <c:pt idx="135">
                  <c:v>3036</c:v>
                </c:pt>
                <c:pt idx="136">
                  <c:v>3037</c:v>
                </c:pt>
                <c:pt idx="137">
                  <c:v>3037</c:v>
                </c:pt>
                <c:pt idx="138">
                  <c:v>3037</c:v>
                </c:pt>
                <c:pt idx="139">
                  <c:v>3037</c:v>
                </c:pt>
                <c:pt idx="140">
                  <c:v>3038</c:v>
                </c:pt>
                <c:pt idx="141">
                  <c:v>3038</c:v>
                </c:pt>
                <c:pt idx="142">
                  <c:v>3038</c:v>
                </c:pt>
                <c:pt idx="143">
                  <c:v>3038</c:v>
                </c:pt>
                <c:pt idx="144">
                  <c:v>3039</c:v>
                </c:pt>
                <c:pt idx="145">
                  <c:v>3039</c:v>
                </c:pt>
                <c:pt idx="146">
                  <c:v>3039</c:v>
                </c:pt>
                <c:pt idx="147">
                  <c:v>3040</c:v>
                </c:pt>
                <c:pt idx="148">
                  <c:v>3040</c:v>
                </c:pt>
                <c:pt idx="149">
                  <c:v>3040</c:v>
                </c:pt>
                <c:pt idx="150">
                  <c:v>3041</c:v>
                </c:pt>
                <c:pt idx="151">
                  <c:v>3041</c:v>
                </c:pt>
                <c:pt idx="152">
                  <c:v>3041</c:v>
                </c:pt>
                <c:pt idx="153">
                  <c:v>3041</c:v>
                </c:pt>
                <c:pt idx="154">
                  <c:v>3042</c:v>
                </c:pt>
                <c:pt idx="155">
                  <c:v>3042</c:v>
                </c:pt>
                <c:pt idx="156">
                  <c:v>3043</c:v>
                </c:pt>
                <c:pt idx="157">
                  <c:v>3043</c:v>
                </c:pt>
                <c:pt idx="158">
                  <c:v>3043</c:v>
                </c:pt>
                <c:pt idx="159">
                  <c:v>3043</c:v>
                </c:pt>
                <c:pt idx="160">
                  <c:v>3044</c:v>
                </c:pt>
                <c:pt idx="161">
                  <c:v>3044</c:v>
                </c:pt>
                <c:pt idx="162">
                  <c:v>3044</c:v>
                </c:pt>
                <c:pt idx="163">
                  <c:v>3044</c:v>
                </c:pt>
                <c:pt idx="164">
                  <c:v>3045</c:v>
                </c:pt>
                <c:pt idx="165">
                  <c:v>3045</c:v>
                </c:pt>
                <c:pt idx="166">
                  <c:v>3045</c:v>
                </c:pt>
                <c:pt idx="167">
                  <c:v>3045</c:v>
                </c:pt>
                <c:pt idx="168">
                  <c:v>3046</c:v>
                </c:pt>
                <c:pt idx="169">
                  <c:v>3046</c:v>
                </c:pt>
                <c:pt idx="170">
                  <c:v>3046</c:v>
                </c:pt>
                <c:pt idx="171">
                  <c:v>3046</c:v>
                </c:pt>
                <c:pt idx="172">
                  <c:v>3047</c:v>
                </c:pt>
                <c:pt idx="173">
                  <c:v>3047</c:v>
                </c:pt>
                <c:pt idx="174">
                  <c:v>3047</c:v>
                </c:pt>
                <c:pt idx="175">
                  <c:v>3048</c:v>
                </c:pt>
                <c:pt idx="176">
                  <c:v>3048</c:v>
                </c:pt>
                <c:pt idx="177">
                  <c:v>3048</c:v>
                </c:pt>
                <c:pt idx="178">
                  <c:v>3048</c:v>
                </c:pt>
                <c:pt idx="179">
                  <c:v>3049</c:v>
                </c:pt>
                <c:pt idx="180">
                  <c:v>3049</c:v>
                </c:pt>
                <c:pt idx="181">
                  <c:v>3049</c:v>
                </c:pt>
                <c:pt idx="182">
                  <c:v>3049</c:v>
                </c:pt>
                <c:pt idx="183">
                  <c:v>3050</c:v>
                </c:pt>
                <c:pt idx="184">
                  <c:v>3050</c:v>
                </c:pt>
                <c:pt idx="185">
                  <c:v>3050</c:v>
                </c:pt>
                <c:pt idx="186">
                  <c:v>3050</c:v>
                </c:pt>
                <c:pt idx="187">
                  <c:v>3051</c:v>
                </c:pt>
                <c:pt idx="188">
                  <c:v>3051</c:v>
                </c:pt>
                <c:pt idx="189">
                  <c:v>3051</c:v>
                </c:pt>
                <c:pt idx="190">
                  <c:v>3051</c:v>
                </c:pt>
                <c:pt idx="191">
                  <c:v>3052</c:v>
                </c:pt>
                <c:pt idx="192">
                  <c:v>3052</c:v>
                </c:pt>
                <c:pt idx="193">
                  <c:v>3052</c:v>
                </c:pt>
                <c:pt idx="194">
                  <c:v>3052</c:v>
                </c:pt>
                <c:pt idx="195">
                  <c:v>3053</c:v>
                </c:pt>
                <c:pt idx="196">
                  <c:v>3053</c:v>
                </c:pt>
                <c:pt idx="197">
                  <c:v>3053</c:v>
                </c:pt>
                <c:pt idx="198">
                  <c:v>3053</c:v>
                </c:pt>
                <c:pt idx="199">
                  <c:v>3054</c:v>
                </c:pt>
                <c:pt idx="200">
                  <c:v>3054</c:v>
                </c:pt>
                <c:pt idx="201">
                  <c:v>3054</c:v>
                </c:pt>
                <c:pt idx="202">
                  <c:v>3054</c:v>
                </c:pt>
                <c:pt idx="203">
                  <c:v>3055</c:v>
                </c:pt>
                <c:pt idx="204">
                  <c:v>3055</c:v>
                </c:pt>
                <c:pt idx="205">
                  <c:v>3055</c:v>
                </c:pt>
                <c:pt idx="206">
                  <c:v>3055</c:v>
                </c:pt>
                <c:pt idx="207">
                  <c:v>3056</c:v>
                </c:pt>
                <c:pt idx="208">
                  <c:v>3056</c:v>
                </c:pt>
                <c:pt idx="209">
                  <c:v>3056</c:v>
                </c:pt>
                <c:pt idx="210">
                  <c:v>3056</c:v>
                </c:pt>
                <c:pt idx="211">
                  <c:v>3057</c:v>
                </c:pt>
                <c:pt idx="212">
                  <c:v>3057</c:v>
                </c:pt>
                <c:pt idx="213">
                  <c:v>3057</c:v>
                </c:pt>
                <c:pt idx="214">
                  <c:v>3057</c:v>
                </c:pt>
                <c:pt idx="215">
                  <c:v>3058</c:v>
                </c:pt>
                <c:pt idx="216">
                  <c:v>3058</c:v>
                </c:pt>
                <c:pt idx="217">
                  <c:v>3058</c:v>
                </c:pt>
                <c:pt idx="218">
                  <c:v>3058</c:v>
                </c:pt>
                <c:pt idx="219">
                  <c:v>3059</c:v>
                </c:pt>
                <c:pt idx="220">
                  <c:v>3059</c:v>
                </c:pt>
                <c:pt idx="221">
                  <c:v>3059</c:v>
                </c:pt>
                <c:pt idx="222">
                  <c:v>3059</c:v>
                </c:pt>
                <c:pt idx="223">
                  <c:v>3060</c:v>
                </c:pt>
                <c:pt idx="224">
                  <c:v>3060</c:v>
                </c:pt>
                <c:pt idx="225">
                  <c:v>3060</c:v>
                </c:pt>
                <c:pt idx="226">
                  <c:v>3060</c:v>
                </c:pt>
                <c:pt idx="227">
                  <c:v>3061</c:v>
                </c:pt>
                <c:pt idx="228">
                  <c:v>3061</c:v>
                </c:pt>
                <c:pt idx="229">
                  <c:v>3061</c:v>
                </c:pt>
                <c:pt idx="230">
                  <c:v>3061</c:v>
                </c:pt>
                <c:pt idx="231">
                  <c:v>3062</c:v>
                </c:pt>
                <c:pt idx="232">
                  <c:v>3062</c:v>
                </c:pt>
                <c:pt idx="233">
                  <c:v>3062</c:v>
                </c:pt>
                <c:pt idx="234">
                  <c:v>3062</c:v>
                </c:pt>
                <c:pt idx="235">
                  <c:v>3063</c:v>
                </c:pt>
                <c:pt idx="236">
                  <c:v>3063</c:v>
                </c:pt>
                <c:pt idx="237">
                  <c:v>3063</c:v>
                </c:pt>
                <c:pt idx="238">
                  <c:v>3063</c:v>
                </c:pt>
                <c:pt idx="239">
                  <c:v>3064</c:v>
                </c:pt>
                <c:pt idx="240">
                  <c:v>3064</c:v>
                </c:pt>
                <c:pt idx="241">
                  <c:v>3064</c:v>
                </c:pt>
                <c:pt idx="242">
                  <c:v>3064</c:v>
                </c:pt>
                <c:pt idx="243">
                  <c:v>3065</c:v>
                </c:pt>
                <c:pt idx="244">
                  <c:v>3065</c:v>
                </c:pt>
                <c:pt idx="245">
                  <c:v>3065</c:v>
                </c:pt>
                <c:pt idx="246">
                  <c:v>3065</c:v>
                </c:pt>
                <c:pt idx="247">
                  <c:v>3066</c:v>
                </c:pt>
                <c:pt idx="248">
                  <c:v>3066</c:v>
                </c:pt>
                <c:pt idx="249">
                  <c:v>3066</c:v>
                </c:pt>
                <c:pt idx="250">
                  <c:v>3066</c:v>
                </c:pt>
                <c:pt idx="251">
                  <c:v>3067</c:v>
                </c:pt>
                <c:pt idx="252">
                  <c:v>3067</c:v>
                </c:pt>
                <c:pt idx="253">
                  <c:v>3067</c:v>
                </c:pt>
                <c:pt idx="254">
                  <c:v>3067</c:v>
                </c:pt>
                <c:pt idx="255">
                  <c:v>3068</c:v>
                </c:pt>
                <c:pt idx="256">
                  <c:v>3068</c:v>
                </c:pt>
                <c:pt idx="257">
                  <c:v>3068</c:v>
                </c:pt>
                <c:pt idx="258">
                  <c:v>3068</c:v>
                </c:pt>
                <c:pt idx="259">
                  <c:v>3069</c:v>
                </c:pt>
                <c:pt idx="260">
                  <c:v>3069</c:v>
                </c:pt>
                <c:pt idx="261">
                  <c:v>3069</c:v>
                </c:pt>
                <c:pt idx="262">
                  <c:v>3069</c:v>
                </c:pt>
                <c:pt idx="263">
                  <c:v>3070</c:v>
                </c:pt>
                <c:pt idx="264">
                  <c:v>3070</c:v>
                </c:pt>
                <c:pt idx="265">
                  <c:v>3070</c:v>
                </c:pt>
                <c:pt idx="266">
                  <c:v>3070</c:v>
                </c:pt>
                <c:pt idx="267">
                  <c:v>3071</c:v>
                </c:pt>
                <c:pt idx="268">
                  <c:v>3071</c:v>
                </c:pt>
                <c:pt idx="269">
                  <c:v>3071</c:v>
                </c:pt>
                <c:pt idx="270">
                  <c:v>3071</c:v>
                </c:pt>
                <c:pt idx="271">
                  <c:v>3072</c:v>
                </c:pt>
                <c:pt idx="272">
                  <c:v>3072</c:v>
                </c:pt>
                <c:pt idx="273">
                  <c:v>3072</c:v>
                </c:pt>
                <c:pt idx="274">
                  <c:v>3072</c:v>
                </c:pt>
                <c:pt idx="275">
                  <c:v>3073</c:v>
                </c:pt>
                <c:pt idx="276">
                  <c:v>3073</c:v>
                </c:pt>
                <c:pt idx="277">
                  <c:v>3073</c:v>
                </c:pt>
                <c:pt idx="278">
                  <c:v>3073</c:v>
                </c:pt>
                <c:pt idx="279">
                  <c:v>3074</c:v>
                </c:pt>
                <c:pt idx="280">
                  <c:v>3074</c:v>
                </c:pt>
                <c:pt idx="281">
                  <c:v>3074</c:v>
                </c:pt>
                <c:pt idx="282">
                  <c:v>3074</c:v>
                </c:pt>
                <c:pt idx="283">
                  <c:v>3075</c:v>
                </c:pt>
                <c:pt idx="284">
                  <c:v>3075</c:v>
                </c:pt>
                <c:pt idx="285">
                  <c:v>3075</c:v>
                </c:pt>
                <c:pt idx="286">
                  <c:v>3075</c:v>
                </c:pt>
                <c:pt idx="287">
                  <c:v>3076</c:v>
                </c:pt>
                <c:pt idx="288">
                  <c:v>3076</c:v>
                </c:pt>
                <c:pt idx="289">
                  <c:v>3076</c:v>
                </c:pt>
                <c:pt idx="290">
                  <c:v>3076</c:v>
                </c:pt>
                <c:pt idx="291">
                  <c:v>3077</c:v>
                </c:pt>
                <c:pt idx="292">
                  <c:v>3077</c:v>
                </c:pt>
                <c:pt idx="293">
                  <c:v>3077</c:v>
                </c:pt>
                <c:pt idx="294">
                  <c:v>3077</c:v>
                </c:pt>
                <c:pt idx="295">
                  <c:v>3078</c:v>
                </c:pt>
                <c:pt idx="296">
                  <c:v>3078</c:v>
                </c:pt>
                <c:pt idx="297">
                  <c:v>3078</c:v>
                </c:pt>
                <c:pt idx="298">
                  <c:v>3078</c:v>
                </c:pt>
                <c:pt idx="299">
                  <c:v>3079</c:v>
                </c:pt>
                <c:pt idx="300">
                  <c:v>3079</c:v>
                </c:pt>
                <c:pt idx="301">
                  <c:v>3079</c:v>
                </c:pt>
                <c:pt idx="302">
                  <c:v>3079</c:v>
                </c:pt>
                <c:pt idx="303">
                  <c:v>3080</c:v>
                </c:pt>
                <c:pt idx="304">
                  <c:v>3080</c:v>
                </c:pt>
                <c:pt idx="305">
                  <c:v>3080</c:v>
                </c:pt>
                <c:pt idx="306">
                  <c:v>3080</c:v>
                </c:pt>
                <c:pt idx="307">
                  <c:v>3081</c:v>
                </c:pt>
                <c:pt idx="308">
                  <c:v>3081</c:v>
                </c:pt>
                <c:pt idx="309">
                  <c:v>3081</c:v>
                </c:pt>
                <c:pt idx="310">
                  <c:v>3081</c:v>
                </c:pt>
                <c:pt idx="311">
                  <c:v>3082</c:v>
                </c:pt>
                <c:pt idx="312">
                  <c:v>3082</c:v>
                </c:pt>
                <c:pt idx="313">
                  <c:v>3082</c:v>
                </c:pt>
                <c:pt idx="314">
                  <c:v>3083</c:v>
                </c:pt>
                <c:pt idx="315">
                  <c:v>3083</c:v>
                </c:pt>
                <c:pt idx="316">
                  <c:v>3083</c:v>
                </c:pt>
                <c:pt idx="317">
                  <c:v>3083</c:v>
                </c:pt>
                <c:pt idx="318">
                  <c:v>3084</c:v>
                </c:pt>
                <c:pt idx="319">
                  <c:v>3084</c:v>
                </c:pt>
                <c:pt idx="320">
                  <c:v>3084</c:v>
                </c:pt>
                <c:pt idx="321">
                  <c:v>3084</c:v>
                </c:pt>
                <c:pt idx="322">
                  <c:v>3085</c:v>
                </c:pt>
                <c:pt idx="323">
                  <c:v>3085</c:v>
                </c:pt>
                <c:pt idx="324">
                  <c:v>3085</c:v>
                </c:pt>
                <c:pt idx="325">
                  <c:v>3085</c:v>
                </c:pt>
                <c:pt idx="326">
                  <c:v>3086</c:v>
                </c:pt>
                <c:pt idx="327">
                  <c:v>3086</c:v>
                </c:pt>
                <c:pt idx="328">
                  <c:v>3086</c:v>
                </c:pt>
                <c:pt idx="329">
                  <c:v>3086</c:v>
                </c:pt>
                <c:pt idx="330">
                  <c:v>3087</c:v>
                </c:pt>
                <c:pt idx="331">
                  <c:v>3087</c:v>
                </c:pt>
                <c:pt idx="332">
                  <c:v>3087</c:v>
                </c:pt>
                <c:pt idx="333">
                  <c:v>3087</c:v>
                </c:pt>
                <c:pt idx="334">
                  <c:v>3088</c:v>
                </c:pt>
                <c:pt idx="335">
                  <c:v>3088</c:v>
                </c:pt>
                <c:pt idx="336">
                  <c:v>3088</c:v>
                </c:pt>
                <c:pt idx="337">
                  <c:v>3088</c:v>
                </c:pt>
                <c:pt idx="338">
                  <c:v>3089</c:v>
                </c:pt>
                <c:pt idx="339">
                  <c:v>3089</c:v>
                </c:pt>
                <c:pt idx="340">
                  <c:v>3089</c:v>
                </c:pt>
                <c:pt idx="341">
                  <c:v>3089</c:v>
                </c:pt>
                <c:pt idx="342">
                  <c:v>3090</c:v>
                </c:pt>
                <c:pt idx="343">
                  <c:v>3090</c:v>
                </c:pt>
                <c:pt idx="344">
                  <c:v>3090</c:v>
                </c:pt>
                <c:pt idx="345">
                  <c:v>3090</c:v>
                </c:pt>
                <c:pt idx="346">
                  <c:v>3091</c:v>
                </c:pt>
                <c:pt idx="347">
                  <c:v>3091</c:v>
                </c:pt>
                <c:pt idx="348">
                  <c:v>3091</c:v>
                </c:pt>
                <c:pt idx="349">
                  <c:v>3091</c:v>
                </c:pt>
                <c:pt idx="350">
                  <c:v>3092</c:v>
                </c:pt>
                <c:pt idx="351">
                  <c:v>3092</c:v>
                </c:pt>
                <c:pt idx="352">
                  <c:v>3092</c:v>
                </c:pt>
                <c:pt idx="353">
                  <c:v>3092</c:v>
                </c:pt>
                <c:pt idx="354">
                  <c:v>3093</c:v>
                </c:pt>
                <c:pt idx="355">
                  <c:v>3093</c:v>
                </c:pt>
                <c:pt idx="356">
                  <c:v>3093</c:v>
                </c:pt>
                <c:pt idx="357">
                  <c:v>3093</c:v>
                </c:pt>
                <c:pt idx="358">
                  <c:v>3094</c:v>
                </c:pt>
                <c:pt idx="359">
                  <c:v>3094</c:v>
                </c:pt>
                <c:pt idx="360">
                  <c:v>3094</c:v>
                </c:pt>
                <c:pt idx="361">
                  <c:v>3094</c:v>
                </c:pt>
                <c:pt idx="362">
                  <c:v>3095</c:v>
                </c:pt>
                <c:pt idx="363">
                  <c:v>3095</c:v>
                </c:pt>
                <c:pt idx="364">
                  <c:v>3095</c:v>
                </c:pt>
                <c:pt idx="365">
                  <c:v>3095</c:v>
                </c:pt>
                <c:pt idx="366">
                  <c:v>3096</c:v>
                </c:pt>
                <c:pt idx="367">
                  <c:v>3096</c:v>
                </c:pt>
                <c:pt idx="368">
                  <c:v>3096</c:v>
                </c:pt>
                <c:pt idx="369">
                  <c:v>3096</c:v>
                </c:pt>
                <c:pt idx="370">
                  <c:v>3097</c:v>
                </c:pt>
                <c:pt idx="371">
                  <c:v>3097</c:v>
                </c:pt>
                <c:pt idx="372">
                  <c:v>3097</c:v>
                </c:pt>
                <c:pt idx="373">
                  <c:v>3097</c:v>
                </c:pt>
                <c:pt idx="374">
                  <c:v>3098</c:v>
                </c:pt>
                <c:pt idx="375">
                  <c:v>3098</c:v>
                </c:pt>
                <c:pt idx="376">
                  <c:v>3098</c:v>
                </c:pt>
                <c:pt idx="377">
                  <c:v>3098</c:v>
                </c:pt>
                <c:pt idx="378">
                  <c:v>3099</c:v>
                </c:pt>
                <c:pt idx="379">
                  <c:v>3099</c:v>
                </c:pt>
                <c:pt idx="380">
                  <c:v>3099</c:v>
                </c:pt>
                <c:pt idx="381">
                  <c:v>3099</c:v>
                </c:pt>
                <c:pt idx="382">
                  <c:v>3100</c:v>
                </c:pt>
                <c:pt idx="383">
                  <c:v>3100</c:v>
                </c:pt>
                <c:pt idx="384">
                  <c:v>3101</c:v>
                </c:pt>
                <c:pt idx="385">
                  <c:v>3101</c:v>
                </c:pt>
                <c:pt idx="386">
                  <c:v>3102</c:v>
                </c:pt>
                <c:pt idx="387">
                  <c:v>3102</c:v>
                </c:pt>
                <c:pt idx="388">
                  <c:v>3103</c:v>
                </c:pt>
                <c:pt idx="389">
                  <c:v>3103</c:v>
                </c:pt>
                <c:pt idx="390">
                  <c:v>3104</c:v>
                </c:pt>
                <c:pt idx="391">
                  <c:v>3104</c:v>
                </c:pt>
                <c:pt idx="392">
                  <c:v>3105</c:v>
                </c:pt>
                <c:pt idx="393">
                  <c:v>3105</c:v>
                </c:pt>
                <c:pt idx="394">
                  <c:v>3106</c:v>
                </c:pt>
                <c:pt idx="395">
                  <c:v>3106</c:v>
                </c:pt>
                <c:pt idx="396">
                  <c:v>3107</c:v>
                </c:pt>
                <c:pt idx="397">
                  <c:v>3107</c:v>
                </c:pt>
                <c:pt idx="398">
                  <c:v>3108</c:v>
                </c:pt>
                <c:pt idx="399">
                  <c:v>3108</c:v>
                </c:pt>
                <c:pt idx="400">
                  <c:v>3109</c:v>
                </c:pt>
                <c:pt idx="401">
                  <c:v>3109</c:v>
                </c:pt>
                <c:pt idx="402">
                  <c:v>3110</c:v>
                </c:pt>
                <c:pt idx="403">
                  <c:v>3110</c:v>
                </c:pt>
                <c:pt idx="404">
                  <c:v>3111</c:v>
                </c:pt>
                <c:pt idx="405">
                  <c:v>3111</c:v>
                </c:pt>
                <c:pt idx="406">
                  <c:v>3112</c:v>
                </c:pt>
                <c:pt idx="407">
                  <c:v>3112</c:v>
                </c:pt>
                <c:pt idx="408">
                  <c:v>3113</c:v>
                </c:pt>
                <c:pt idx="409">
                  <c:v>3113</c:v>
                </c:pt>
                <c:pt idx="410">
                  <c:v>3114</c:v>
                </c:pt>
                <c:pt idx="411">
                  <c:v>3114</c:v>
                </c:pt>
                <c:pt idx="412">
                  <c:v>3115</c:v>
                </c:pt>
                <c:pt idx="413">
                  <c:v>3115</c:v>
                </c:pt>
                <c:pt idx="414">
                  <c:v>3116</c:v>
                </c:pt>
                <c:pt idx="415">
                  <c:v>3116</c:v>
                </c:pt>
                <c:pt idx="416">
                  <c:v>3117</c:v>
                </c:pt>
                <c:pt idx="417">
                  <c:v>3117</c:v>
                </c:pt>
                <c:pt idx="418">
                  <c:v>3118</c:v>
                </c:pt>
                <c:pt idx="419">
                  <c:v>3118</c:v>
                </c:pt>
                <c:pt idx="420">
                  <c:v>3119</c:v>
                </c:pt>
                <c:pt idx="421">
                  <c:v>3119</c:v>
                </c:pt>
                <c:pt idx="422">
                  <c:v>3120</c:v>
                </c:pt>
                <c:pt idx="423">
                  <c:v>3120</c:v>
                </c:pt>
                <c:pt idx="424">
                  <c:v>3121</c:v>
                </c:pt>
                <c:pt idx="425">
                  <c:v>3121</c:v>
                </c:pt>
                <c:pt idx="426">
                  <c:v>3122</c:v>
                </c:pt>
                <c:pt idx="427">
                  <c:v>3122</c:v>
                </c:pt>
                <c:pt idx="428">
                  <c:v>3123</c:v>
                </c:pt>
                <c:pt idx="429">
                  <c:v>3123</c:v>
                </c:pt>
                <c:pt idx="430">
                  <c:v>3124</c:v>
                </c:pt>
                <c:pt idx="431">
                  <c:v>3124</c:v>
                </c:pt>
                <c:pt idx="432">
                  <c:v>3125</c:v>
                </c:pt>
                <c:pt idx="433">
                  <c:v>3125</c:v>
                </c:pt>
                <c:pt idx="434">
                  <c:v>3126</c:v>
                </c:pt>
                <c:pt idx="435">
                  <c:v>3126</c:v>
                </c:pt>
                <c:pt idx="436">
                  <c:v>3127</c:v>
                </c:pt>
                <c:pt idx="437">
                  <c:v>3127</c:v>
                </c:pt>
                <c:pt idx="438">
                  <c:v>3128</c:v>
                </c:pt>
                <c:pt idx="439">
                  <c:v>3128</c:v>
                </c:pt>
                <c:pt idx="440">
                  <c:v>3129</c:v>
                </c:pt>
                <c:pt idx="441">
                  <c:v>3129</c:v>
                </c:pt>
                <c:pt idx="442">
                  <c:v>3130</c:v>
                </c:pt>
                <c:pt idx="443">
                  <c:v>3130</c:v>
                </c:pt>
                <c:pt idx="444">
                  <c:v>3131</c:v>
                </c:pt>
                <c:pt idx="445">
                  <c:v>3131</c:v>
                </c:pt>
                <c:pt idx="446">
                  <c:v>3132</c:v>
                </c:pt>
                <c:pt idx="447">
                  <c:v>3132</c:v>
                </c:pt>
                <c:pt idx="448">
                  <c:v>3133</c:v>
                </c:pt>
                <c:pt idx="449">
                  <c:v>3133</c:v>
                </c:pt>
                <c:pt idx="450">
                  <c:v>3134</c:v>
                </c:pt>
                <c:pt idx="451">
                  <c:v>3134</c:v>
                </c:pt>
                <c:pt idx="452">
                  <c:v>3135</c:v>
                </c:pt>
                <c:pt idx="453">
                  <c:v>3135</c:v>
                </c:pt>
                <c:pt idx="454">
                  <c:v>3137</c:v>
                </c:pt>
                <c:pt idx="455">
                  <c:v>3137</c:v>
                </c:pt>
                <c:pt idx="456">
                  <c:v>3138</c:v>
                </c:pt>
                <c:pt idx="457">
                  <c:v>3138</c:v>
                </c:pt>
                <c:pt idx="458">
                  <c:v>3140</c:v>
                </c:pt>
                <c:pt idx="459">
                  <c:v>3140</c:v>
                </c:pt>
                <c:pt idx="460">
                  <c:v>3141</c:v>
                </c:pt>
                <c:pt idx="461">
                  <c:v>3141</c:v>
                </c:pt>
                <c:pt idx="462">
                  <c:v>3142</c:v>
                </c:pt>
                <c:pt idx="463">
                  <c:v>3142</c:v>
                </c:pt>
                <c:pt idx="464">
                  <c:v>3144</c:v>
                </c:pt>
                <c:pt idx="465">
                  <c:v>3144</c:v>
                </c:pt>
                <c:pt idx="466">
                  <c:v>3145</c:v>
                </c:pt>
                <c:pt idx="467">
                  <c:v>3145</c:v>
                </c:pt>
                <c:pt idx="468">
                  <c:v>3146</c:v>
                </c:pt>
                <c:pt idx="469">
                  <c:v>3147</c:v>
                </c:pt>
                <c:pt idx="470">
                  <c:v>3147</c:v>
                </c:pt>
                <c:pt idx="471">
                  <c:v>3148</c:v>
                </c:pt>
                <c:pt idx="472">
                  <c:v>3148</c:v>
                </c:pt>
                <c:pt idx="473">
                  <c:v>3149</c:v>
                </c:pt>
                <c:pt idx="474">
                  <c:v>3149</c:v>
                </c:pt>
                <c:pt idx="475">
                  <c:v>3150</c:v>
                </c:pt>
                <c:pt idx="476">
                  <c:v>3150</c:v>
                </c:pt>
                <c:pt idx="477">
                  <c:v>3151</c:v>
                </c:pt>
                <c:pt idx="478">
                  <c:v>3151</c:v>
                </c:pt>
                <c:pt idx="479">
                  <c:v>3152</c:v>
                </c:pt>
                <c:pt idx="480">
                  <c:v>3152</c:v>
                </c:pt>
                <c:pt idx="481">
                  <c:v>3154</c:v>
                </c:pt>
                <c:pt idx="482">
                  <c:v>3154</c:v>
                </c:pt>
                <c:pt idx="483">
                  <c:v>3155</c:v>
                </c:pt>
                <c:pt idx="484">
                  <c:v>3155</c:v>
                </c:pt>
                <c:pt idx="485">
                  <c:v>3156</c:v>
                </c:pt>
                <c:pt idx="486">
                  <c:v>3156</c:v>
                </c:pt>
                <c:pt idx="487">
                  <c:v>3157</c:v>
                </c:pt>
                <c:pt idx="488">
                  <c:v>3157</c:v>
                </c:pt>
                <c:pt idx="489">
                  <c:v>3158</c:v>
                </c:pt>
                <c:pt idx="490">
                  <c:v>3158</c:v>
                </c:pt>
                <c:pt idx="491">
                  <c:v>3159</c:v>
                </c:pt>
                <c:pt idx="492">
                  <c:v>3159</c:v>
                </c:pt>
                <c:pt idx="493">
                  <c:v>3160</c:v>
                </c:pt>
                <c:pt idx="494">
                  <c:v>3160</c:v>
                </c:pt>
                <c:pt idx="495">
                  <c:v>3161</c:v>
                </c:pt>
                <c:pt idx="496">
                  <c:v>3161</c:v>
                </c:pt>
                <c:pt idx="497">
                  <c:v>3162</c:v>
                </c:pt>
                <c:pt idx="498">
                  <c:v>3162</c:v>
                </c:pt>
                <c:pt idx="499">
                  <c:v>3163</c:v>
                </c:pt>
                <c:pt idx="500">
                  <c:v>3163</c:v>
                </c:pt>
                <c:pt idx="501">
                  <c:v>3164</c:v>
                </c:pt>
                <c:pt idx="502">
                  <c:v>3164</c:v>
                </c:pt>
                <c:pt idx="503">
                  <c:v>3165</c:v>
                </c:pt>
                <c:pt idx="504">
                  <c:v>3165</c:v>
                </c:pt>
                <c:pt idx="505">
                  <c:v>3166</c:v>
                </c:pt>
                <c:pt idx="506">
                  <c:v>3166</c:v>
                </c:pt>
                <c:pt idx="507">
                  <c:v>3167</c:v>
                </c:pt>
                <c:pt idx="508">
                  <c:v>3167</c:v>
                </c:pt>
                <c:pt idx="509">
                  <c:v>3168</c:v>
                </c:pt>
                <c:pt idx="510">
                  <c:v>3168</c:v>
                </c:pt>
                <c:pt idx="511">
                  <c:v>3169</c:v>
                </c:pt>
                <c:pt idx="512">
                  <c:v>3170</c:v>
                </c:pt>
                <c:pt idx="513">
                  <c:v>3170</c:v>
                </c:pt>
                <c:pt idx="514">
                  <c:v>3171</c:v>
                </c:pt>
                <c:pt idx="515">
                  <c:v>3171</c:v>
                </c:pt>
                <c:pt idx="516">
                  <c:v>3172</c:v>
                </c:pt>
                <c:pt idx="517">
                  <c:v>3172</c:v>
                </c:pt>
                <c:pt idx="518">
                  <c:v>3173</c:v>
                </c:pt>
                <c:pt idx="519">
                  <c:v>3173</c:v>
                </c:pt>
                <c:pt idx="520">
                  <c:v>3174</c:v>
                </c:pt>
                <c:pt idx="521">
                  <c:v>3174</c:v>
                </c:pt>
                <c:pt idx="522">
                  <c:v>3175</c:v>
                </c:pt>
                <c:pt idx="523">
                  <c:v>3175</c:v>
                </c:pt>
                <c:pt idx="524">
                  <c:v>3176</c:v>
                </c:pt>
                <c:pt idx="525">
                  <c:v>3176</c:v>
                </c:pt>
                <c:pt idx="526">
                  <c:v>3177</c:v>
                </c:pt>
                <c:pt idx="527">
                  <c:v>3177</c:v>
                </c:pt>
                <c:pt idx="528">
                  <c:v>3178</c:v>
                </c:pt>
                <c:pt idx="529">
                  <c:v>3178</c:v>
                </c:pt>
                <c:pt idx="530">
                  <c:v>3179</c:v>
                </c:pt>
                <c:pt idx="531">
                  <c:v>3179</c:v>
                </c:pt>
                <c:pt idx="532">
                  <c:v>3180</c:v>
                </c:pt>
                <c:pt idx="533">
                  <c:v>3180</c:v>
                </c:pt>
                <c:pt idx="534">
                  <c:v>3181</c:v>
                </c:pt>
                <c:pt idx="535">
                  <c:v>3181</c:v>
                </c:pt>
                <c:pt idx="536">
                  <c:v>3182</c:v>
                </c:pt>
                <c:pt idx="537">
                  <c:v>3182</c:v>
                </c:pt>
                <c:pt idx="538">
                  <c:v>3183</c:v>
                </c:pt>
                <c:pt idx="539">
                  <c:v>3183</c:v>
                </c:pt>
                <c:pt idx="540">
                  <c:v>3184</c:v>
                </c:pt>
                <c:pt idx="541">
                  <c:v>3184</c:v>
                </c:pt>
                <c:pt idx="542">
                  <c:v>3185</c:v>
                </c:pt>
                <c:pt idx="543">
                  <c:v>3185</c:v>
                </c:pt>
                <c:pt idx="544">
                  <c:v>3186</c:v>
                </c:pt>
                <c:pt idx="545">
                  <c:v>3186</c:v>
                </c:pt>
                <c:pt idx="546">
                  <c:v>3187</c:v>
                </c:pt>
                <c:pt idx="547">
                  <c:v>3187</c:v>
                </c:pt>
                <c:pt idx="548">
                  <c:v>3188</c:v>
                </c:pt>
                <c:pt idx="549">
                  <c:v>3188</c:v>
                </c:pt>
                <c:pt idx="550">
                  <c:v>3189</c:v>
                </c:pt>
                <c:pt idx="551">
                  <c:v>3189</c:v>
                </c:pt>
                <c:pt idx="552">
                  <c:v>3190</c:v>
                </c:pt>
                <c:pt idx="553">
                  <c:v>3190</c:v>
                </c:pt>
                <c:pt idx="554">
                  <c:v>3191</c:v>
                </c:pt>
                <c:pt idx="555">
                  <c:v>3191</c:v>
                </c:pt>
                <c:pt idx="556">
                  <c:v>3192</c:v>
                </c:pt>
                <c:pt idx="557">
                  <c:v>3192</c:v>
                </c:pt>
                <c:pt idx="558">
                  <c:v>3193</c:v>
                </c:pt>
                <c:pt idx="559">
                  <c:v>3193</c:v>
                </c:pt>
                <c:pt idx="560">
                  <c:v>3194</c:v>
                </c:pt>
                <c:pt idx="561">
                  <c:v>3194</c:v>
                </c:pt>
                <c:pt idx="562">
                  <c:v>3195</c:v>
                </c:pt>
                <c:pt idx="563">
                  <c:v>3195</c:v>
                </c:pt>
                <c:pt idx="564">
                  <c:v>3196</c:v>
                </c:pt>
                <c:pt idx="565">
                  <c:v>3196</c:v>
                </c:pt>
                <c:pt idx="566">
                  <c:v>3197</c:v>
                </c:pt>
                <c:pt idx="567">
                  <c:v>3197</c:v>
                </c:pt>
                <c:pt idx="568">
                  <c:v>3198</c:v>
                </c:pt>
                <c:pt idx="569">
                  <c:v>3198</c:v>
                </c:pt>
                <c:pt idx="570">
                  <c:v>3199</c:v>
                </c:pt>
                <c:pt idx="571">
                  <c:v>3199</c:v>
                </c:pt>
                <c:pt idx="572">
                  <c:v>3200</c:v>
                </c:pt>
                <c:pt idx="573">
                  <c:v>3200</c:v>
                </c:pt>
                <c:pt idx="574">
                  <c:v>3201</c:v>
                </c:pt>
                <c:pt idx="575">
                  <c:v>3201</c:v>
                </c:pt>
                <c:pt idx="576">
                  <c:v>3202</c:v>
                </c:pt>
                <c:pt idx="577">
                  <c:v>3202</c:v>
                </c:pt>
                <c:pt idx="578">
                  <c:v>3203</c:v>
                </c:pt>
                <c:pt idx="579">
                  <c:v>3203</c:v>
                </c:pt>
                <c:pt idx="580">
                  <c:v>3204</c:v>
                </c:pt>
                <c:pt idx="581">
                  <c:v>3204</c:v>
                </c:pt>
                <c:pt idx="582">
                  <c:v>3205</c:v>
                </c:pt>
                <c:pt idx="583">
                  <c:v>3205</c:v>
                </c:pt>
                <c:pt idx="584">
                  <c:v>3206</c:v>
                </c:pt>
                <c:pt idx="585">
                  <c:v>3206</c:v>
                </c:pt>
                <c:pt idx="586">
                  <c:v>3207</c:v>
                </c:pt>
                <c:pt idx="587">
                  <c:v>3207</c:v>
                </c:pt>
                <c:pt idx="588">
                  <c:v>3209</c:v>
                </c:pt>
                <c:pt idx="589">
                  <c:v>3209</c:v>
                </c:pt>
                <c:pt idx="590">
                  <c:v>3210</c:v>
                </c:pt>
                <c:pt idx="591">
                  <c:v>3210</c:v>
                </c:pt>
                <c:pt idx="592">
                  <c:v>3211</c:v>
                </c:pt>
                <c:pt idx="593">
                  <c:v>3211</c:v>
                </c:pt>
                <c:pt idx="594">
                  <c:v>3212</c:v>
                </c:pt>
                <c:pt idx="595">
                  <c:v>3212</c:v>
                </c:pt>
                <c:pt idx="596">
                  <c:v>3213</c:v>
                </c:pt>
                <c:pt idx="597">
                  <c:v>3213</c:v>
                </c:pt>
                <c:pt idx="598">
                  <c:v>3214</c:v>
                </c:pt>
                <c:pt idx="599">
                  <c:v>3214</c:v>
                </c:pt>
                <c:pt idx="600">
                  <c:v>3215</c:v>
                </c:pt>
                <c:pt idx="601">
                  <c:v>3215</c:v>
                </c:pt>
                <c:pt idx="602">
                  <c:v>3216</c:v>
                </c:pt>
                <c:pt idx="603">
                  <c:v>3216</c:v>
                </c:pt>
                <c:pt idx="604">
                  <c:v>3217</c:v>
                </c:pt>
                <c:pt idx="605">
                  <c:v>3217</c:v>
                </c:pt>
                <c:pt idx="606">
                  <c:v>3218</c:v>
                </c:pt>
                <c:pt idx="607">
                  <c:v>3218</c:v>
                </c:pt>
                <c:pt idx="608">
                  <c:v>3219</c:v>
                </c:pt>
                <c:pt idx="609">
                  <c:v>3219</c:v>
                </c:pt>
                <c:pt idx="610">
                  <c:v>3220</c:v>
                </c:pt>
                <c:pt idx="611">
                  <c:v>3220</c:v>
                </c:pt>
                <c:pt idx="612">
                  <c:v>3221</c:v>
                </c:pt>
                <c:pt idx="613">
                  <c:v>3221</c:v>
                </c:pt>
                <c:pt idx="614">
                  <c:v>3222</c:v>
                </c:pt>
                <c:pt idx="615">
                  <c:v>3222</c:v>
                </c:pt>
                <c:pt idx="616">
                  <c:v>3223</c:v>
                </c:pt>
                <c:pt idx="617">
                  <c:v>3223</c:v>
                </c:pt>
                <c:pt idx="618">
                  <c:v>3225</c:v>
                </c:pt>
                <c:pt idx="619">
                  <c:v>3225</c:v>
                </c:pt>
                <c:pt idx="620">
                  <c:v>3226</c:v>
                </c:pt>
                <c:pt idx="621">
                  <c:v>3226</c:v>
                </c:pt>
                <c:pt idx="622">
                  <c:v>3227</c:v>
                </c:pt>
                <c:pt idx="623">
                  <c:v>3227</c:v>
                </c:pt>
                <c:pt idx="624">
                  <c:v>3228</c:v>
                </c:pt>
                <c:pt idx="625">
                  <c:v>3228</c:v>
                </c:pt>
                <c:pt idx="626">
                  <c:v>3229</c:v>
                </c:pt>
                <c:pt idx="627">
                  <c:v>3229</c:v>
                </c:pt>
                <c:pt idx="628">
                  <c:v>3230</c:v>
                </c:pt>
                <c:pt idx="629">
                  <c:v>3230</c:v>
                </c:pt>
                <c:pt idx="630">
                  <c:v>3231</c:v>
                </c:pt>
                <c:pt idx="631">
                  <c:v>3231</c:v>
                </c:pt>
                <c:pt idx="632">
                  <c:v>3232</c:v>
                </c:pt>
                <c:pt idx="633">
                  <c:v>3232</c:v>
                </c:pt>
                <c:pt idx="634">
                  <c:v>3233</c:v>
                </c:pt>
                <c:pt idx="635">
                  <c:v>3233</c:v>
                </c:pt>
                <c:pt idx="636">
                  <c:v>3235</c:v>
                </c:pt>
                <c:pt idx="637">
                  <c:v>3235</c:v>
                </c:pt>
                <c:pt idx="638">
                  <c:v>3236</c:v>
                </c:pt>
                <c:pt idx="639">
                  <c:v>3236</c:v>
                </c:pt>
                <c:pt idx="640">
                  <c:v>3237</c:v>
                </c:pt>
                <c:pt idx="641">
                  <c:v>3237</c:v>
                </c:pt>
                <c:pt idx="642">
                  <c:v>3238</c:v>
                </c:pt>
                <c:pt idx="643">
                  <c:v>3238</c:v>
                </c:pt>
                <c:pt idx="644">
                  <c:v>3239</c:v>
                </c:pt>
                <c:pt idx="645">
                  <c:v>3239</c:v>
                </c:pt>
                <c:pt idx="646">
                  <c:v>3240</c:v>
                </c:pt>
                <c:pt idx="647">
                  <c:v>3240</c:v>
                </c:pt>
                <c:pt idx="648">
                  <c:v>3241</c:v>
                </c:pt>
                <c:pt idx="649">
                  <c:v>3241</c:v>
                </c:pt>
                <c:pt idx="650">
                  <c:v>3242</c:v>
                </c:pt>
                <c:pt idx="651">
                  <c:v>3242</c:v>
                </c:pt>
                <c:pt idx="652">
                  <c:v>3243</c:v>
                </c:pt>
                <c:pt idx="653">
                  <c:v>3243</c:v>
                </c:pt>
                <c:pt idx="654">
                  <c:v>3244</c:v>
                </c:pt>
                <c:pt idx="655">
                  <c:v>3244</c:v>
                </c:pt>
                <c:pt idx="656">
                  <c:v>3245</c:v>
                </c:pt>
                <c:pt idx="657">
                  <c:v>3245</c:v>
                </c:pt>
                <c:pt idx="658">
                  <c:v>3246</c:v>
                </c:pt>
                <c:pt idx="659">
                  <c:v>3246</c:v>
                </c:pt>
                <c:pt idx="660">
                  <c:v>3247</c:v>
                </c:pt>
                <c:pt idx="661">
                  <c:v>3247</c:v>
                </c:pt>
                <c:pt idx="662">
                  <c:v>3248</c:v>
                </c:pt>
                <c:pt idx="663">
                  <c:v>3248</c:v>
                </c:pt>
                <c:pt idx="664">
                  <c:v>3249</c:v>
                </c:pt>
                <c:pt idx="665">
                  <c:v>3249</c:v>
                </c:pt>
                <c:pt idx="666">
                  <c:v>3250</c:v>
                </c:pt>
                <c:pt idx="667">
                  <c:v>3250</c:v>
                </c:pt>
                <c:pt idx="668">
                  <c:v>3251</c:v>
                </c:pt>
                <c:pt idx="669">
                  <c:v>3251</c:v>
                </c:pt>
                <c:pt idx="670">
                  <c:v>3252</c:v>
                </c:pt>
                <c:pt idx="671">
                  <c:v>3252</c:v>
                </c:pt>
                <c:pt idx="672">
                  <c:v>3253</c:v>
                </c:pt>
                <c:pt idx="673">
                  <c:v>3253</c:v>
                </c:pt>
                <c:pt idx="674">
                  <c:v>3254</c:v>
                </c:pt>
                <c:pt idx="675">
                  <c:v>3254</c:v>
                </c:pt>
                <c:pt idx="676">
                  <c:v>3255</c:v>
                </c:pt>
                <c:pt idx="677">
                  <c:v>3255</c:v>
                </c:pt>
                <c:pt idx="678">
                  <c:v>3256</c:v>
                </c:pt>
                <c:pt idx="679">
                  <c:v>3256</c:v>
                </c:pt>
                <c:pt idx="680">
                  <c:v>3257</c:v>
                </c:pt>
                <c:pt idx="681">
                  <c:v>3257</c:v>
                </c:pt>
                <c:pt idx="682">
                  <c:v>3258</c:v>
                </c:pt>
                <c:pt idx="683">
                  <c:v>3258</c:v>
                </c:pt>
                <c:pt idx="684">
                  <c:v>3259</c:v>
                </c:pt>
                <c:pt idx="685">
                  <c:v>3259</c:v>
                </c:pt>
                <c:pt idx="686">
                  <c:v>3260</c:v>
                </c:pt>
                <c:pt idx="687">
                  <c:v>3260</c:v>
                </c:pt>
                <c:pt idx="688">
                  <c:v>3261</c:v>
                </c:pt>
                <c:pt idx="689">
                  <c:v>3261</c:v>
                </c:pt>
                <c:pt idx="690">
                  <c:v>3262</c:v>
                </c:pt>
                <c:pt idx="691">
                  <c:v>3262</c:v>
                </c:pt>
                <c:pt idx="692">
                  <c:v>3263</c:v>
                </c:pt>
                <c:pt idx="693">
                  <c:v>3263</c:v>
                </c:pt>
                <c:pt idx="694">
                  <c:v>3264</c:v>
                </c:pt>
                <c:pt idx="695">
                  <c:v>3264</c:v>
                </c:pt>
                <c:pt idx="696">
                  <c:v>3265</c:v>
                </c:pt>
                <c:pt idx="697">
                  <c:v>3265</c:v>
                </c:pt>
                <c:pt idx="698">
                  <c:v>3266</c:v>
                </c:pt>
                <c:pt idx="699">
                  <c:v>3266</c:v>
                </c:pt>
                <c:pt idx="700">
                  <c:v>3267</c:v>
                </c:pt>
                <c:pt idx="701">
                  <c:v>3267</c:v>
                </c:pt>
                <c:pt idx="702">
                  <c:v>3268</c:v>
                </c:pt>
                <c:pt idx="703">
                  <c:v>3268</c:v>
                </c:pt>
                <c:pt idx="704">
                  <c:v>3269</c:v>
                </c:pt>
                <c:pt idx="705">
                  <c:v>3269</c:v>
                </c:pt>
                <c:pt idx="706">
                  <c:v>3270</c:v>
                </c:pt>
                <c:pt idx="707">
                  <c:v>3270</c:v>
                </c:pt>
                <c:pt idx="708">
                  <c:v>3271</c:v>
                </c:pt>
                <c:pt idx="709">
                  <c:v>3271</c:v>
                </c:pt>
                <c:pt idx="710">
                  <c:v>3272</c:v>
                </c:pt>
                <c:pt idx="711">
                  <c:v>3272</c:v>
                </c:pt>
                <c:pt idx="712">
                  <c:v>3273</c:v>
                </c:pt>
                <c:pt idx="713">
                  <c:v>3273</c:v>
                </c:pt>
                <c:pt idx="714">
                  <c:v>3274</c:v>
                </c:pt>
                <c:pt idx="715">
                  <c:v>3274</c:v>
                </c:pt>
                <c:pt idx="716">
                  <c:v>3275</c:v>
                </c:pt>
                <c:pt idx="717">
                  <c:v>3275</c:v>
                </c:pt>
                <c:pt idx="718">
                  <c:v>3276</c:v>
                </c:pt>
                <c:pt idx="719">
                  <c:v>3276</c:v>
                </c:pt>
                <c:pt idx="720">
                  <c:v>3277</c:v>
                </c:pt>
                <c:pt idx="721">
                  <c:v>3277</c:v>
                </c:pt>
                <c:pt idx="722">
                  <c:v>3278</c:v>
                </c:pt>
                <c:pt idx="723">
                  <c:v>3278</c:v>
                </c:pt>
                <c:pt idx="724">
                  <c:v>3279</c:v>
                </c:pt>
                <c:pt idx="725">
                  <c:v>3279</c:v>
                </c:pt>
                <c:pt idx="726">
                  <c:v>3280</c:v>
                </c:pt>
                <c:pt idx="727">
                  <c:v>3280</c:v>
                </c:pt>
                <c:pt idx="728">
                  <c:v>3281</c:v>
                </c:pt>
                <c:pt idx="729">
                  <c:v>3281</c:v>
                </c:pt>
                <c:pt idx="730">
                  <c:v>3282</c:v>
                </c:pt>
                <c:pt idx="731">
                  <c:v>3282</c:v>
                </c:pt>
                <c:pt idx="732">
                  <c:v>3283</c:v>
                </c:pt>
                <c:pt idx="733">
                  <c:v>3283</c:v>
                </c:pt>
                <c:pt idx="734">
                  <c:v>3284</c:v>
                </c:pt>
                <c:pt idx="735">
                  <c:v>3284</c:v>
                </c:pt>
                <c:pt idx="736">
                  <c:v>3285</c:v>
                </c:pt>
                <c:pt idx="737">
                  <c:v>3285</c:v>
                </c:pt>
                <c:pt idx="738">
                  <c:v>3286</c:v>
                </c:pt>
                <c:pt idx="739">
                  <c:v>3286</c:v>
                </c:pt>
                <c:pt idx="740">
                  <c:v>3287</c:v>
                </c:pt>
                <c:pt idx="741">
                  <c:v>3287</c:v>
                </c:pt>
                <c:pt idx="742">
                  <c:v>3288</c:v>
                </c:pt>
                <c:pt idx="743">
                  <c:v>3288</c:v>
                </c:pt>
                <c:pt idx="744">
                  <c:v>3289</c:v>
                </c:pt>
                <c:pt idx="745">
                  <c:v>3289</c:v>
                </c:pt>
                <c:pt idx="746">
                  <c:v>3290</c:v>
                </c:pt>
                <c:pt idx="747">
                  <c:v>3290</c:v>
                </c:pt>
                <c:pt idx="748">
                  <c:v>3291</c:v>
                </c:pt>
                <c:pt idx="749">
                  <c:v>3291</c:v>
                </c:pt>
                <c:pt idx="750">
                  <c:v>3292</c:v>
                </c:pt>
                <c:pt idx="751">
                  <c:v>3292</c:v>
                </c:pt>
                <c:pt idx="752">
                  <c:v>3293</c:v>
                </c:pt>
                <c:pt idx="753">
                  <c:v>3293</c:v>
                </c:pt>
                <c:pt idx="754">
                  <c:v>3294</c:v>
                </c:pt>
                <c:pt idx="755">
                  <c:v>3294</c:v>
                </c:pt>
                <c:pt idx="756">
                  <c:v>3295</c:v>
                </c:pt>
                <c:pt idx="757">
                  <c:v>3295</c:v>
                </c:pt>
                <c:pt idx="758">
                  <c:v>3296</c:v>
                </c:pt>
                <c:pt idx="759">
                  <c:v>3296</c:v>
                </c:pt>
                <c:pt idx="760">
                  <c:v>3297</c:v>
                </c:pt>
                <c:pt idx="761">
                  <c:v>3297</c:v>
                </c:pt>
                <c:pt idx="762">
                  <c:v>3298</c:v>
                </c:pt>
                <c:pt idx="763">
                  <c:v>3298</c:v>
                </c:pt>
                <c:pt idx="764">
                  <c:v>3299</c:v>
                </c:pt>
                <c:pt idx="765">
                  <c:v>3299</c:v>
                </c:pt>
                <c:pt idx="766">
                  <c:v>3300</c:v>
                </c:pt>
                <c:pt idx="767">
                  <c:v>3300</c:v>
                </c:pt>
                <c:pt idx="768">
                  <c:v>3301</c:v>
                </c:pt>
                <c:pt idx="769">
                  <c:v>3301</c:v>
                </c:pt>
                <c:pt idx="770">
                  <c:v>3302</c:v>
                </c:pt>
                <c:pt idx="771">
                  <c:v>3302</c:v>
                </c:pt>
                <c:pt idx="772">
                  <c:v>3303</c:v>
                </c:pt>
                <c:pt idx="773">
                  <c:v>3303</c:v>
                </c:pt>
                <c:pt idx="774">
                  <c:v>3304</c:v>
                </c:pt>
                <c:pt idx="775">
                  <c:v>3304</c:v>
                </c:pt>
                <c:pt idx="776">
                  <c:v>3305</c:v>
                </c:pt>
                <c:pt idx="777">
                  <c:v>3305</c:v>
                </c:pt>
                <c:pt idx="778">
                  <c:v>3306</c:v>
                </c:pt>
                <c:pt idx="779">
                  <c:v>3306</c:v>
                </c:pt>
                <c:pt idx="780">
                  <c:v>3307</c:v>
                </c:pt>
                <c:pt idx="781">
                  <c:v>3307</c:v>
                </c:pt>
                <c:pt idx="782">
                  <c:v>3308</c:v>
                </c:pt>
                <c:pt idx="783">
                  <c:v>3308</c:v>
                </c:pt>
                <c:pt idx="784">
                  <c:v>3309</c:v>
                </c:pt>
                <c:pt idx="785">
                  <c:v>3309</c:v>
                </c:pt>
                <c:pt idx="786">
                  <c:v>3310</c:v>
                </c:pt>
                <c:pt idx="787">
                  <c:v>3310</c:v>
                </c:pt>
                <c:pt idx="788">
                  <c:v>3311</c:v>
                </c:pt>
                <c:pt idx="789">
                  <c:v>3311</c:v>
                </c:pt>
                <c:pt idx="790">
                  <c:v>3312</c:v>
                </c:pt>
                <c:pt idx="791">
                  <c:v>3312</c:v>
                </c:pt>
                <c:pt idx="792">
                  <c:v>3313</c:v>
                </c:pt>
                <c:pt idx="793">
                  <c:v>3313</c:v>
                </c:pt>
                <c:pt idx="794">
                  <c:v>3314</c:v>
                </c:pt>
                <c:pt idx="795">
                  <c:v>3314</c:v>
                </c:pt>
                <c:pt idx="796">
                  <c:v>3315</c:v>
                </c:pt>
                <c:pt idx="797">
                  <c:v>3315</c:v>
                </c:pt>
                <c:pt idx="798">
                  <c:v>3316</c:v>
                </c:pt>
                <c:pt idx="799">
                  <c:v>3316</c:v>
                </c:pt>
                <c:pt idx="800">
                  <c:v>3317</c:v>
                </c:pt>
                <c:pt idx="801">
                  <c:v>3317</c:v>
                </c:pt>
                <c:pt idx="802">
                  <c:v>3318</c:v>
                </c:pt>
                <c:pt idx="803">
                  <c:v>3318</c:v>
                </c:pt>
                <c:pt idx="804">
                  <c:v>3319</c:v>
                </c:pt>
                <c:pt idx="805">
                  <c:v>3319</c:v>
                </c:pt>
                <c:pt idx="806">
                  <c:v>3320</c:v>
                </c:pt>
                <c:pt idx="807">
                  <c:v>3320</c:v>
                </c:pt>
                <c:pt idx="808">
                  <c:v>3321</c:v>
                </c:pt>
                <c:pt idx="809">
                  <c:v>3321</c:v>
                </c:pt>
                <c:pt idx="810">
                  <c:v>3322</c:v>
                </c:pt>
                <c:pt idx="811">
                  <c:v>3322</c:v>
                </c:pt>
                <c:pt idx="812">
                  <c:v>3323</c:v>
                </c:pt>
                <c:pt idx="813">
                  <c:v>3323</c:v>
                </c:pt>
                <c:pt idx="814">
                  <c:v>3324</c:v>
                </c:pt>
                <c:pt idx="815">
                  <c:v>3324</c:v>
                </c:pt>
                <c:pt idx="816">
                  <c:v>3325</c:v>
                </c:pt>
                <c:pt idx="817">
                  <c:v>3325</c:v>
                </c:pt>
                <c:pt idx="818">
                  <c:v>3326</c:v>
                </c:pt>
                <c:pt idx="819">
                  <c:v>3326</c:v>
                </c:pt>
                <c:pt idx="820">
                  <c:v>3327</c:v>
                </c:pt>
                <c:pt idx="821">
                  <c:v>3327</c:v>
                </c:pt>
                <c:pt idx="822">
                  <c:v>3328</c:v>
                </c:pt>
                <c:pt idx="823">
                  <c:v>3328</c:v>
                </c:pt>
                <c:pt idx="824">
                  <c:v>3329</c:v>
                </c:pt>
                <c:pt idx="825">
                  <c:v>3329</c:v>
                </c:pt>
                <c:pt idx="826">
                  <c:v>3330</c:v>
                </c:pt>
                <c:pt idx="827">
                  <c:v>3330</c:v>
                </c:pt>
                <c:pt idx="828">
                  <c:v>3331</c:v>
                </c:pt>
                <c:pt idx="829">
                  <c:v>3331</c:v>
                </c:pt>
                <c:pt idx="830">
                  <c:v>3332</c:v>
                </c:pt>
                <c:pt idx="831">
                  <c:v>3332</c:v>
                </c:pt>
                <c:pt idx="832">
                  <c:v>3333</c:v>
                </c:pt>
                <c:pt idx="833">
                  <c:v>3333</c:v>
                </c:pt>
                <c:pt idx="834">
                  <c:v>3334</c:v>
                </c:pt>
                <c:pt idx="835">
                  <c:v>3334</c:v>
                </c:pt>
                <c:pt idx="836">
                  <c:v>3335</c:v>
                </c:pt>
                <c:pt idx="837">
                  <c:v>3335</c:v>
                </c:pt>
                <c:pt idx="838">
                  <c:v>3336</c:v>
                </c:pt>
                <c:pt idx="839">
                  <c:v>3336</c:v>
                </c:pt>
                <c:pt idx="840">
                  <c:v>3337</c:v>
                </c:pt>
                <c:pt idx="841">
                  <c:v>3337</c:v>
                </c:pt>
                <c:pt idx="842">
                  <c:v>3338</c:v>
                </c:pt>
                <c:pt idx="843">
                  <c:v>3338</c:v>
                </c:pt>
                <c:pt idx="844">
                  <c:v>3339</c:v>
                </c:pt>
                <c:pt idx="845">
                  <c:v>3339</c:v>
                </c:pt>
                <c:pt idx="846">
                  <c:v>3340</c:v>
                </c:pt>
                <c:pt idx="847">
                  <c:v>3340</c:v>
                </c:pt>
                <c:pt idx="848">
                  <c:v>3341</c:v>
                </c:pt>
                <c:pt idx="849">
                  <c:v>3341</c:v>
                </c:pt>
                <c:pt idx="850">
                  <c:v>3342</c:v>
                </c:pt>
                <c:pt idx="851">
                  <c:v>3342</c:v>
                </c:pt>
                <c:pt idx="852">
                  <c:v>3343</c:v>
                </c:pt>
                <c:pt idx="853">
                  <c:v>3343</c:v>
                </c:pt>
                <c:pt idx="854">
                  <c:v>3344</c:v>
                </c:pt>
                <c:pt idx="855">
                  <c:v>3344</c:v>
                </c:pt>
                <c:pt idx="856">
                  <c:v>3345</c:v>
                </c:pt>
                <c:pt idx="857">
                  <c:v>3345</c:v>
                </c:pt>
                <c:pt idx="858">
                  <c:v>3346</c:v>
                </c:pt>
                <c:pt idx="859">
                  <c:v>3346</c:v>
                </c:pt>
                <c:pt idx="860">
                  <c:v>3347</c:v>
                </c:pt>
                <c:pt idx="861">
                  <c:v>3347</c:v>
                </c:pt>
                <c:pt idx="862">
                  <c:v>3348</c:v>
                </c:pt>
                <c:pt idx="863">
                  <c:v>3348</c:v>
                </c:pt>
                <c:pt idx="864">
                  <c:v>3349</c:v>
                </c:pt>
                <c:pt idx="865">
                  <c:v>3349</c:v>
                </c:pt>
                <c:pt idx="866">
                  <c:v>3350</c:v>
                </c:pt>
                <c:pt idx="867">
                  <c:v>3350</c:v>
                </c:pt>
                <c:pt idx="868">
                  <c:v>3351</c:v>
                </c:pt>
                <c:pt idx="869">
                  <c:v>3351</c:v>
                </c:pt>
                <c:pt idx="870">
                  <c:v>3352</c:v>
                </c:pt>
                <c:pt idx="871">
                  <c:v>3352</c:v>
                </c:pt>
                <c:pt idx="872">
                  <c:v>3353</c:v>
                </c:pt>
                <c:pt idx="873">
                  <c:v>3353</c:v>
                </c:pt>
                <c:pt idx="874">
                  <c:v>3354</c:v>
                </c:pt>
                <c:pt idx="875">
                  <c:v>3354</c:v>
                </c:pt>
                <c:pt idx="876">
                  <c:v>3355</c:v>
                </c:pt>
                <c:pt idx="877">
                  <c:v>3355</c:v>
                </c:pt>
                <c:pt idx="878">
                  <c:v>3356</c:v>
                </c:pt>
                <c:pt idx="879">
                  <c:v>3356</c:v>
                </c:pt>
                <c:pt idx="880">
                  <c:v>3357</c:v>
                </c:pt>
                <c:pt idx="881">
                  <c:v>3357</c:v>
                </c:pt>
                <c:pt idx="882">
                  <c:v>3358</c:v>
                </c:pt>
                <c:pt idx="883">
                  <c:v>3358</c:v>
                </c:pt>
                <c:pt idx="884">
                  <c:v>3359</c:v>
                </c:pt>
                <c:pt idx="885">
                  <c:v>3359</c:v>
                </c:pt>
                <c:pt idx="886">
                  <c:v>3360</c:v>
                </c:pt>
                <c:pt idx="887">
                  <c:v>3360</c:v>
                </c:pt>
                <c:pt idx="888">
                  <c:v>3361</c:v>
                </c:pt>
                <c:pt idx="889">
                  <c:v>3361</c:v>
                </c:pt>
                <c:pt idx="890">
                  <c:v>3362</c:v>
                </c:pt>
                <c:pt idx="891">
                  <c:v>3362</c:v>
                </c:pt>
                <c:pt idx="892">
                  <c:v>3363</c:v>
                </c:pt>
                <c:pt idx="893">
                  <c:v>3363</c:v>
                </c:pt>
                <c:pt idx="894">
                  <c:v>3364</c:v>
                </c:pt>
                <c:pt idx="895">
                  <c:v>3364</c:v>
                </c:pt>
                <c:pt idx="896">
                  <c:v>3365</c:v>
                </c:pt>
                <c:pt idx="897">
                  <c:v>3365</c:v>
                </c:pt>
                <c:pt idx="898">
                  <c:v>3366</c:v>
                </c:pt>
                <c:pt idx="899">
                  <c:v>3366</c:v>
                </c:pt>
                <c:pt idx="900">
                  <c:v>3367</c:v>
                </c:pt>
                <c:pt idx="901">
                  <c:v>3367</c:v>
                </c:pt>
                <c:pt idx="902">
                  <c:v>3368</c:v>
                </c:pt>
                <c:pt idx="903">
                  <c:v>3368</c:v>
                </c:pt>
                <c:pt idx="904">
                  <c:v>3369</c:v>
                </c:pt>
                <c:pt idx="905">
                  <c:v>3369</c:v>
                </c:pt>
                <c:pt idx="906">
                  <c:v>3370</c:v>
                </c:pt>
                <c:pt idx="907">
                  <c:v>3370</c:v>
                </c:pt>
                <c:pt idx="908">
                  <c:v>3371</c:v>
                </c:pt>
                <c:pt idx="909">
                  <c:v>3371</c:v>
                </c:pt>
                <c:pt idx="910">
                  <c:v>3372</c:v>
                </c:pt>
                <c:pt idx="911">
                  <c:v>3372</c:v>
                </c:pt>
                <c:pt idx="912">
                  <c:v>3373</c:v>
                </c:pt>
                <c:pt idx="913">
                  <c:v>3373</c:v>
                </c:pt>
                <c:pt idx="914">
                  <c:v>3374</c:v>
                </c:pt>
                <c:pt idx="915">
                  <c:v>3374</c:v>
                </c:pt>
                <c:pt idx="916">
                  <c:v>3375</c:v>
                </c:pt>
                <c:pt idx="917">
                  <c:v>3375</c:v>
                </c:pt>
                <c:pt idx="918">
                  <c:v>3376</c:v>
                </c:pt>
                <c:pt idx="919">
                  <c:v>3376</c:v>
                </c:pt>
                <c:pt idx="920">
                  <c:v>3377</c:v>
                </c:pt>
                <c:pt idx="921">
                  <c:v>3377</c:v>
                </c:pt>
                <c:pt idx="922">
                  <c:v>3378</c:v>
                </c:pt>
                <c:pt idx="923">
                  <c:v>3378</c:v>
                </c:pt>
                <c:pt idx="924">
                  <c:v>3379</c:v>
                </c:pt>
                <c:pt idx="925">
                  <c:v>3379</c:v>
                </c:pt>
                <c:pt idx="926">
                  <c:v>3380</c:v>
                </c:pt>
                <c:pt idx="927">
                  <c:v>3380</c:v>
                </c:pt>
                <c:pt idx="928">
                  <c:v>3381</c:v>
                </c:pt>
                <c:pt idx="929">
                  <c:v>3381</c:v>
                </c:pt>
                <c:pt idx="930">
                  <c:v>3382</c:v>
                </c:pt>
                <c:pt idx="931">
                  <c:v>3382</c:v>
                </c:pt>
                <c:pt idx="932">
                  <c:v>3384</c:v>
                </c:pt>
                <c:pt idx="933">
                  <c:v>3384</c:v>
                </c:pt>
                <c:pt idx="934">
                  <c:v>3385</c:v>
                </c:pt>
                <c:pt idx="935">
                  <c:v>3385</c:v>
                </c:pt>
                <c:pt idx="936">
                  <c:v>3386</c:v>
                </c:pt>
                <c:pt idx="937">
                  <c:v>3386</c:v>
                </c:pt>
                <c:pt idx="938">
                  <c:v>3387</c:v>
                </c:pt>
                <c:pt idx="939">
                  <c:v>3387</c:v>
                </c:pt>
                <c:pt idx="940">
                  <c:v>3388</c:v>
                </c:pt>
                <c:pt idx="941">
                  <c:v>3388</c:v>
                </c:pt>
                <c:pt idx="942">
                  <c:v>3389</c:v>
                </c:pt>
                <c:pt idx="943">
                  <c:v>3389</c:v>
                </c:pt>
                <c:pt idx="944">
                  <c:v>3390</c:v>
                </c:pt>
                <c:pt idx="945">
                  <c:v>3390</c:v>
                </c:pt>
                <c:pt idx="946">
                  <c:v>3391</c:v>
                </c:pt>
                <c:pt idx="947">
                  <c:v>3391</c:v>
                </c:pt>
                <c:pt idx="948">
                  <c:v>3392</c:v>
                </c:pt>
                <c:pt idx="949">
                  <c:v>3392</c:v>
                </c:pt>
                <c:pt idx="950">
                  <c:v>3393</c:v>
                </c:pt>
                <c:pt idx="951">
                  <c:v>3393</c:v>
                </c:pt>
                <c:pt idx="952">
                  <c:v>3394</c:v>
                </c:pt>
                <c:pt idx="953">
                  <c:v>3394</c:v>
                </c:pt>
                <c:pt idx="954">
                  <c:v>3395</c:v>
                </c:pt>
                <c:pt idx="955">
                  <c:v>3395</c:v>
                </c:pt>
                <c:pt idx="956">
                  <c:v>3396</c:v>
                </c:pt>
                <c:pt idx="957">
                  <c:v>3396</c:v>
                </c:pt>
                <c:pt idx="958">
                  <c:v>3397</c:v>
                </c:pt>
                <c:pt idx="959">
                  <c:v>3397</c:v>
                </c:pt>
                <c:pt idx="960">
                  <c:v>3398</c:v>
                </c:pt>
                <c:pt idx="961">
                  <c:v>3398</c:v>
                </c:pt>
                <c:pt idx="962">
                  <c:v>3399</c:v>
                </c:pt>
                <c:pt idx="963">
                  <c:v>3399</c:v>
                </c:pt>
                <c:pt idx="964">
                  <c:v>3400</c:v>
                </c:pt>
                <c:pt idx="965">
                  <c:v>3400</c:v>
                </c:pt>
                <c:pt idx="966">
                  <c:v>3401</c:v>
                </c:pt>
                <c:pt idx="967">
                  <c:v>3401</c:v>
                </c:pt>
                <c:pt idx="968">
                  <c:v>3402</c:v>
                </c:pt>
                <c:pt idx="969">
                  <c:v>3504</c:v>
                </c:pt>
                <c:pt idx="970">
                  <c:v>3504</c:v>
                </c:pt>
                <c:pt idx="971">
                  <c:v>3504</c:v>
                </c:pt>
                <c:pt idx="972">
                  <c:v>3504</c:v>
                </c:pt>
                <c:pt idx="973">
                  <c:v>3636</c:v>
                </c:pt>
                <c:pt idx="974">
                  <c:v>3636</c:v>
                </c:pt>
                <c:pt idx="975">
                  <c:v>3643</c:v>
                </c:pt>
                <c:pt idx="976">
                  <c:v>3643</c:v>
                </c:pt>
                <c:pt idx="977">
                  <c:v>3653</c:v>
                </c:pt>
                <c:pt idx="978">
                  <c:v>3653</c:v>
                </c:pt>
                <c:pt idx="979">
                  <c:v>3708</c:v>
                </c:pt>
                <c:pt idx="980">
                  <c:v>3708</c:v>
                </c:pt>
                <c:pt idx="981">
                  <c:v>3724</c:v>
                </c:pt>
                <c:pt idx="982">
                  <c:v>3724</c:v>
                </c:pt>
                <c:pt idx="983">
                  <c:v>3734</c:v>
                </c:pt>
                <c:pt idx="984">
                  <c:v>3734</c:v>
                </c:pt>
              </c:numCache>
            </c:numRef>
          </c:xVal>
          <c:yVal>
            <c:numRef>
              <c:f>Computing!$E$1035:$E$2019</c:f>
              <c:numCache>
                <c:formatCode>0.00</c:formatCode>
                <c:ptCount val="985"/>
                <c:pt idx="0">
                  <c:v>11.659178571428571</c:v>
                </c:pt>
                <c:pt idx="1">
                  <c:v>11.750285714285713</c:v>
                </c:pt>
                <c:pt idx="2">
                  <c:v>11.958892857142857</c:v>
                </c:pt>
                <c:pt idx="3">
                  <c:v>11.973964285714285</c:v>
                </c:pt>
                <c:pt idx="4">
                  <c:v>11.92617857142857</c:v>
                </c:pt>
                <c:pt idx="5">
                  <c:v>12.184178571428571</c:v>
                </c:pt>
                <c:pt idx="6">
                  <c:v>12.240642857142857</c:v>
                </c:pt>
                <c:pt idx="7">
                  <c:v>12.259285714285713</c:v>
                </c:pt>
                <c:pt idx="8">
                  <c:v>12.357214285714285</c:v>
                </c:pt>
                <c:pt idx="9">
                  <c:v>12.491142857142858</c:v>
                </c:pt>
                <c:pt idx="10">
                  <c:v>12.509392857142856</c:v>
                </c:pt>
                <c:pt idx="11">
                  <c:v>12.54542857142857</c:v>
                </c:pt>
                <c:pt idx="12">
                  <c:v>12.334214285714285</c:v>
                </c:pt>
                <c:pt idx="13">
                  <c:v>12.545857142857143</c:v>
                </c:pt>
                <c:pt idx="14">
                  <c:v>12.565678571428572</c:v>
                </c:pt>
                <c:pt idx="15">
                  <c:v>12.662107142857142</c:v>
                </c:pt>
                <c:pt idx="16">
                  <c:v>12.788642857142857</c:v>
                </c:pt>
                <c:pt idx="17">
                  <c:v>12.798178571428569</c:v>
                </c:pt>
                <c:pt idx="18">
                  <c:v>12.900678571428573</c:v>
                </c:pt>
                <c:pt idx="19">
                  <c:v>12.914642857142859</c:v>
                </c:pt>
                <c:pt idx="20">
                  <c:v>12.645214285714285</c:v>
                </c:pt>
                <c:pt idx="21">
                  <c:v>12.728035714285715</c:v>
                </c:pt>
                <c:pt idx="22">
                  <c:v>12.808321428571427</c:v>
                </c:pt>
                <c:pt idx="23">
                  <c:v>12.924214285714285</c:v>
                </c:pt>
                <c:pt idx="24">
                  <c:v>12.566678571428572</c:v>
                </c:pt>
                <c:pt idx="25">
                  <c:v>12.846571428571426</c:v>
                </c:pt>
                <c:pt idx="26">
                  <c:v>12.868428571428572</c:v>
                </c:pt>
                <c:pt idx="27">
                  <c:v>12.936678571428573</c:v>
                </c:pt>
                <c:pt idx="28">
                  <c:v>12.104749999999999</c:v>
                </c:pt>
                <c:pt idx="29">
                  <c:v>12.510285714285715</c:v>
                </c:pt>
                <c:pt idx="30">
                  <c:v>12.629892857142856</c:v>
                </c:pt>
                <c:pt idx="31">
                  <c:v>12.805321428571428</c:v>
                </c:pt>
                <c:pt idx="32">
                  <c:v>12.468071428571427</c:v>
                </c:pt>
                <c:pt idx="33">
                  <c:v>12.610107142857142</c:v>
                </c:pt>
                <c:pt idx="34">
                  <c:v>12.719857142857144</c:v>
                </c:pt>
                <c:pt idx="35">
                  <c:v>12.799678571428574</c:v>
                </c:pt>
                <c:pt idx="36">
                  <c:v>11.442071428571428</c:v>
                </c:pt>
                <c:pt idx="37">
                  <c:v>11.576357142857141</c:v>
                </c:pt>
                <c:pt idx="38">
                  <c:v>12.075535714285714</c:v>
                </c:pt>
                <c:pt idx="39">
                  <c:v>12.187821428571429</c:v>
                </c:pt>
                <c:pt idx="40">
                  <c:v>12.058642857142857</c:v>
                </c:pt>
                <c:pt idx="41">
                  <c:v>12.170214285714286</c:v>
                </c:pt>
                <c:pt idx="42">
                  <c:v>12.390428571428572</c:v>
                </c:pt>
                <c:pt idx="43">
                  <c:v>12.794785714285714</c:v>
                </c:pt>
                <c:pt idx="44">
                  <c:v>11.020821428571429</c:v>
                </c:pt>
                <c:pt idx="45">
                  <c:v>12.259464285714285</c:v>
                </c:pt>
                <c:pt idx="46">
                  <c:v>12.413892857142857</c:v>
                </c:pt>
                <c:pt idx="47">
                  <c:v>13.454607142857142</c:v>
                </c:pt>
                <c:pt idx="48">
                  <c:v>12.281964285714288</c:v>
                </c:pt>
                <c:pt idx="49">
                  <c:v>12.486499999999999</c:v>
                </c:pt>
                <c:pt idx="50">
                  <c:v>12.641857142857141</c:v>
                </c:pt>
                <c:pt idx="51">
                  <c:v>13.391500000000001</c:v>
                </c:pt>
                <c:pt idx="52">
                  <c:v>12.287749999999999</c:v>
                </c:pt>
                <c:pt idx="53">
                  <c:v>12.311857142857141</c:v>
                </c:pt>
                <c:pt idx="54">
                  <c:v>12.33732142857143</c:v>
                </c:pt>
                <c:pt idx="55">
                  <c:v>12.379357142857145</c:v>
                </c:pt>
                <c:pt idx="56">
                  <c:v>11.910571428571426</c:v>
                </c:pt>
                <c:pt idx="57">
                  <c:v>12.021392857142857</c:v>
                </c:pt>
                <c:pt idx="58">
                  <c:v>12.142214285714285</c:v>
                </c:pt>
                <c:pt idx="59">
                  <c:v>12.255714285714285</c:v>
                </c:pt>
                <c:pt idx="60">
                  <c:v>12.031714285714285</c:v>
                </c:pt>
                <c:pt idx="61">
                  <c:v>12.042178571428572</c:v>
                </c:pt>
                <c:pt idx="62">
                  <c:v>12.169357142857145</c:v>
                </c:pt>
                <c:pt idx="63">
                  <c:v>12.357964285714285</c:v>
                </c:pt>
                <c:pt idx="64">
                  <c:v>12.070642857142857</c:v>
                </c:pt>
                <c:pt idx="65">
                  <c:v>12.332285714285714</c:v>
                </c:pt>
                <c:pt idx="66">
                  <c:v>12.545035714285714</c:v>
                </c:pt>
                <c:pt idx="67">
                  <c:v>12.563750000000001</c:v>
                </c:pt>
                <c:pt idx="68">
                  <c:v>12.800785714285713</c:v>
                </c:pt>
                <c:pt idx="69">
                  <c:v>12.920607142857143</c:v>
                </c:pt>
                <c:pt idx="70">
                  <c:v>12.989464285714284</c:v>
                </c:pt>
                <c:pt idx="71">
                  <c:v>13.72682142857143</c:v>
                </c:pt>
                <c:pt idx="72">
                  <c:v>12.403178571428572</c:v>
                </c:pt>
                <c:pt idx="73">
                  <c:v>12.701178571428571</c:v>
                </c:pt>
                <c:pt idx="74">
                  <c:v>12.789678571428571</c:v>
                </c:pt>
                <c:pt idx="75">
                  <c:v>13.535107142857143</c:v>
                </c:pt>
                <c:pt idx="76">
                  <c:v>12.781571428571429</c:v>
                </c:pt>
                <c:pt idx="77">
                  <c:v>12.79832142857143</c:v>
                </c:pt>
                <c:pt idx="78">
                  <c:v>13.153035714285714</c:v>
                </c:pt>
                <c:pt idx="79">
                  <c:v>13.157928571428574</c:v>
                </c:pt>
                <c:pt idx="80">
                  <c:v>12.346428571428572</c:v>
                </c:pt>
                <c:pt idx="81">
                  <c:v>12.624857142857142</c:v>
                </c:pt>
                <c:pt idx="82">
                  <c:v>12.804107142857145</c:v>
                </c:pt>
                <c:pt idx="83">
                  <c:v>13.501642857142855</c:v>
                </c:pt>
                <c:pt idx="84">
                  <c:v>12.398607142857145</c:v>
                </c:pt>
                <c:pt idx="85">
                  <c:v>12.461321428571427</c:v>
                </c:pt>
                <c:pt idx="86">
                  <c:v>12.588142857142858</c:v>
                </c:pt>
                <c:pt idx="87">
                  <c:v>12.632785714285717</c:v>
                </c:pt>
                <c:pt idx="88">
                  <c:v>12.616250000000001</c:v>
                </c:pt>
                <c:pt idx="89">
                  <c:v>12.706892857142858</c:v>
                </c:pt>
                <c:pt idx="90">
                  <c:v>12.971642857142857</c:v>
                </c:pt>
                <c:pt idx="91">
                  <c:v>13.04082142857143</c:v>
                </c:pt>
                <c:pt idx="92">
                  <c:v>12.574321428571428</c:v>
                </c:pt>
                <c:pt idx="93">
                  <c:v>12.781142857142857</c:v>
                </c:pt>
                <c:pt idx="94">
                  <c:v>13.223214285714285</c:v>
                </c:pt>
                <c:pt idx="95">
                  <c:v>13.268857142857142</c:v>
                </c:pt>
                <c:pt idx="96">
                  <c:v>12.35275</c:v>
                </c:pt>
                <c:pt idx="97">
                  <c:v>12.442464285714287</c:v>
                </c:pt>
                <c:pt idx="98">
                  <c:v>12.487464285714285</c:v>
                </c:pt>
                <c:pt idx="99">
                  <c:v>12.508107142857142</c:v>
                </c:pt>
                <c:pt idx="100">
                  <c:v>12.583214285714284</c:v>
                </c:pt>
                <c:pt idx="101">
                  <c:v>12.743607142857144</c:v>
                </c:pt>
                <c:pt idx="102">
                  <c:v>12.891999999999999</c:v>
                </c:pt>
                <c:pt idx="103">
                  <c:v>13.299428571428571</c:v>
                </c:pt>
                <c:pt idx="104">
                  <c:v>12.561</c:v>
                </c:pt>
                <c:pt idx="105">
                  <c:v>12.692071428571429</c:v>
                </c:pt>
                <c:pt idx="106">
                  <c:v>13.139607142857141</c:v>
                </c:pt>
                <c:pt idx="107">
                  <c:v>13.362285714285713</c:v>
                </c:pt>
                <c:pt idx="108">
                  <c:v>12.262178571428571</c:v>
                </c:pt>
                <c:pt idx="109">
                  <c:v>12.688321428571431</c:v>
                </c:pt>
                <c:pt idx="110">
                  <c:v>12.720321428571429</c:v>
                </c:pt>
                <c:pt idx="111">
                  <c:v>12.83525</c:v>
                </c:pt>
                <c:pt idx="112">
                  <c:v>10.817571428571426</c:v>
                </c:pt>
                <c:pt idx="113">
                  <c:v>11.427000000000001</c:v>
                </c:pt>
                <c:pt idx="114">
                  <c:v>11.4981875</c:v>
                </c:pt>
                <c:pt idx="115">
                  <c:v>11.724642857142857</c:v>
                </c:pt>
                <c:pt idx="116">
                  <c:v>11.17075</c:v>
                </c:pt>
                <c:pt idx="117">
                  <c:v>11.3891875</c:v>
                </c:pt>
                <c:pt idx="118">
                  <c:v>11.445125000000001</c:v>
                </c:pt>
                <c:pt idx="119">
                  <c:v>11.449437499999998</c:v>
                </c:pt>
                <c:pt idx="120">
                  <c:v>11.1763125</c:v>
                </c:pt>
                <c:pt idx="121">
                  <c:v>11.180500000000002</c:v>
                </c:pt>
                <c:pt idx="122">
                  <c:v>11.61875</c:v>
                </c:pt>
                <c:pt idx="123">
                  <c:v>11.691875</c:v>
                </c:pt>
                <c:pt idx="124">
                  <c:v>12.197107142857142</c:v>
                </c:pt>
                <c:pt idx="125">
                  <c:v>12.309357142857145</c:v>
                </c:pt>
                <c:pt idx="126">
                  <c:v>12.622321428571428</c:v>
                </c:pt>
                <c:pt idx="127">
                  <c:v>12.660392857142856</c:v>
                </c:pt>
                <c:pt idx="128">
                  <c:v>11.997535714285714</c:v>
                </c:pt>
                <c:pt idx="129">
                  <c:v>12.18375</c:v>
                </c:pt>
                <c:pt idx="130">
                  <c:v>12.402428571428572</c:v>
                </c:pt>
                <c:pt idx="131">
                  <c:v>12.596892857142855</c:v>
                </c:pt>
                <c:pt idx="132">
                  <c:v>12.473928571428573</c:v>
                </c:pt>
                <c:pt idx="133">
                  <c:v>12.807678571428571</c:v>
                </c:pt>
                <c:pt idx="134">
                  <c:v>12.945857142857143</c:v>
                </c:pt>
                <c:pt idx="135">
                  <c:v>13.198107142857143</c:v>
                </c:pt>
                <c:pt idx="136">
                  <c:v>12.672642857142858</c:v>
                </c:pt>
                <c:pt idx="137">
                  <c:v>12.833571428571428</c:v>
                </c:pt>
                <c:pt idx="138">
                  <c:v>12.894642857142857</c:v>
                </c:pt>
                <c:pt idx="139">
                  <c:v>13.103071428571429</c:v>
                </c:pt>
                <c:pt idx="140">
                  <c:v>11.915642857142856</c:v>
                </c:pt>
                <c:pt idx="141">
                  <c:v>12.275107142857143</c:v>
                </c:pt>
                <c:pt idx="142">
                  <c:v>12.475</c:v>
                </c:pt>
                <c:pt idx="143">
                  <c:v>12.97232142857143</c:v>
                </c:pt>
                <c:pt idx="144">
                  <c:v>12.27075</c:v>
                </c:pt>
                <c:pt idx="145">
                  <c:v>12.326535714285713</c:v>
                </c:pt>
                <c:pt idx="146">
                  <c:v>12.603035714285717</c:v>
                </c:pt>
                <c:pt idx="147">
                  <c:v>11.63325</c:v>
                </c:pt>
                <c:pt idx="148">
                  <c:v>11.924562499999999</c:v>
                </c:pt>
                <c:pt idx="149">
                  <c:v>13.478678571428572</c:v>
                </c:pt>
                <c:pt idx="150">
                  <c:v>12.846892857142858</c:v>
                </c:pt>
                <c:pt idx="151">
                  <c:v>12.847428571428573</c:v>
                </c:pt>
                <c:pt idx="152">
                  <c:v>13.107964285714285</c:v>
                </c:pt>
                <c:pt idx="153">
                  <c:v>13.865</c:v>
                </c:pt>
                <c:pt idx="154">
                  <c:v>13.154392857142856</c:v>
                </c:pt>
                <c:pt idx="155">
                  <c:v>13.258035714285715</c:v>
                </c:pt>
                <c:pt idx="156">
                  <c:v>12.001321428571428</c:v>
                </c:pt>
                <c:pt idx="157">
                  <c:v>12.409464285714286</c:v>
                </c:pt>
                <c:pt idx="158">
                  <c:v>12.615107142857145</c:v>
                </c:pt>
                <c:pt idx="159">
                  <c:v>12.959785714285715</c:v>
                </c:pt>
                <c:pt idx="160">
                  <c:v>12.259250000000003</c:v>
                </c:pt>
                <c:pt idx="161">
                  <c:v>12.323</c:v>
                </c:pt>
                <c:pt idx="162">
                  <c:v>12.65492857142857</c:v>
                </c:pt>
                <c:pt idx="163">
                  <c:v>13.18125</c:v>
                </c:pt>
                <c:pt idx="164">
                  <c:v>11.905357142857142</c:v>
                </c:pt>
                <c:pt idx="165">
                  <c:v>12.28275</c:v>
                </c:pt>
                <c:pt idx="166">
                  <c:v>12.898392857142857</c:v>
                </c:pt>
                <c:pt idx="167">
                  <c:v>13.172035714285713</c:v>
                </c:pt>
                <c:pt idx="168">
                  <c:v>11.990964285714284</c:v>
                </c:pt>
                <c:pt idx="169">
                  <c:v>12.07382142857143</c:v>
                </c:pt>
                <c:pt idx="170">
                  <c:v>12.488857142857146</c:v>
                </c:pt>
                <c:pt idx="171">
                  <c:v>13.004107142857142</c:v>
                </c:pt>
                <c:pt idx="172">
                  <c:v>11.630571428571429</c:v>
                </c:pt>
                <c:pt idx="173">
                  <c:v>12.164642857142859</c:v>
                </c:pt>
                <c:pt idx="174">
                  <c:v>12.646142857142859</c:v>
                </c:pt>
                <c:pt idx="175">
                  <c:v>11.959</c:v>
                </c:pt>
                <c:pt idx="176">
                  <c:v>12.170285714285715</c:v>
                </c:pt>
                <c:pt idx="177">
                  <c:v>12.221821428571429</c:v>
                </c:pt>
                <c:pt idx="178">
                  <c:v>12.255178571428573</c:v>
                </c:pt>
                <c:pt idx="179">
                  <c:v>11.818535714285714</c:v>
                </c:pt>
                <c:pt idx="180">
                  <c:v>11.850928571428572</c:v>
                </c:pt>
                <c:pt idx="181">
                  <c:v>11.96325</c:v>
                </c:pt>
                <c:pt idx="182">
                  <c:v>12.141357142857142</c:v>
                </c:pt>
                <c:pt idx="183">
                  <c:v>11.565535714285716</c:v>
                </c:pt>
                <c:pt idx="184">
                  <c:v>11.726392857142857</c:v>
                </c:pt>
                <c:pt idx="185">
                  <c:v>12.111214285714285</c:v>
                </c:pt>
                <c:pt idx="186">
                  <c:v>12.609178571428568</c:v>
                </c:pt>
                <c:pt idx="187">
                  <c:v>11.553678571428573</c:v>
                </c:pt>
                <c:pt idx="188">
                  <c:v>11.594464285714285</c:v>
                </c:pt>
                <c:pt idx="189">
                  <c:v>11.600892857142856</c:v>
                </c:pt>
                <c:pt idx="190">
                  <c:v>11.607357142857143</c:v>
                </c:pt>
                <c:pt idx="191">
                  <c:v>11.612892857142858</c:v>
                </c:pt>
                <c:pt idx="192">
                  <c:v>11.76614285714286</c:v>
                </c:pt>
                <c:pt idx="193">
                  <c:v>11.823071428571428</c:v>
                </c:pt>
                <c:pt idx="194">
                  <c:v>11.944750000000001</c:v>
                </c:pt>
                <c:pt idx="195">
                  <c:v>11.247107142857143</c:v>
                </c:pt>
                <c:pt idx="196">
                  <c:v>11.31982142857143</c:v>
                </c:pt>
                <c:pt idx="197">
                  <c:v>11.516285714285713</c:v>
                </c:pt>
                <c:pt idx="198">
                  <c:v>11.654785714285715</c:v>
                </c:pt>
                <c:pt idx="199">
                  <c:v>10.981607142857143</c:v>
                </c:pt>
                <c:pt idx="200">
                  <c:v>11.191035714285713</c:v>
                </c:pt>
                <c:pt idx="201">
                  <c:v>11.246107142857143</c:v>
                </c:pt>
                <c:pt idx="202">
                  <c:v>11.45392857142857</c:v>
                </c:pt>
                <c:pt idx="203">
                  <c:v>11.629464285714285</c:v>
                </c:pt>
                <c:pt idx="204">
                  <c:v>11.630964285714287</c:v>
                </c:pt>
                <c:pt idx="205">
                  <c:v>11.748964285714287</c:v>
                </c:pt>
                <c:pt idx="206">
                  <c:v>11.865500000000001</c:v>
                </c:pt>
                <c:pt idx="207">
                  <c:v>11.355928571428571</c:v>
                </c:pt>
                <c:pt idx="208">
                  <c:v>11.594250000000001</c:v>
                </c:pt>
                <c:pt idx="209">
                  <c:v>11.707535714285713</c:v>
                </c:pt>
                <c:pt idx="210">
                  <c:v>11.908857142857141</c:v>
                </c:pt>
                <c:pt idx="211">
                  <c:v>11.273107142857143</c:v>
                </c:pt>
                <c:pt idx="212">
                  <c:v>11.2735</c:v>
                </c:pt>
                <c:pt idx="213">
                  <c:v>11.330357142857142</c:v>
                </c:pt>
                <c:pt idx="214">
                  <c:v>11.597107142857142</c:v>
                </c:pt>
                <c:pt idx="215">
                  <c:v>11.411428571428571</c:v>
                </c:pt>
                <c:pt idx="216">
                  <c:v>11.664071428571429</c:v>
                </c:pt>
                <c:pt idx="217">
                  <c:v>11.683142857142855</c:v>
                </c:pt>
                <c:pt idx="218">
                  <c:v>11.794750000000001</c:v>
                </c:pt>
                <c:pt idx="219">
                  <c:v>11.176071428571429</c:v>
                </c:pt>
                <c:pt idx="220">
                  <c:v>11.224071428571429</c:v>
                </c:pt>
                <c:pt idx="221">
                  <c:v>11.465714285714288</c:v>
                </c:pt>
                <c:pt idx="222">
                  <c:v>11.554071428571429</c:v>
                </c:pt>
                <c:pt idx="223">
                  <c:v>11.249142857142857</c:v>
                </c:pt>
                <c:pt idx="224">
                  <c:v>11.292999999999999</c:v>
                </c:pt>
                <c:pt idx="225">
                  <c:v>11.576142857142855</c:v>
                </c:pt>
                <c:pt idx="226">
                  <c:v>11.612857142857143</c:v>
                </c:pt>
                <c:pt idx="227">
                  <c:v>10.916</c:v>
                </c:pt>
                <c:pt idx="228">
                  <c:v>11.094857142857142</c:v>
                </c:pt>
                <c:pt idx="229">
                  <c:v>11.166357142857141</c:v>
                </c:pt>
                <c:pt idx="230">
                  <c:v>11.319142857142856</c:v>
                </c:pt>
                <c:pt idx="231">
                  <c:v>10.708812500000001</c:v>
                </c:pt>
                <c:pt idx="232">
                  <c:v>10.904999999999999</c:v>
                </c:pt>
                <c:pt idx="233">
                  <c:v>10.983999999999998</c:v>
                </c:pt>
                <c:pt idx="234">
                  <c:v>11.026428571428571</c:v>
                </c:pt>
                <c:pt idx="235">
                  <c:v>10.673562500000001</c:v>
                </c:pt>
                <c:pt idx="236">
                  <c:v>10.684374999999999</c:v>
                </c:pt>
                <c:pt idx="237">
                  <c:v>10.770312499999999</c:v>
                </c:pt>
                <c:pt idx="238">
                  <c:v>10.961500000000001</c:v>
                </c:pt>
                <c:pt idx="239">
                  <c:v>10.415062499999999</c:v>
                </c:pt>
                <c:pt idx="240">
                  <c:v>10.696312499999999</c:v>
                </c:pt>
                <c:pt idx="241">
                  <c:v>10.7949375</c:v>
                </c:pt>
                <c:pt idx="242">
                  <c:v>10.796125</c:v>
                </c:pt>
                <c:pt idx="243">
                  <c:v>10.833187499999999</c:v>
                </c:pt>
                <c:pt idx="244">
                  <c:v>10.8344375</c:v>
                </c:pt>
                <c:pt idx="245">
                  <c:v>10.8485625</c:v>
                </c:pt>
                <c:pt idx="246">
                  <c:v>10.948250000000002</c:v>
                </c:pt>
                <c:pt idx="247">
                  <c:v>10.240500000000001</c:v>
                </c:pt>
                <c:pt idx="248">
                  <c:v>10.383062499999999</c:v>
                </c:pt>
                <c:pt idx="249">
                  <c:v>10.4481875</c:v>
                </c:pt>
                <c:pt idx="250">
                  <c:v>10.460312500000001</c:v>
                </c:pt>
                <c:pt idx="251">
                  <c:v>9.9894999999999996</c:v>
                </c:pt>
                <c:pt idx="252">
                  <c:v>10.118437500000001</c:v>
                </c:pt>
                <c:pt idx="253">
                  <c:v>10.2994375</c:v>
                </c:pt>
                <c:pt idx="254">
                  <c:v>10.449250000000001</c:v>
                </c:pt>
                <c:pt idx="255">
                  <c:v>9.7744999999999997</c:v>
                </c:pt>
                <c:pt idx="256">
                  <c:v>10.231312500000001</c:v>
                </c:pt>
                <c:pt idx="257">
                  <c:v>10.24175</c:v>
                </c:pt>
                <c:pt idx="258">
                  <c:v>10.288812499999999</c:v>
                </c:pt>
                <c:pt idx="259">
                  <c:v>10.2685</c:v>
                </c:pt>
                <c:pt idx="260">
                  <c:v>10.3504375</c:v>
                </c:pt>
                <c:pt idx="261">
                  <c:v>10.4266875</c:v>
                </c:pt>
                <c:pt idx="262">
                  <c:v>10.445499999999999</c:v>
                </c:pt>
                <c:pt idx="263">
                  <c:v>10.365562499999999</c:v>
                </c:pt>
                <c:pt idx="264">
                  <c:v>10.378499999999999</c:v>
                </c:pt>
                <c:pt idx="265">
                  <c:v>10.391875000000001</c:v>
                </c:pt>
                <c:pt idx="266">
                  <c:v>10.622999999999998</c:v>
                </c:pt>
                <c:pt idx="267">
                  <c:v>10.2809375</c:v>
                </c:pt>
                <c:pt idx="268">
                  <c:v>10.588125</c:v>
                </c:pt>
                <c:pt idx="269">
                  <c:v>10.693187500000001</c:v>
                </c:pt>
                <c:pt idx="270">
                  <c:v>10.821999999999999</c:v>
                </c:pt>
                <c:pt idx="271">
                  <c:v>10.187687499999999</c:v>
                </c:pt>
                <c:pt idx="272">
                  <c:v>10.410625</c:v>
                </c:pt>
                <c:pt idx="273">
                  <c:v>10.563812499999997</c:v>
                </c:pt>
                <c:pt idx="274">
                  <c:v>10.863375000000001</c:v>
                </c:pt>
                <c:pt idx="275">
                  <c:v>10.205437499999999</c:v>
                </c:pt>
                <c:pt idx="276">
                  <c:v>10.620750000000001</c:v>
                </c:pt>
                <c:pt idx="277">
                  <c:v>10.759625</c:v>
                </c:pt>
                <c:pt idx="278">
                  <c:v>10.779500000000002</c:v>
                </c:pt>
                <c:pt idx="279">
                  <c:v>10.646000000000001</c:v>
                </c:pt>
                <c:pt idx="280">
                  <c:v>10.698678571428573</c:v>
                </c:pt>
                <c:pt idx="281">
                  <c:v>10.958785714285716</c:v>
                </c:pt>
                <c:pt idx="282">
                  <c:v>11.398392857142859</c:v>
                </c:pt>
                <c:pt idx="283">
                  <c:v>10.779249999999999</c:v>
                </c:pt>
                <c:pt idx="284">
                  <c:v>10.910499999999999</c:v>
                </c:pt>
                <c:pt idx="285">
                  <c:v>10.93075</c:v>
                </c:pt>
                <c:pt idx="286">
                  <c:v>10.965125</c:v>
                </c:pt>
                <c:pt idx="287">
                  <c:v>10.836500000000001</c:v>
                </c:pt>
                <c:pt idx="288">
                  <c:v>10.983499999999999</c:v>
                </c:pt>
                <c:pt idx="289">
                  <c:v>11.043187499999998</c:v>
                </c:pt>
                <c:pt idx="290">
                  <c:v>11.158000000000001</c:v>
                </c:pt>
                <c:pt idx="291">
                  <c:v>10.779125000000001</c:v>
                </c:pt>
                <c:pt idx="292">
                  <c:v>11.045937500000001</c:v>
                </c:pt>
                <c:pt idx="293">
                  <c:v>11.063187500000002</c:v>
                </c:pt>
                <c:pt idx="294">
                  <c:v>11.188874999999999</c:v>
                </c:pt>
                <c:pt idx="295">
                  <c:v>10.9125625</c:v>
                </c:pt>
                <c:pt idx="296">
                  <c:v>10.945812499999999</c:v>
                </c:pt>
                <c:pt idx="297">
                  <c:v>11.004125</c:v>
                </c:pt>
                <c:pt idx="298">
                  <c:v>11.150124999999999</c:v>
                </c:pt>
                <c:pt idx="299">
                  <c:v>10.806625</c:v>
                </c:pt>
                <c:pt idx="300">
                  <c:v>10.868874999999999</c:v>
                </c:pt>
                <c:pt idx="301">
                  <c:v>10.910625</c:v>
                </c:pt>
                <c:pt idx="302">
                  <c:v>11.164687499999999</c:v>
                </c:pt>
                <c:pt idx="303">
                  <c:v>10.550437500000001</c:v>
                </c:pt>
                <c:pt idx="304">
                  <c:v>10.611000000000001</c:v>
                </c:pt>
                <c:pt idx="305">
                  <c:v>10.9278125</c:v>
                </c:pt>
                <c:pt idx="306">
                  <c:v>11.1525</c:v>
                </c:pt>
                <c:pt idx="307">
                  <c:v>10.948437500000001</c:v>
                </c:pt>
                <c:pt idx="308">
                  <c:v>11.031437499999999</c:v>
                </c:pt>
                <c:pt idx="309">
                  <c:v>11.2209375</c:v>
                </c:pt>
                <c:pt idx="310">
                  <c:v>11.241937500000002</c:v>
                </c:pt>
                <c:pt idx="311">
                  <c:v>11.1105625</c:v>
                </c:pt>
                <c:pt idx="312">
                  <c:v>11.345874999999999</c:v>
                </c:pt>
                <c:pt idx="313">
                  <c:v>11.3828125</c:v>
                </c:pt>
                <c:pt idx="314">
                  <c:v>10.947875</c:v>
                </c:pt>
                <c:pt idx="315">
                  <c:v>11.0021875</c:v>
                </c:pt>
                <c:pt idx="316">
                  <c:v>11.1521875</c:v>
                </c:pt>
                <c:pt idx="317">
                  <c:v>11.284625</c:v>
                </c:pt>
                <c:pt idx="318">
                  <c:v>10.522562499999999</c:v>
                </c:pt>
                <c:pt idx="319">
                  <c:v>10.672625</c:v>
                </c:pt>
                <c:pt idx="320">
                  <c:v>10.728937500000001</c:v>
                </c:pt>
                <c:pt idx="321">
                  <c:v>10.964</c:v>
                </c:pt>
                <c:pt idx="322">
                  <c:v>10.799250000000001</c:v>
                </c:pt>
                <c:pt idx="323">
                  <c:v>10.822999999999999</c:v>
                </c:pt>
                <c:pt idx="324">
                  <c:v>10.999875000000001</c:v>
                </c:pt>
                <c:pt idx="325">
                  <c:v>11.191749999999999</c:v>
                </c:pt>
                <c:pt idx="326">
                  <c:v>11.0126875</c:v>
                </c:pt>
                <c:pt idx="327">
                  <c:v>11.0430625</c:v>
                </c:pt>
                <c:pt idx="328">
                  <c:v>11.200625</c:v>
                </c:pt>
                <c:pt idx="329">
                  <c:v>11.279624999999999</c:v>
                </c:pt>
                <c:pt idx="330">
                  <c:v>10.7075</c:v>
                </c:pt>
                <c:pt idx="331">
                  <c:v>10.866187499999999</c:v>
                </c:pt>
                <c:pt idx="332">
                  <c:v>10.992374999999999</c:v>
                </c:pt>
                <c:pt idx="333">
                  <c:v>11.161999999999999</c:v>
                </c:pt>
                <c:pt idx="334">
                  <c:v>10.568999999999999</c:v>
                </c:pt>
                <c:pt idx="335">
                  <c:v>10.7090625</c:v>
                </c:pt>
                <c:pt idx="336">
                  <c:v>10.843812499999999</c:v>
                </c:pt>
                <c:pt idx="337">
                  <c:v>10.8809375</c:v>
                </c:pt>
                <c:pt idx="338">
                  <c:v>10.831374999999998</c:v>
                </c:pt>
                <c:pt idx="339">
                  <c:v>11.352937499999999</c:v>
                </c:pt>
                <c:pt idx="340">
                  <c:v>11.3950625</c:v>
                </c:pt>
                <c:pt idx="341">
                  <c:v>11.4740625</c:v>
                </c:pt>
                <c:pt idx="342">
                  <c:v>10.9565625</c:v>
                </c:pt>
                <c:pt idx="343">
                  <c:v>11.051375</c:v>
                </c:pt>
                <c:pt idx="344">
                  <c:v>11.401624999999999</c:v>
                </c:pt>
                <c:pt idx="345">
                  <c:v>11.7690625</c:v>
                </c:pt>
                <c:pt idx="346">
                  <c:v>11.177687500000001</c:v>
                </c:pt>
                <c:pt idx="347">
                  <c:v>11.432</c:v>
                </c:pt>
                <c:pt idx="348">
                  <c:v>11.7210625</c:v>
                </c:pt>
                <c:pt idx="349">
                  <c:v>11.723500000000001</c:v>
                </c:pt>
                <c:pt idx="350">
                  <c:v>11.13775</c:v>
                </c:pt>
                <c:pt idx="351">
                  <c:v>11.149687500000001</c:v>
                </c:pt>
                <c:pt idx="352">
                  <c:v>11.637125000000001</c:v>
                </c:pt>
                <c:pt idx="353">
                  <c:v>11.841687500000003</c:v>
                </c:pt>
                <c:pt idx="354">
                  <c:v>11.139625000000001</c:v>
                </c:pt>
                <c:pt idx="355">
                  <c:v>11.623249999999999</c:v>
                </c:pt>
                <c:pt idx="356">
                  <c:v>11.692500000000001</c:v>
                </c:pt>
                <c:pt idx="357">
                  <c:v>11.693125</c:v>
                </c:pt>
                <c:pt idx="358">
                  <c:v>10.9260625</c:v>
                </c:pt>
                <c:pt idx="359">
                  <c:v>11.060875000000001</c:v>
                </c:pt>
                <c:pt idx="360">
                  <c:v>11.456312499999999</c:v>
                </c:pt>
                <c:pt idx="361">
                  <c:v>11.7481875</c:v>
                </c:pt>
                <c:pt idx="362">
                  <c:v>10.512</c:v>
                </c:pt>
                <c:pt idx="363">
                  <c:v>11.6874375</c:v>
                </c:pt>
                <c:pt idx="364">
                  <c:v>11.728312499999999</c:v>
                </c:pt>
                <c:pt idx="365">
                  <c:v>11.77875</c:v>
                </c:pt>
                <c:pt idx="366">
                  <c:v>11.2671875</c:v>
                </c:pt>
                <c:pt idx="367">
                  <c:v>11.343937500000001</c:v>
                </c:pt>
                <c:pt idx="368">
                  <c:v>11.421187499999998</c:v>
                </c:pt>
                <c:pt idx="369">
                  <c:v>11.449499999999999</c:v>
                </c:pt>
                <c:pt idx="370">
                  <c:v>11.1268125</c:v>
                </c:pt>
                <c:pt idx="371">
                  <c:v>11.182874999999999</c:v>
                </c:pt>
                <c:pt idx="372">
                  <c:v>11.209375</c:v>
                </c:pt>
                <c:pt idx="373">
                  <c:v>11.2459375</c:v>
                </c:pt>
                <c:pt idx="374">
                  <c:v>11.199625000000001</c:v>
                </c:pt>
                <c:pt idx="375">
                  <c:v>11.2131875</c:v>
                </c:pt>
                <c:pt idx="376">
                  <c:v>11.3421875</c:v>
                </c:pt>
                <c:pt idx="377">
                  <c:v>11.4869375</c:v>
                </c:pt>
                <c:pt idx="378">
                  <c:v>11.26925</c:v>
                </c:pt>
                <c:pt idx="379">
                  <c:v>11.351749999999999</c:v>
                </c:pt>
                <c:pt idx="380">
                  <c:v>11.362187499999999</c:v>
                </c:pt>
                <c:pt idx="381">
                  <c:v>11.383937499999998</c:v>
                </c:pt>
                <c:pt idx="382">
                  <c:v>11.421833333333336</c:v>
                </c:pt>
                <c:pt idx="383">
                  <c:v>11.456166666666665</c:v>
                </c:pt>
                <c:pt idx="384">
                  <c:v>11.266500000000001</c:v>
                </c:pt>
                <c:pt idx="385">
                  <c:v>11.573499999999999</c:v>
                </c:pt>
                <c:pt idx="386">
                  <c:v>10.998333333333333</c:v>
                </c:pt>
                <c:pt idx="387">
                  <c:v>11.552833333333332</c:v>
                </c:pt>
                <c:pt idx="388">
                  <c:v>11.152166666666666</c:v>
                </c:pt>
                <c:pt idx="389">
                  <c:v>11.37</c:v>
                </c:pt>
                <c:pt idx="390">
                  <c:v>11.038666666666666</c:v>
                </c:pt>
                <c:pt idx="391">
                  <c:v>11.495833333333334</c:v>
                </c:pt>
                <c:pt idx="392">
                  <c:v>11.48</c:v>
                </c:pt>
                <c:pt idx="393">
                  <c:v>11.752833333333333</c:v>
                </c:pt>
                <c:pt idx="394">
                  <c:v>11.323833333333333</c:v>
                </c:pt>
                <c:pt idx="395">
                  <c:v>11.418499999999998</c:v>
                </c:pt>
                <c:pt idx="396">
                  <c:v>11.054833333333331</c:v>
                </c:pt>
                <c:pt idx="397">
                  <c:v>11.4175</c:v>
                </c:pt>
                <c:pt idx="398">
                  <c:v>10.897166666666667</c:v>
                </c:pt>
                <c:pt idx="399">
                  <c:v>11.006</c:v>
                </c:pt>
                <c:pt idx="400">
                  <c:v>11.143000000000001</c:v>
                </c:pt>
                <c:pt idx="401">
                  <c:v>11.225999999999999</c:v>
                </c:pt>
                <c:pt idx="402">
                  <c:v>10.5115</c:v>
                </c:pt>
                <c:pt idx="403">
                  <c:v>10.769500000000001</c:v>
                </c:pt>
                <c:pt idx="404">
                  <c:v>10.569333333333333</c:v>
                </c:pt>
                <c:pt idx="405">
                  <c:v>11.209333333333333</c:v>
                </c:pt>
                <c:pt idx="406">
                  <c:v>11.043500000000002</c:v>
                </c:pt>
                <c:pt idx="407">
                  <c:v>11.528333333333332</c:v>
                </c:pt>
                <c:pt idx="408">
                  <c:v>11.635999999999999</c:v>
                </c:pt>
                <c:pt idx="409">
                  <c:v>11.645499999999998</c:v>
                </c:pt>
                <c:pt idx="410">
                  <c:v>11.517666666666667</c:v>
                </c:pt>
                <c:pt idx="411">
                  <c:v>11.598666666666666</c:v>
                </c:pt>
                <c:pt idx="412">
                  <c:v>11.560166666666667</c:v>
                </c:pt>
                <c:pt idx="413">
                  <c:v>12.122</c:v>
                </c:pt>
                <c:pt idx="414">
                  <c:v>11.479666666666667</c:v>
                </c:pt>
                <c:pt idx="415">
                  <c:v>11.858666666666668</c:v>
                </c:pt>
                <c:pt idx="416">
                  <c:v>11.508500000000002</c:v>
                </c:pt>
                <c:pt idx="417">
                  <c:v>11.535333333333334</c:v>
                </c:pt>
                <c:pt idx="418">
                  <c:v>11.104333333333333</c:v>
                </c:pt>
                <c:pt idx="419">
                  <c:v>11.184166666666666</c:v>
                </c:pt>
                <c:pt idx="420">
                  <c:v>11.607166666666668</c:v>
                </c:pt>
                <c:pt idx="421">
                  <c:v>11.703333333333335</c:v>
                </c:pt>
                <c:pt idx="422">
                  <c:v>11.392666666666667</c:v>
                </c:pt>
                <c:pt idx="423">
                  <c:v>11.945666666666668</c:v>
                </c:pt>
                <c:pt idx="424">
                  <c:v>11.837999999999997</c:v>
                </c:pt>
                <c:pt idx="425">
                  <c:v>11.923666666666668</c:v>
                </c:pt>
                <c:pt idx="426">
                  <c:v>11.734166666666667</c:v>
                </c:pt>
                <c:pt idx="427">
                  <c:v>11.816833333333332</c:v>
                </c:pt>
                <c:pt idx="428">
                  <c:v>11.657833333333333</c:v>
                </c:pt>
                <c:pt idx="429">
                  <c:v>11.704833333333333</c:v>
                </c:pt>
                <c:pt idx="430">
                  <c:v>11.5275</c:v>
                </c:pt>
                <c:pt idx="431">
                  <c:v>11.632166666666667</c:v>
                </c:pt>
                <c:pt idx="432">
                  <c:v>11.581</c:v>
                </c:pt>
                <c:pt idx="433">
                  <c:v>11.6235</c:v>
                </c:pt>
                <c:pt idx="434">
                  <c:v>11.606666666666666</c:v>
                </c:pt>
                <c:pt idx="435">
                  <c:v>12.101166666666668</c:v>
                </c:pt>
                <c:pt idx="436">
                  <c:v>11.908166666666666</c:v>
                </c:pt>
                <c:pt idx="437">
                  <c:v>12.137833333333333</c:v>
                </c:pt>
                <c:pt idx="438">
                  <c:v>11.727166666666665</c:v>
                </c:pt>
                <c:pt idx="439">
                  <c:v>11.977333333333332</c:v>
                </c:pt>
                <c:pt idx="440">
                  <c:v>11.916666666666666</c:v>
                </c:pt>
                <c:pt idx="441">
                  <c:v>11.975</c:v>
                </c:pt>
                <c:pt idx="442">
                  <c:v>12.054833333333335</c:v>
                </c:pt>
                <c:pt idx="443">
                  <c:v>12.433999999999999</c:v>
                </c:pt>
                <c:pt idx="444">
                  <c:v>11.749874999999999</c:v>
                </c:pt>
                <c:pt idx="445">
                  <c:v>12.243000000000002</c:v>
                </c:pt>
                <c:pt idx="446">
                  <c:v>11.413374999999998</c:v>
                </c:pt>
                <c:pt idx="447">
                  <c:v>11.825749999999999</c:v>
                </c:pt>
                <c:pt idx="448">
                  <c:v>11.146999999999998</c:v>
                </c:pt>
                <c:pt idx="449">
                  <c:v>11.99325</c:v>
                </c:pt>
                <c:pt idx="450">
                  <c:v>11.745125000000002</c:v>
                </c:pt>
                <c:pt idx="451">
                  <c:v>12.053000000000001</c:v>
                </c:pt>
                <c:pt idx="452">
                  <c:v>11.72575</c:v>
                </c:pt>
                <c:pt idx="453">
                  <c:v>11.837375</c:v>
                </c:pt>
                <c:pt idx="454">
                  <c:v>11.696000000000002</c:v>
                </c:pt>
                <c:pt idx="455">
                  <c:v>11.737749999999998</c:v>
                </c:pt>
                <c:pt idx="456">
                  <c:v>11.455</c:v>
                </c:pt>
                <c:pt idx="457">
                  <c:v>11.561750000000002</c:v>
                </c:pt>
                <c:pt idx="458">
                  <c:v>11.254375</c:v>
                </c:pt>
                <c:pt idx="459">
                  <c:v>11.456125</c:v>
                </c:pt>
                <c:pt idx="460">
                  <c:v>11.450749999999999</c:v>
                </c:pt>
                <c:pt idx="461">
                  <c:v>11.457875000000001</c:v>
                </c:pt>
                <c:pt idx="462">
                  <c:v>11.329125000000001</c:v>
                </c:pt>
                <c:pt idx="463">
                  <c:v>11.336124999999999</c:v>
                </c:pt>
                <c:pt idx="464">
                  <c:v>11.4565</c:v>
                </c:pt>
                <c:pt idx="465">
                  <c:v>11.491125</c:v>
                </c:pt>
                <c:pt idx="466">
                  <c:v>11.562250000000001</c:v>
                </c:pt>
                <c:pt idx="467">
                  <c:v>11.617875</c:v>
                </c:pt>
                <c:pt idx="468">
                  <c:v>12.054000000000002</c:v>
                </c:pt>
                <c:pt idx="469">
                  <c:v>11.334250000000001</c:v>
                </c:pt>
                <c:pt idx="470">
                  <c:v>11.493375</c:v>
                </c:pt>
                <c:pt idx="471">
                  <c:v>11.67625</c:v>
                </c:pt>
                <c:pt idx="472">
                  <c:v>11.817375</c:v>
                </c:pt>
                <c:pt idx="473">
                  <c:v>11.462624999999999</c:v>
                </c:pt>
                <c:pt idx="474">
                  <c:v>11.480499999999999</c:v>
                </c:pt>
                <c:pt idx="475">
                  <c:v>11.788875000000001</c:v>
                </c:pt>
                <c:pt idx="476">
                  <c:v>11.887833333333335</c:v>
                </c:pt>
                <c:pt idx="477">
                  <c:v>11.645</c:v>
                </c:pt>
                <c:pt idx="478">
                  <c:v>11.684249999999999</c:v>
                </c:pt>
                <c:pt idx="479">
                  <c:v>12.105249999999998</c:v>
                </c:pt>
                <c:pt idx="480">
                  <c:v>12.519124999999999</c:v>
                </c:pt>
                <c:pt idx="481">
                  <c:v>11.711624999999998</c:v>
                </c:pt>
                <c:pt idx="482">
                  <c:v>11.998999999999999</c:v>
                </c:pt>
                <c:pt idx="483">
                  <c:v>11.681749999999999</c:v>
                </c:pt>
                <c:pt idx="484">
                  <c:v>12.258375000000001</c:v>
                </c:pt>
                <c:pt idx="485">
                  <c:v>11.649374999999999</c:v>
                </c:pt>
                <c:pt idx="486">
                  <c:v>11.890249999999998</c:v>
                </c:pt>
                <c:pt idx="487">
                  <c:v>11.816375000000001</c:v>
                </c:pt>
                <c:pt idx="488">
                  <c:v>12.171749999999999</c:v>
                </c:pt>
                <c:pt idx="489">
                  <c:v>11.37425</c:v>
                </c:pt>
                <c:pt idx="490">
                  <c:v>12.01225</c:v>
                </c:pt>
                <c:pt idx="491">
                  <c:v>11.72325</c:v>
                </c:pt>
                <c:pt idx="492">
                  <c:v>11.917875</c:v>
                </c:pt>
                <c:pt idx="493">
                  <c:v>11.738500000000002</c:v>
                </c:pt>
                <c:pt idx="494">
                  <c:v>12.021374999999999</c:v>
                </c:pt>
                <c:pt idx="495">
                  <c:v>11.612125000000001</c:v>
                </c:pt>
                <c:pt idx="496">
                  <c:v>11.683999999999999</c:v>
                </c:pt>
                <c:pt idx="497">
                  <c:v>11.3445</c:v>
                </c:pt>
                <c:pt idx="498">
                  <c:v>11.586125000000001</c:v>
                </c:pt>
                <c:pt idx="499">
                  <c:v>12.000374999999998</c:v>
                </c:pt>
                <c:pt idx="500">
                  <c:v>12.183875</c:v>
                </c:pt>
                <c:pt idx="501">
                  <c:v>12.114625</c:v>
                </c:pt>
                <c:pt idx="502">
                  <c:v>12.280374999999999</c:v>
                </c:pt>
                <c:pt idx="503">
                  <c:v>12.010624999999999</c:v>
                </c:pt>
                <c:pt idx="504">
                  <c:v>12.185625</c:v>
                </c:pt>
                <c:pt idx="505">
                  <c:v>12.155625000000001</c:v>
                </c:pt>
                <c:pt idx="506">
                  <c:v>12.200750000000001</c:v>
                </c:pt>
                <c:pt idx="507">
                  <c:v>12.05625</c:v>
                </c:pt>
                <c:pt idx="508">
                  <c:v>12.341624999999999</c:v>
                </c:pt>
                <c:pt idx="509">
                  <c:v>12.079750000000001</c:v>
                </c:pt>
                <c:pt idx="510">
                  <c:v>12.445</c:v>
                </c:pt>
                <c:pt idx="511">
                  <c:v>12.100875</c:v>
                </c:pt>
                <c:pt idx="512">
                  <c:v>11.967625</c:v>
                </c:pt>
                <c:pt idx="513">
                  <c:v>12.069750000000001</c:v>
                </c:pt>
                <c:pt idx="514">
                  <c:v>11.85525</c:v>
                </c:pt>
                <c:pt idx="515">
                  <c:v>11.922625</c:v>
                </c:pt>
                <c:pt idx="516">
                  <c:v>12.222249999999999</c:v>
                </c:pt>
                <c:pt idx="517">
                  <c:v>12.738125</c:v>
                </c:pt>
                <c:pt idx="518">
                  <c:v>12.44425</c:v>
                </c:pt>
                <c:pt idx="519">
                  <c:v>12.59</c:v>
                </c:pt>
                <c:pt idx="520">
                  <c:v>12.286125</c:v>
                </c:pt>
                <c:pt idx="521">
                  <c:v>12.354374999999999</c:v>
                </c:pt>
                <c:pt idx="522">
                  <c:v>12.462125</c:v>
                </c:pt>
                <c:pt idx="523">
                  <c:v>12.506374999999998</c:v>
                </c:pt>
                <c:pt idx="524">
                  <c:v>11.648500000000002</c:v>
                </c:pt>
                <c:pt idx="525">
                  <c:v>11.904875000000001</c:v>
                </c:pt>
                <c:pt idx="526">
                  <c:v>12.19875</c:v>
                </c:pt>
                <c:pt idx="527">
                  <c:v>12.293000000000001</c:v>
                </c:pt>
                <c:pt idx="528">
                  <c:v>12.3675</c:v>
                </c:pt>
                <c:pt idx="529">
                  <c:v>12.457000000000001</c:v>
                </c:pt>
                <c:pt idx="530">
                  <c:v>12.089874999999999</c:v>
                </c:pt>
                <c:pt idx="531">
                  <c:v>12.518125</c:v>
                </c:pt>
                <c:pt idx="532">
                  <c:v>12.270875</c:v>
                </c:pt>
                <c:pt idx="533">
                  <c:v>12.47475</c:v>
                </c:pt>
                <c:pt idx="534">
                  <c:v>12.28725</c:v>
                </c:pt>
                <c:pt idx="535">
                  <c:v>12.451000000000001</c:v>
                </c:pt>
                <c:pt idx="536">
                  <c:v>11.68125</c:v>
                </c:pt>
                <c:pt idx="537">
                  <c:v>11.866125</c:v>
                </c:pt>
                <c:pt idx="538">
                  <c:v>12.16175</c:v>
                </c:pt>
                <c:pt idx="539">
                  <c:v>12.19725</c:v>
                </c:pt>
                <c:pt idx="540">
                  <c:v>11.878499999999999</c:v>
                </c:pt>
                <c:pt idx="541">
                  <c:v>12.690875</c:v>
                </c:pt>
                <c:pt idx="542">
                  <c:v>12.200875</c:v>
                </c:pt>
                <c:pt idx="543">
                  <c:v>12.364000000000001</c:v>
                </c:pt>
                <c:pt idx="544">
                  <c:v>12.181875</c:v>
                </c:pt>
                <c:pt idx="545">
                  <c:v>12.46575</c:v>
                </c:pt>
                <c:pt idx="546">
                  <c:v>11.928750000000001</c:v>
                </c:pt>
                <c:pt idx="547">
                  <c:v>12.027125</c:v>
                </c:pt>
                <c:pt idx="548">
                  <c:v>12.006500000000001</c:v>
                </c:pt>
                <c:pt idx="549">
                  <c:v>12.136375000000001</c:v>
                </c:pt>
                <c:pt idx="550">
                  <c:v>12.02525</c:v>
                </c:pt>
                <c:pt idx="551">
                  <c:v>12.124875000000001</c:v>
                </c:pt>
                <c:pt idx="552">
                  <c:v>11.766125000000001</c:v>
                </c:pt>
                <c:pt idx="553">
                  <c:v>12.065</c:v>
                </c:pt>
                <c:pt idx="554">
                  <c:v>11.78</c:v>
                </c:pt>
                <c:pt idx="555">
                  <c:v>11.965624999999999</c:v>
                </c:pt>
                <c:pt idx="556">
                  <c:v>12.140875000000001</c:v>
                </c:pt>
                <c:pt idx="557">
                  <c:v>12.525874999999999</c:v>
                </c:pt>
                <c:pt idx="558">
                  <c:v>12.427</c:v>
                </c:pt>
                <c:pt idx="559">
                  <c:v>12.552624999999999</c:v>
                </c:pt>
                <c:pt idx="560">
                  <c:v>12.019124999999999</c:v>
                </c:pt>
                <c:pt idx="561">
                  <c:v>12.304875000000001</c:v>
                </c:pt>
                <c:pt idx="562">
                  <c:v>12.51</c:v>
                </c:pt>
                <c:pt idx="563">
                  <c:v>13.766249999999999</c:v>
                </c:pt>
                <c:pt idx="564">
                  <c:v>12.075625</c:v>
                </c:pt>
                <c:pt idx="565">
                  <c:v>12.142875</c:v>
                </c:pt>
                <c:pt idx="566">
                  <c:v>12.19575</c:v>
                </c:pt>
                <c:pt idx="567">
                  <c:v>12.281625</c:v>
                </c:pt>
                <c:pt idx="568">
                  <c:v>12.102374999999999</c:v>
                </c:pt>
                <c:pt idx="569">
                  <c:v>12.266999999999999</c:v>
                </c:pt>
                <c:pt idx="570">
                  <c:v>12.228249999999999</c:v>
                </c:pt>
                <c:pt idx="571">
                  <c:v>12.363875</c:v>
                </c:pt>
                <c:pt idx="572">
                  <c:v>12.127375000000001</c:v>
                </c:pt>
                <c:pt idx="573">
                  <c:v>12.441625000000002</c:v>
                </c:pt>
                <c:pt idx="574">
                  <c:v>11.864875</c:v>
                </c:pt>
                <c:pt idx="575">
                  <c:v>12.2805</c:v>
                </c:pt>
                <c:pt idx="576">
                  <c:v>12.25975</c:v>
                </c:pt>
                <c:pt idx="577">
                  <c:v>12.46725</c:v>
                </c:pt>
                <c:pt idx="578">
                  <c:v>12.205</c:v>
                </c:pt>
                <c:pt idx="579">
                  <c:v>12.639749999999999</c:v>
                </c:pt>
                <c:pt idx="580">
                  <c:v>12.176</c:v>
                </c:pt>
                <c:pt idx="581">
                  <c:v>12.262</c:v>
                </c:pt>
                <c:pt idx="582">
                  <c:v>12.158125</c:v>
                </c:pt>
                <c:pt idx="583">
                  <c:v>12.2545</c:v>
                </c:pt>
                <c:pt idx="584">
                  <c:v>11.765000000000001</c:v>
                </c:pt>
                <c:pt idx="585">
                  <c:v>12.209875</c:v>
                </c:pt>
                <c:pt idx="586">
                  <c:v>11.992625</c:v>
                </c:pt>
                <c:pt idx="587">
                  <c:v>12.11425</c:v>
                </c:pt>
                <c:pt idx="588">
                  <c:v>12.077500000000001</c:v>
                </c:pt>
                <c:pt idx="589">
                  <c:v>12.310749999999999</c:v>
                </c:pt>
                <c:pt idx="590">
                  <c:v>12.045375</c:v>
                </c:pt>
                <c:pt idx="591">
                  <c:v>12.24925</c:v>
                </c:pt>
                <c:pt idx="592">
                  <c:v>11.743500000000001</c:v>
                </c:pt>
                <c:pt idx="593">
                  <c:v>12.243499999999999</c:v>
                </c:pt>
                <c:pt idx="594">
                  <c:v>12.088125</c:v>
                </c:pt>
                <c:pt idx="595">
                  <c:v>12.153124999999999</c:v>
                </c:pt>
                <c:pt idx="596">
                  <c:v>11.267749999999999</c:v>
                </c:pt>
                <c:pt idx="597">
                  <c:v>12.137</c:v>
                </c:pt>
                <c:pt idx="598">
                  <c:v>10.689</c:v>
                </c:pt>
                <c:pt idx="599">
                  <c:v>10.867000000000001</c:v>
                </c:pt>
                <c:pt idx="600">
                  <c:v>11.187749999999999</c:v>
                </c:pt>
                <c:pt idx="601">
                  <c:v>12.111749999999999</c:v>
                </c:pt>
                <c:pt idx="602">
                  <c:v>10.688500000000001</c:v>
                </c:pt>
                <c:pt idx="603">
                  <c:v>10.923874999999999</c:v>
                </c:pt>
                <c:pt idx="604">
                  <c:v>11.070125000000001</c:v>
                </c:pt>
                <c:pt idx="605">
                  <c:v>11.4755</c:v>
                </c:pt>
                <c:pt idx="606">
                  <c:v>10.741000000000001</c:v>
                </c:pt>
                <c:pt idx="607">
                  <c:v>10.804750000000002</c:v>
                </c:pt>
                <c:pt idx="608">
                  <c:v>10.734625000000001</c:v>
                </c:pt>
                <c:pt idx="609">
                  <c:v>10.99475</c:v>
                </c:pt>
                <c:pt idx="610">
                  <c:v>10.768374999999999</c:v>
                </c:pt>
                <c:pt idx="611">
                  <c:v>11.0105</c:v>
                </c:pt>
                <c:pt idx="612">
                  <c:v>11.116</c:v>
                </c:pt>
                <c:pt idx="613">
                  <c:v>11.211874999999999</c:v>
                </c:pt>
                <c:pt idx="614">
                  <c:v>10.667249999999999</c:v>
                </c:pt>
                <c:pt idx="615">
                  <c:v>10.9315</c:v>
                </c:pt>
                <c:pt idx="616">
                  <c:v>11.04975</c:v>
                </c:pt>
                <c:pt idx="617">
                  <c:v>11.298625000000001</c:v>
                </c:pt>
                <c:pt idx="618">
                  <c:v>10.908625000000001</c:v>
                </c:pt>
                <c:pt idx="619">
                  <c:v>11.145125</c:v>
                </c:pt>
                <c:pt idx="620">
                  <c:v>10.859124999999999</c:v>
                </c:pt>
                <c:pt idx="621">
                  <c:v>11.063374999999999</c:v>
                </c:pt>
                <c:pt idx="622">
                  <c:v>10.758125</c:v>
                </c:pt>
                <c:pt idx="623">
                  <c:v>10.874874999999999</c:v>
                </c:pt>
                <c:pt idx="624">
                  <c:v>10.712125</c:v>
                </c:pt>
                <c:pt idx="625">
                  <c:v>10.754874999999998</c:v>
                </c:pt>
                <c:pt idx="626">
                  <c:v>10.469249999999999</c:v>
                </c:pt>
                <c:pt idx="627">
                  <c:v>10.966750000000001</c:v>
                </c:pt>
                <c:pt idx="628">
                  <c:v>10.601125</c:v>
                </c:pt>
                <c:pt idx="629">
                  <c:v>10.7315</c:v>
                </c:pt>
                <c:pt idx="630">
                  <c:v>11.086625</c:v>
                </c:pt>
                <c:pt idx="631">
                  <c:v>11.4825</c:v>
                </c:pt>
                <c:pt idx="632">
                  <c:v>11.086125000000001</c:v>
                </c:pt>
                <c:pt idx="633">
                  <c:v>11.668625</c:v>
                </c:pt>
                <c:pt idx="634">
                  <c:v>10.97925</c:v>
                </c:pt>
                <c:pt idx="635">
                  <c:v>11.226749999999999</c:v>
                </c:pt>
                <c:pt idx="636">
                  <c:v>10.585875000000001</c:v>
                </c:pt>
                <c:pt idx="637">
                  <c:v>10.6435</c:v>
                </c:pt>
                <c:pt idx="638">
                  <c:v>10.703250000000001</c:v>
                </c:pt>
                <c:pt idx="639">
                  <c:v>10.983874999999999</c:v>
                </c:pt>
                <c:pt idx="640">
                  <c:v>10.7835</c:v>
                </c:pt>
                <c:pt idx="641">
                  <c:v>10.827500000000001</c:v>
                </c:pt>
                <c:pt idx="642">
                  <c:v>10.486375000000001</c:v>
                </c:pt>
                <c:pt idx="643">
                  <c:v>10.596</c:v>
                </c:pt>
                <c:pt idx="644">
                  <c:v>10.759499999999999</c:v>
                </c:pt>
                <c:pt idx="645">
                  <c:v>10.9575</c:v>
                </c:pt>
                <c:pt idx="646">
                  <c:v>10.676125000000001</c:v>
                </c:pt>
                <c:pt idx="647">
                  <c:v>10.888624999999999</c:v>
                </c:pt>
                <c:pt idx="648">
                  <c:v>10.711625000000002</c:v>
                </c:pt>
                <c:pt idx="649">
                  <c:v>10.71425</c:v>
                </c:pt>
                <c:pt idx="650">
                  <c:v>10.803625</c:v>
                </c:pt>
                <c:pt idx="651">
                  <c:v>10.937374999999999</c:v>
                </c:pt>
                <c:pt idx="652">
                  <c:v>10.839624999999998</c:v>
                </c:pt>
                <c:pt idx="653">
                  <c:v>11.051750000000002</c:v>
                </c:pt>
                <c:pt idx="654">
                  <c:v>10.70675</c:v>
                </c:pt>
                <c:pt idx="655">
                  <c:v>11.25525</c:v>
                </c:pt>
                <c:pt idx="656">
                  <c:v>10.495999999999999</c:v>
                </c:pt>
                <c:pt idx="657">
                  <c:v>10.679124999999999</c:v>
                </c:pt>
                <c:pt idx="658">
                  <c:v>10.461125000000001</c:v>
                </c:pt>
                <c:pt idx="659">
                  <c:v>10.882</c:v>
                </c:pt>
                <c:pt idx="660">
                  <c:v>10.850750000000001</c:v>
                </c:pt>
                <c:pt idx="661">
                  <c:v>10.87975</c:v>
                </c:pt>
                <c:pt idx="662">
                  <c:v>11.103125</c:v>
                </c:pt>
                <c:pt idx="663">
                  <c:v>11.117875</c:v>
                </c:pt>
                <c:pt idx="664">
                  <c:v>10.65775</c:v>
                </c:pt>
                <c:pt idx="665">
                  <c:v>11.245374999999999</c:v>
                </c:pt>
                <c:pt idx="666">
                  <c:v>11.158125</c:v>
                </c:pt>
                <c:pt idx="667">
                  <c:v>11.174000000000001</c:v>
                </c:pt>
                <c:pt idx="668">
                  <c:v>11.0375</c:v>
                </c:pt>
                <c:pt idx="669">
                  <c:v>11.0655</c:v>
                </c:pt>
                <c:pt idx="670">
                  <c:v>10.82625</c:v>
                </c:pt>
                <c:pt idx="671">
                  <c:v>11.29875</c:v>
                </c:pt>
                <c:pt idx="672">
                  <c:v>10.98925</c:v>
                </c:pt>
                <c:pt idx="673">
                  <c:v>11.22475</c:v>
                </c:pt>
                <c:pt idx="674">
                  <c:v>11.059875</c:v>
                </c:pt>
                <c:pt idx="675">
                  <c:v>11.091374999999999</c:v>
                </c:pt>
                <c:pt idx="676">
                  <c:v>11.061499999999999</c:v>
                </c:pt>
                <c:pt idx="677">
                  <c:v>11.195124999999999</c:v>
                </c:pt>
                <c:pt idx="678">
                  <c:v>11.138125</c:v>
                </c:pt>
                <c:pt idx="679">
                  <c:v>11.373000000000001</c:v>
                </c:pt>
                <c:pt idx="680">
                  <c:v>11.234999999999999</c:v>
                </c:pt>
                <c:pt idx="681">
                  <c:v>11.464499999999999</c:v>
                </c:pt>
                <c:pt idx="682">
                  <c:v>10.982125</c:v>
                </c:pt>
                <c:pt idx="683">
                  <c:v>11.320625</c:v>
                </c:pt>
                <c:pt idx="684">
                  <c:v>11.159375000000001</c:v>
                </c:pt>
                <c:pt idx="685">
                  <c:v>11.346125000000001</c:v>
                </c:pt>
                <c:pt idx="686">
                  <c:v>11.197375000000001</c:v>
                </c:pt>
                <c:pt idx="687">
                  <c:v>11.384500000000001</c:v>
                </c:pt>
                <c:pt idx="688">
                  <c:v>11.1615</c:v>
                </c:pt>
                <c:pt idx="689">
                  <c:v>11.263625000000001</c:v>
                </c:pt>
                <c:pt idx="690">
                  <c:v>11.006875000000001</c:v>
                </c:pt>
                <c:pt idx="691">
                  <c:v>11.579375000000001</c:v>
                </c:pt>
                <c:pt idx="692">
                  <c:v>11.2455</c:v>
                </c:pt>
                <c:pt idx="693">
                  <c:v>11.802250000000001</c:v>
                </c:pt>
                <c:pt idx="694">
                  <c:v>11.406000000000001</c:v>
                </c:pt>
                <c:pt idx="695">
                  <c:v>11.480375</c:v>
                </c:pt>
                <c:pt idx="696">
                  <c:v>10.818</c:v>
                </c:pt>
                <c:pt idx="697">
                  <c:v>11.0185</c:v>
                </c:pt>
                <c:pt idx="698">
                  <c:v>10.256875000000001</c:v>
                </c:pt>
                <c:pt idx="699">
                  <c:v>10.576625</c:v>
                </c:pt>
                <c:pt idx="700">
                  <c:v>11.36575</c:v>
                </c:pt>
                <c:pt idx="701">
                  <c:v>11.436249999999999</c:v>
                </c:pt>
                <c:pt idx="702">
                  <c:v>10.9925</c:v>
                </c:pt>
                <c:pt idx="703">
                  <c:v>11.217499999999999</c:v>
                </c:pt>
                <c:pt idx="704">
                  <c:v>11.161875</c:v>
                </c:pt>
                <c:pt idx="705">
                  <c:v>11.363125</c:v>
                </c:pt>
                <c:pt idx="706">
                  <c:v>11.268000000000001</c:v>
                </c:pt>
                <c:pt idx="707">
                  <c:v>11.479624999999999</c:v>
                </c:pt>
                <c:pt idx="708">
                  <c:v>10.978375</c:v>
                </c:pt>
                <c:pt idx="709">
                  <c:v>11.390250000000002</c:v>
                </c:pt>
                <c:pt idx="710">
                  <c:v>11.406000000000001</c:v>
                </c:pt>
                <c:pt idx="711">
                  <c:v>11.492000000000001</c:v>
                </c:pt>
                <c:pt idx="712">
                  <c:v>10.961749999999999</c:v>
                </c:pt>
                <c:pt idx="713">
                  <c:v>11.366875</c:v>
                </c:pt>
                <c:pt idx="714">
                  <c:v>11.403</c:v>
                </c:pt>
                <c:pt idx="715">
                  <c:v>11.516249999999999</c:v>
                </c:pt>
                <c:pt idx="716">
                  <c:v>11.209</c:v>
                </c:pt>
                <c:pt idx="717">
                  <c:v>11.689874999999999</c:v>
                </c:pt>
                <c:pt idx="718">
                  <c:v>11.576125000000001</c:v>
                </c:pt>
                <c:pt idx="719">
                  <c:v>11.634125000000001</c:v>
                </c:pt>
                <c:pt idx="720">
                  <c:v>11.273</c:v>
                </c:pt>
                <c:pt idx="721">
                  <c:v>11.297124999999999</c:v>
                </c:pt>
                <c:pt idx="722">
                  <c:v>11.356625000000001</c:v>
                </c:pt>
                <c:pt idx="723">
                  <c:v>11.455</c:v>
                </c:pt>
                <c:pt idx="724">
                  <c:v>11.37425</c:v>
                </c:pt>
                <c:pt idx="725">
                  <c:v>11.40875</c:v>
                </c:pt>
                <c:pt idx="726">
                  <c:v>11.614750000000001</c:v>
                </c:pt>
                <c:pt idx="727">
                  <c:v>11.681750000000001</c:v>
                </c:pt>
                <c:pt idx="728">
                  <c:v>11.4925</c:v>
                </c:pt>
                <c:pt idx="729">
                  <c:v>11.673624999999999</c:v>
                </c:pt>
                <c:pt idx="730">
                  <c:v>11.549125</c:v>
                </c:pt>
                <c:pt idx="731">
                  <c:v>11.691625000000002</c:v>
                </c:pt>
                <c:pt idx="732">
                  <c:v>11.388000000000002</c:v>
                </c:pt>
                <c:pt idx="733">
                  <c:v>11.545624999999999</c:v>
                </c:pt>
                <c:pt idx="734">
                  <c:v>11.645125</c:v>
                </c:pt>
                <c:pt idx="735">
                  <c:v>11.80575</c:v>
                </c:pt>
                <c:pt idx="736">
                  <c:v>11.643875</c:v>
                </c:pt>
                <c:pt idx="737">
                  <c:v>11.791874999999999</c:v>
                </c:pt>
                <c:pt idx="738">
                  <c:v>11.34525</c:v>
                </c:pt>
                <c:pt idx="739">
                  <c:v>11.73175</c:v>
                </c:pt>
                <c:pt idx="740">
                  <c:v>11.490500000000001</c:v>
                </c:pt>
                <c:pt idx="741">
                  <c:v>11.512875000000001</c:v>
                </c:pt>
                <c:pt idx="742">
                  <c:v>11.1615</c:v>
                </c:pt>
                <c:pt idx="743">
                  <c:v>11.699124999999999</c:v>
                </c:pt>
                <c:pt idx="744">
                  <c:v>11.26925</c:v>
                </c:pt>
                <c:pt idx="745">
                  <c:v>11.425125</c:v>
                </c:pt>
                <c:pt idx="746">
                  <c:v>11.7515</c:v>
                </c:pt>
                <c:pt idx="747">
                  <c:v>12.032500000000001</c:v>
                </c:pt>
                <c:pt idx="748">
                  <c:v>11.448499999999999</c:v>
                </c:pt>
                <c:pt idx="749">
                  <c:v>11.612625000000001</c:v>
                </c:pt>
                <c:pt idx="750">
                  <c:v>11.255000000000001</c:v>
                </c:pt>
                <c:pt idx="751">
                  <c:v>11.381500000000001</c:v>
                </c:pt>
                <c:pt idx="752">
                  <c:v>11.557124999999999</c:v>
                </c:pt>
                <c:pt idx="753">
                  <c:v>11.60375</c:v>
                </c:pt>
                <c:pt idx="754">
                  <c:v>11.076000000000001</c:v>
                </c:pt>
                <c:pt idx="755">
                  <c:v>11.62275</c:v>
                </c:pt>
                <c:pt idx="756">
                  <c:v>11.248875</c:v>
                </c:pt>
                <c:pt idx="757">
                  <c:v>11.255000000000001</c:v>
                </c:pt>
                <c:pt idx="758">
                  <c:v>11.297875000000001</c:v>
                </c:pt>
                <c:pt idx="759">
                  <c:v>11.344249999999999</c:v>
                </c:pt>
                <c:pt idx="760">
                  <c:v>11.352499999999999</c:v>
                </c:pt>
                <c:pt idx="761">
                  <c:v>11.629125</c:v>
                </c:pt>
                <c:pt idx="762">
                  <c:v>11.556375000000001</c:v>
                </c:pt>
                <c:pt idx="763">
                  <c:v>11.571625000000001</c:v>
                </c:pt>
                <c:pt idx="764">
                  <c:v>11.399625</c:v>
                </c:pt>
                <c:pt idx="765">
                  <c:v>11.427249999999999</c:v>
                </c:pt>
                <c:pt idx="766">
                  <c:v>11.234375</c:v>
                </c:pt>
                <c:pt idx="767">
                  <c:v>11.9635</c:v>
                </c:pt>
                <c:pt idx="768">
                  <c:v>11.508875</c:v>
                </c:pt>
                <c:pt idx="769">
                  <c:v>11.509625</c:v>
                </c:pt>
                <c:pt idx="770">
                  <c:v>11.164300000000001</c:v>
                </c:pt>
                <c:pt idx="771">
                  <c:v>11.387700000000001</c:v>
                </c:pt>
                <c:pt idx="772">
                  <c:v>11.502599999999999</c:v>
                </c:pt>
                <c:pt idx="773">
                  <c:v>11.7661</c:v>
                </c:pt>
                <c:pt idx="774">
                  <c:v>11.628500000000001</c:v>
                </c:pt>
                <c:pt idx="775">
                  <c:v>11.636700000000001</c:v>
                </c:pt>
                <c:pt idx="776">
                  <c:v>11.654299999999999</c:v>
                </c:pt>
                <c:pt idx="777">
                  <c:v>11.691400000000002</c:v>
                </c:pt>
                <c:pt idx="778">
                  <c:v>11.281178571428573</c:v>
                </c:pt>
                <c:pt idx="779">
                  <c:v>11.478964285714286</c:v>
                </c:pt>
                <c:pt idx="780">
                  <c:v>11.03517857142857</c:v>
                </c:pt>
                <c:pt idx="781">
                  <c:v>11.477499999999999</c:v>
                </c:pt>
                <c:pt idx="782">
                  <c:v>10.6859</c:v>
                </c:pt>
                <c:pt idx="783">
                  <c:v>10.9678</c:v>
                </c:pt>
                <c:pt idx="784">
                  <c:v>11.036250000000001</c:v>
                </c:pt>
                <c:pt idx="785">
                  <c:v>11.10675</c:v>
                </c:pt>
                <c:pt idx="786">
                  <c:v>11.517699999999998</c:v>
                </c:pt>
                <c:pt idx="787">
                  <c:v>11.741899999999999</c:v>
                </c:pt>
                <c:pt idx="788">
                  <c:v>11.2547</c:v>
                </c:pt>
                <c:pt idx="789">
                  <c:v>11.284700000000001</c:v>
                </c:pt>
                <c:pt idx="790">
                  <c:v>11.239599999999999</c:v>
                </c:pt>
                <c:pt idx="791">
                  <c:v>11.546700000000001</c:v>
                </c:pt>
                <c:pt idx="792">
                  <c:v>10.994199999999999</c:v>
                </c:pt>
                <c:pt idx="793">
                  <c:v>10.997100000000001</c:v>
                </c:pt>
                <c:pt idx="794">
                  <c:v>11.3125</c:v>
                </c:pt>
                <c:pt idx="795">
                  <c:v>11.4328</c:v>
                </c:pt>
                <c:pt idx="796">
                  <c:v>11.201499999999999</c:v>
                </c:pt>
                <c:pt idx="797">
                  <c:v>11.331099999999999</c:v>
                </c:pt>
                <c:pt idx="798">
                  <c:v>11.2685</c:v>
                </c:pt>
                <c:pt idx="799">
                  <c:v>11.517099999999999</c:v>
                </c:pt>
                <c:pt idx="800">
                  <c:v>11.203099999999999</c:v>
                </c:pt>
                <c:pt idx="801">
                  <c:v>11.592299999999998</c:v>
                </c:pt>
                <c:pt idx="802">
                  <c:v>10.715299999999999</c:v>
                </c:pt>
                <c:pt idx="803">
                  <c:v>11.084299999999999</c:v>
                </c:pt>
                <c:pt idx="804">
                  <c:v>10.732099999999999</c:v>
                </c:pt>
                <c:pt idx="805">
                  <c:v>10.9757</c:v>
                </c:pt>
                <c:pt idx="806">
                  <c:v>11.042999999999999</c:v>
                </c:pt>
                <c:pt idx="807">
                  <c:v>11.554500000000001</c:v>
                </c:pt>
                <c:pt idx="808">
                  <c:v>10.769600000000001</c:v>
                </c:pt>
                <c:pt idx="809">
                  <c:v>11.4223</c:v>
                </c:pt>
                <c:pt idx="810">
                  <c:v>10.716899999999999</c:v>
                </c:pt>
                <c:pt idx="811">
                  <c:v>10.9064</c:v>
                </c:pt>
                <c:pt idx="812">
                  <c:v>10.493599999999999</c:v>
                </c:pt>
                <c:pt idx="813">
                  <c:v>10.883699999999997</c:v>
                </c:pt>
                <c:pt idx="814">
                  <c:v>11.1541</c:v>
                </c:pt>
                <c:pt idx="815">
                  <c:v>11.4163</c:v>
                </c:pt>
                <c:pt idx="816">
                  <c:v>11.222</c:v>
                </c:pt>
                <c:pt idx="817">
                  <c:v>11.272199999999998</c:v>
                </c:pt>
                <c:pt idx="818">
                  <c:v>10.8857</c:v>
                </c:pt>
                <c:pt idx="819">
                  <c:v>11.061500000000001</c:v>
                </c:pt>
                <c:pt idx="820">
                  <c:v>11.0175</c:v>
                </c:pt>
                <c:pt idx="821">
                  <c:v>11.022200000000002</c:v>
                </c:pt>
                <c:pt idx="822">
                  <c:v>11.3658</c:v>
                </c:pt>
                <c:pt idx="823">
                  <c:v>11.4574</c:v>
                </c:pt>
                <c:pt idx="824">
                  <c:v>11.5533</c:v>
                </c:pt>
                <c:pt idx="825">
                  <c:v>11.616199999999999</c:v>
                </c:pt>
                <c:pt idx="826">
                  <c:v>11.418300000000002</c:v>
                </c:pt>
                <c:pt idx="827">
                  <c:v>11.721499999999999</c:v>
                </c:pt>
                <c:pt idx="828">
                  <c:v>11.671250000000001</c:v>
                </c:pt>
                <c:pt idx="829">
                  <c:v>11.704625</c:v>
                </c:pt>
                <c:pt idx="830">
                  <c:v>10.8445</c:v>
                </c:pt>
                <c:pt idx="831">
                  <c:v>11.067699999999999</c:v>
                </c:pt>
                <c:pt idx="832">
                  <c:v>11.1722</c:v>
                </c:pt>
                <c:pt idx="833">
                  <c:v>11.431000000000001</c:v>
                </c:pt>
                <c:pt idx="834">
                  <c:v>11.331800000000001</c:v>
                </c:pt>
                <c:pt idx="835">
                  <c:v>11.3353</c:v>
                </c:pt>
                <c:pt idx="836">
                  <c:v>11.695800000000002</c:v>
                </c:pt>
                <c:pt idx="837">
                  <c:v>11.8279</c:v>
                </c:pt>
                <c:pt idx="838">
                  <c:v>11.808900000000001</c:v>
                </c:pt>
                <c:pt idx="839">
                  <c:v>12.021999999999998</c:v>
                </c:pt>
                <c:pt idx="840">
                  <c:v>11.592000000000002</c:v>
                </c:pt>
                <c:pt idx="841">
                  <c:v>11.6706</c:v>
                </c:pt>
                <c:pt idx="842">
                  <c:v>11.6168</c:v>
                </c:pt>
                <c:pt idx="843">
                  <c:v>11.6937</c:v>
                </c:pt>
                <c:pt idx="844">
                  <c:v>10.7773</c:v>
                </c:pt>
                <c:pt idx="845">
                  <c:v>11.280799999999999</c:v>
                </c:pt>
                <c:pt idx="846">
                  <c:v>11.1846</c:v>
                </c:pt>
                <c:pt idx="847">
                  <c:v>11.298400000000001</c:v>
                </c:pt>
                <c:pt idx="848">
                  <c:v>10.886900000000001</c:v>
                </c:pt>
                <c:pt idx="849">
                  <c:v>11.0825</c:v>
                </c:pt>
                <c:pt idx="850">
                  <c:v>11.115</c:v>
                </c:pt>
                <c:pt idx="851">
                  <c:v>11.132000000000001</c:v>
                </c:pt>
                <c:pt idx="852">
                  <c:v>11.4438</c:v>
                </c:pt>
                <c:pt idx="853">
                  <c:v>11.4604</c:v>
                </c:pt>
                <c:pt idx="854">
                  <c:v>10.795199999999998</c:v>
                </c:pt>
                <c:pt idx="855">
                  <c:v>10.803000000000001</c:v>
                </c:pt>
                <c:pt idx="856">
                  <c:v>11.071700000000002</c:v>
                </c:pt>
                <c:pt idx="857">
                  <c:v>11.319599999999999</c:v>
                </c:pt>
                <c:pt idx="858">
                  <c:v>11.2377</c:v>
                </c:pt>
                <c:pt idx="859">
                  <c:v>11.6159</c:v>
                </c:pt>
                <c:pt idx="860">
                  <c:v>10.983599999999999</c:v>
                </c:pt>
                <c:pt idx="861">
                  <c:v>11.4254</c:v>
                </c:pt>
                <c:pt idx="862">
                  <c:v>11.178799999999999</c:v>
                </c:pt>
                <c:pt idx="863">
                  <c:v>11.235699999999998</c:v>
                </c:pt>
                <c:pt idx="864">
                  <c:v>11.382200000000001</c:v>
                </c:pt>
                <c:pt idx="865">
                  <c:v>11.504899999999999</c:v>
                </c:pt>
                <c:pt idx="866">
                  <c:v>10.7902</c:v>
                </c:pt>
                <c:pt idx="867">
                  <c:v>11.069399999999998</c:v>
                </c:pt>
                <c:pt idx="868">
                  <c:v>11.505800000000001</c:v>
                </c:pt>
                <c:pt idx="869">
                  <c:v>11.5558</c:v>
                </c:pt>
                <c:pt idx="870">
                  <c:v>11.211099999999998</c:v>
                </c:pt>
                <c:pt idx="871">
                  <c:v>11.579499999999999</c:v>
                </c:pt>
                <c:pt idx="872">
                  <c:v>11.078374999999999</c:v>
                </c:pt>
                <c:pt idx="873">
                  <c:v>11.161999999999999</c:v>
                </c:pt>
                <c:pt idx="874">
                  <c:v>10.463899999999999</c:v>
                </c:pt>
                <c:pt idx="875">
                  <c:v>11.1877</c:v>
                </c:pt>
                <c:pt idx="876">
                  <c:v>11.300900000000002</c:v>
                </c:pt>
                <c:pt idx="877">
                  <c:v>11.731999999999999</c:v>
                </c:pt>
                <c:pt idx="878">
                  <c:v>11.0748</c:v>
                </c:pt>
                <c:pt idx="879">
                  <c:v>11.724299999999999</c:v>
                </c:pt>
                <c:pt idx="880">
                  <c:v>10.9459</c:v>
                </c:pt>
                <c:pt idx="881">
                  <c:v>11.015500000000001</c:v>
                </c:pt>
                <c:pt idx="882">
                  <c:v>10.967299999999998</c:v>
                </c:pt>
                <c:pt idx="883">
                  <c:v>11.0916</c:v>
                </c:pt>
                <c:pt idx="884">
                  <c:v>11.061299999999999</c:v>
                </c:pt>
                <c:pt idx="885">
                  <c:v>11.143699999999999</c:v>
                </c:pt>
                <c:pt idx="886">
                  <c:v>11.165099999999999</c:v>
                </c:pt>
                <c:pt idx="887">
                  <c:v>11.385999999999999</c:v>
                </c:pt>
                <c:pt idx="888">
                  <c:v>11.629200000000001</c:v>
                </c:pt>
                <c:pt idx="889">
                  <c:v>11.6936</c:v>
                </c:pt>
                <c:pt idx="890">
                  <c:v>10.9907</c:v>
                </c:pt>
                <c:pt idx="891">
                  <c:v>11.350899999999999</c:v>
                </c:pt>
                <c:pt idx="892">
                  <c:v>11.3025</c:v>
                </c:pt>
                <c:pt idx="893">
                  <c:v>11.527899999999999</c:v>
                </c:pt>
                <c:pt idx="894">
                  <c:v>10.825125</c:v>
                </c:pt>
                <c:pt idx="895">
                  <c:v>11.228249999999999</c:v>
                </c:pt>
                <c:pt idx="896">
                  <c:v>11.264099999999999</c:v>
                </c:pt>
                <c:pt idx="897">
                  <c:v>11.775400000000001</c:v>
                </c:pt>
                <c:pt idx="898">
                  <c:v>11.392099999999999</c:v>
                </c:pt>
                <c:pt idx="899">
                  <c:v>11.516</c:v>
                </c:pt>
                <c:pt idx="900">
                  <c:v>11.2727</c:v>
                </c:pt>
                <c:pt idx="901">
                  <c:v>11.604500000000002</c:v>
                </c:pt>
                <c:pt idx="902">
                  <c:v>10.9617</c:v>
                </c:pt>
                <c:pt idx="903">
                  <c:v>11.0588</c:v>
                </c:pt>
                <c:pt idx="904">
                  <c:v>10.837400000000001</c:v>
                </c:pt>
                <c:pt idx="905">
                  <c:v>11.0307</c:v>
                </c:pt>
                <c:pt idx="906">
                  <c:v>10.880599999999999</c:v>
                </c:pt>
                <c:pt idx="907">
                  <c:v>11.240500000000001</c:v>
                </c:pt>
                <c:pt idx="908">
                  <c:v>11.173400000000001</c:v>
                </c:pt>
                <c:pt idx="909">
                  <c:v>11.2301</c:v>
                </c:pt>
                <c:pt idx="910">
                  <c:v>11.1205</c:v>
                </c:pt>
                <c:pt idx="911">
                  <c:v>11.299000000000001</c:v>
                </c:pt>
                <c:pt idx="912">
                  <c:v>11.094899999999999</c:v>
                </c:pt>
                <c:pt idx="913">
                  <c:v>11.2517</c:v>
                </c:pt>
                <c:pt idx="914">
                  <c:v>11.096299999999999</c:v>
                </c:pt>
                <c:pt idx="915">
                  <c:v>11.3239</c:v>
                </c:pt>
                <c:pt idx="916">
                  <c:v>10.758749999999999</c:v>
                </c:pt>
                <c:pt idx="917">
                  <c:v>11.2675</c:v>
                </c:pt>
                <c:pt idx="918">
                  <c:v>10.928000000000001</c:v>
                </c:pt>
                <c:pt idx="919">
                  <c:v>11.1936</c:v>
                </c:pt>
                <c:pt idx="920">
                  <c:v>11.358999999999998</c:v>
                </c:pt>
                <c:pt idx="921">
                  <c:v>11.734100000000002</c:v>
                </c:pt>
                <c:pt idx="922">
                  <c:v>11.512600000000001</c:v>
                </c:pt>
                <c:pt idx="923">
                  <c:v>11.5258</c:v>
                </c:pt>
                <c:pt idx="924">
                  <c:v>11.2928</c:v>
                </c:pt>
                <c:pt idx="925">
                  <c:v>11.3843</c:v>
                </c:pt>
                <c:pt idx="926">
                  <c:v>10.9207</c:v>
                </c:pt>
                <c:pt idx="927">
                  <c:v>11.419699999999999</c:v>
                </c:pt>
                <c:pt idx="928">
                  <c:v>10.7143</c:v>
                </c:pt>
                <c:pt idx="929">
                  <c:v>11.359500000000001</c:v>
                </c:pt>
                <c:pt idx="930">
                  <c:v>11.213000000000001</c:v>
                </c:pt>
                <c:pt idx="931">
                  <c:v>11.385300000000001</c:v>
                </c:pt>
                <c:pt idx="932">
                  <c:v>10.8873</c:v>
                </c:pt>
                <c:pt idx="933">
                  <c:v>11.161300000000001</c:v>
                </c:pt>
                <c:pt idx="934">
                  <c:v>10.892099999999999</c:v>
                </c:pt>
                <c:pt idx="935">
                  <c:v>11.333099999999998</c:v>
                </c:pt>
                <c:pt idx="936">
                  <c:v>11.12</c:v>
                </c:pt>
                <c:pt idx="937">
                  <c:v>11.175375000000001</c:v>
                </c:pt>
                <c:pt idx="938">
                  <c:v>11.4217</c:v>
                </c:pt>
                <c:pt idx="939">
                  <c:v>11.7179</c:v>
                </c:pt>
                <c:pt idx="940">
                  <c:v>11.093800000000002</c:v>
                </c:pt>
                <c:pt idx="941">
                  <c:v>11.467600000000001</c:v>
                </c:pt>
                <c:pt idx="942">
                  <c:v>10.658100000000001</c:v>
                </c:pt>
                <c:pt idx="943">
                  <c:v>11.225899999999999</c:v>
                </c:pt>
                <c:pt idx="944">
                  <c:v>11.185300000000002</c:v>
                </c:pt>
                <c:pt idx="945">
                  <c:v>11.279800000000002</c:v>
                </c:pt>
                <c:pt idx="946">
                  <c:v>11.311600000000002</c:v>
                </c:pt>
                <c:pt idx="947">
                  <c:v>11.4925</c:v>
                </c:pt>
                <c:pt idx="948">
                  <c:v>11.0442</c:v>
                </c:pt>
                <c:pt idx="949">
                  <c:v>11.209</c:v>
                </c:pt>
                <c:pt idx="950">
                  <c:v>11.1356</c:v>
                </c:pt>
                <c:pt idx="951">
                  <c:v>11.195700000000002</c:v>
                </c:pt>
                <c:pt idx="952">
                  <c:v>10.7982</c:v>
                </c:pt>
                <c:pt idx="953">
                  <c:v>11.3925</c:v>
                </c:pt>
                <c:pt idx="954">
                  <c:v>11.069199999999999</c:v>
                </c:pt>
                <c:pt idx="955">
                  <c:v>11.4076</c:v>
                </c:pt>
                <c:pt idx="956">
                  <c:v>10.854800000000001</c:v>
                </c:pt>
                <c:pt idx="957">
                  <c:v>11.316200000000002</c:v>
                </c:pt>
                <c:pt idx="958">
                  <c:v>11.096875000000001</c:v>
                </c:pt>
                <c:pt idx="959">
                  <c:v>11.180875</c:v>
                </c:pt>
                <c:pt idx="960">
                  <c:v>11.142900000000001</c:v>
                </c:pt>
                <c:pt idx="961">
                  <c:v>11.3063</c:v>
                </c:pt>
                <c:pt idx="962">
                  <c:v>11.358699999999999</c:v>
                </c:pt>
                <c:pt idx="963">
                  <c:v>11.524800000000001</c:v>
                </c:pt>
                <c:pt idx="964">
                  <c:v>11.42</c:v>
                </c:pt>
                <c:pt idx="965">
                  <c:v>11.526199999999999</c:v>
                </c:pt>
                <c:pt idx="966">
                  <c:v>11.434500000000003</c:v>
                </c:pt>
                <c:pt idx="967">
                  <c:v>11.538600000000002</c:v>
                </c:pt>
                <c:pt idx="968">
                  <c:v>11.3573</c:v>
                </c:pt>
                <c:pt idx="969">
                  <c:v>12.506714285714288</c:v>
                </c:pt>
                <c:pt idx="970">
                  <c:v>12.568321428571428</c:v>
                </c:pt>
                <c:pt idx="971">
                  <c:v>12.718857142857143</c:v>
                </c:pt>
                <c:pt idx="972">
                  <c:v>13.139678571428572</c:v>
                </c:pt>
                <c:pt idx="973">
                  <c:v>11.635999999999999</c:v>
                </c:pt>
                <c:pt idx="974">
                  <c:v>11.64575</c:v>
                </c:pt>
                <c:pt idx="975">
                  <c:v>11.150375</c:v>
                </c:pt>
                <c:pt idx="976">
                  <c:v>11.381875000000001</c:v>
                </c:pt>
                <c:pt idx="977">
                  <c:v>12.016124999999999</c:v>
                </c:pt>
                <c:pt idx="978">
                  <c:v>12.160125000000001</c:v>
                </c:pt>
                <c:pt idx="979">
                  <c:v>12.081625000000001</c:v>
                </c:pt>
                <c:pt idx="980">
                  <c:v>12.205375</c:v>
                </c:pt>
                <c:pt idx="981">
                  <c:v>11.03</c:v>
                </c:pt>
                <c:pt idx="982">
                  <c:v>11.076874999999999</c:v>
                </c:pt>
                <c:pt idx="983">
                  <c:v>10.638125</c:v>
                </c:pt>
                <c:pt idx="984">
                  <c:v>10.823500000000001</c:v>
                </c:pt>
              </c:numCache>
            </c:numRef>
          </c:yVal>
        </c:ser>
        <c:ser>
          <c:idx val="1"/>
          <c:order val="1"/>
          <c:tx>
            <c:strRef>
              <c:f>Computing!$L$2</c:f>
              <c:strCache>
                <c:ptCount val="1"/>
                <c:pt idx="0">
                  <c:v>OL Emod 80 MPa</c:v>
                </c:pt>
              </c:strCache>
            </c:strRef>
          </c:tx>
          <c:spPr>
            <a:ln w="28575">
              <a:noFill/>
            </a:ln>
          </c:spPr>
          <c:marker>
            <c:symbol val="dot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Computing!$J$1036:$J$2025</c:f>
              <c:numCache>
                <c:formatCode>General</c:formatCode>
                <c:ptCount val="990"/>
                <c:pt idx="0">
                  <c:v>3002</c:v>
                </c:pt>
                <c:pt idx="1">
                  <c:v>3002</c:v>
                </c:pt>
                <c:pt idx="2">
                  <c:v>3002</c:v>
                </c:pt>
                <c:pt idx="3">
                  <c:v>3002</c:v>
                </c:pt>
                <c:pt idx="4">
                  <c:v>3003</c:v>
                </c:pt>
                <c:pt idx="5">
                  <c:v>3003</c:v>
                </c:pt>
                <c:pt idx="6">
                  <c:v>3003</c:v>
                </c:pt>
                <c:pt idx="7">
                  <c:v>3003</c:v>
                </c:pt>
                <c:pt idx="8">
                  <c:v>3005</c:v>
                </c:pt>
                <c:pt idx="9">
                  <c:v>3005</c:v>
                </c:pt>
                <c:pt idx="10">
                  <c:v>3005</c:v>
                </c:pt>
                <c:pt idx="11">
                  <c:v>3005</c:v>
                </c:pt>
                <c:pt idx="12">
                  <c:v>3006</c:v>
                </c:pt>
                <c:pt idx="13">
                  <c:v>3006</c:v>
                </c:pt>
                <c:pt idx="14">
                  <c:v>3006</c:v>
                </c:pt>
                <c:pt idx="15">
                  <c:v>3006</c:v>
                </c:pt>
                <c:pt idx="16">
                  <c:v>3007</c:v>
                </c:pt>
                <c:pt idx="17">
                  <c:v>3007</c:v>
                </c:pt>
                <c:pt idx="18">
                  <c:v>3007</c:v>
                </c:pt>
                <c:pt idx="19">
                  <c:v>3007</c:v>
                </c:pt>
                <c:pt idx="20">
                  <c:v>3008</c:v>
                </c:pt>
                <c:pt idx="21">
                  <c:v>3008</c:v>
                </c:pt>
                <c:pt idx="22">
                  <c:v>3008</c:v>
                </c:pt>
                <c:pt idx="23">
                  <c:v>3008</c:v>
                </c:pt>
                <c:pt idx="24">
                  <c:v>3009</c:v>
                </c:pt>
                <c:pt idx="25">
                  <c:v>3009</c:v>
                </c:pt>
                <c:pt idx="26">
                  <c:v>3009</c:v>
                </c:pt>
                <c:pt idx="27">
                  <c:v>3009</c:v>
                </c:pt>
                <c:pt idx="28">
                  <c:v>3010</c:v>
                </c:pt>
                <c:pt idx="29">
                  <c:v>3010</c:v>
                </c:pt>
                <c:pt idx="30">
                  <c:v>3010</c:v>
                </c:pt>
                <c:pt idx="31">
                  <c:v>3010</c:v>
                </c:pt>
                <c:pt idx="32">
                  <c:v>3011</c:v>
                </c:pt>
                <c:pt idx="33">
                  <c:v>3011</c:v>
                </c:pt>
                <c:pt idx="34">
                  <c:v>3011</c:v>
                </c:pt>
                <c:pt idx="35">
                  <c:v>3011</c:v>
                </c:pt>
                <c:pt idx="36">
                  <c:v>3012</c:v>
                </c:pt>
                <c:pt idx="37">
                  <c:v>3012</c:v>
                </c:pt>
                <c:pt idx="38">
                  <c:v>3012</c:v>
                </c:pt>
                <c:pt idx="39">
                  <c:v>3012</c:v>
                </c:pt>
                <c:pt idx="40">
                  <c:v>3013</c:v>
                </c:pt>
                <c:pt idx="41">
                  <c:v>3013</c:v>
                </c:pt>
                <c:pt idx="42">
                  <c:v>3013</c:v>
                </c:pt>
                <c:pt idx="43">
                  <c:v>3013</c:v>
                </c:pt>
                <c:pt idx="44">
                  <c:v>3014</c:v>
                </c:pt>
                <c:pt idx="45">
                  <c:v>3014</c:v>
                </c:pt>
                <c:pt idx="46">
                  <c:v>3014</c:v>
                </c:pt>
                <c:pt idx="47">
                  <c:v>3014</c:v>
                </c:pt>
                <c:pt idx="48">
                  <c:v>3015</c:v>
                </c:pt>
                <c:pt idx="49">
                  <c:v>3015</c:v>
                </c:pt>
                <c:pt idx="50">
                  <c:v>3015</c:v>
                </c:pt>
                <c:pt idx="51">
                  <c:v>3015</c:v>
                </c:pt>
                <c:pt idx="52">
                  <c:v>3016</c:v>
                </c:pt>
                <c:pt idx="53">
                  <c:v>3016</c:v>
                </c:pt>
                <c:pt idx="54">
                  <c:v>3016</c:v>
                </c:pt>
                <c:pt idx="55">
                  <c:v>3016</c:v>
                </c:pt>
                <c:pt idx="56">
                  <c:v>3017</c:v>
                </c:pt>
                <c:pt idx="57">
                  <c:v>3017</c:v>
                </c:pt>
                <c:pt idx="58">
                  <c:v>3017</c:v>
                </c:pt>
                <c:pt idx="59">
                  <c:v>3017</c:v>
                </c:pt>
                <c:pt idx="60">
                  <c:v>3018</c:v>
                </c:pt>
                <c:pt idx="61">
                  <c:v>3018</c:v>
                </c:pt>
                <c:pt idx="62">
                  <c:v>3018</c:v>
                </c:pt>
                <c:pt idx="63">
                  <c:v>3018</c:v>
                </c:pt>
                <c:pt idx="64">
                  <c:v>3019</c:v>
                </c:pt>
                <c:pt idx="65">
                  <c:v>3019</c:v>
                </c:pt>
                <c:pt idx="66">
                  <c:v>3019</c:v>
                </c:pt>
                <c:pt idx="67">
                  <c:v>3019</c:v>
                </c:pt>
                <c:pt idx="68">
                  <c:v>3020</c:v>
                </c:pt>
                <c:pt idx="69">
                  <c:v>3020</c:v>
                </c:pt>
                <c:pt idx="70">
                  <c:v>3020</c:v>
                </c:pt>
                <c:pt idx="71">
                  <c:v>3020</c:v>
                </c:pt>
                <c:pt idx="72">
                  <c:v>3021</c:v>
                </c:pt>
                <c:pt idx="73">
                  <c:v>3021</c:v>
                </c:pt>
                <c:pt idx="74">
                  <c:v>3021</c:v>
                </c:pt>
                <c:pt idx="75">
                  <c:v>3021</c:v>
                </c:pt>
                <c:pt idx="76">
                  <c:v>3022</c:v>
                </c:pt>
                <c:pt idx="77">
                  <c:v>3022</c:v>
                </c:pt>
                <c:pt idx="78">
                  <c:v>3022</c:v>
                </c:pt>
                <c:pt idx="79">
                  <c:v>3022</c:v>
                </c:pt>
                <c:pt idx="80">
                  <c:v>3023</c:v>
                </c:pt>
                <c:pt idx="81">
                  <c:v>3023</c:v>
                </c:pt>
                <c:pt idx="82">
                  <c:v>3023</c:v>
                </c:pt>
                <c:pt idx="83">
                  <c:v>3023</c:v>
                </c:pt>
                <c:pt idx="84">
                  <c:v>3024</c:v>
                </c:pt>
                <c:pt idx="85">
                  <c:v>3024</c:v>
                </c:pt>
                <c:pt idx="86">
                  <c:v>3024</c:v>
                </c:pt>
                <c:pt idx="87">
                  <c:v>3024</c:v>
                </c:pt>
                <c:pt idx="88">
                  <c:v>3025</c:v>
                </c:pt>
                <c:pt idx="89">
                  <c:v>3025</c:v>
                </c:pt>
                <c:pt idx="90">
                  <c:v>3025</c:v>
                </c:pt>
                <c:pt idx="91">
                  <c:v>3025</c:v>
                </c:pt>
                <c:pt idx="92">
                  <c:v>3026</c:v>
                </c:pt>
                <c:pt idx="93">
                  <c:v>3026</c:v>
                </c:pt>
                <c:pt idx="94">
                  <c:v>3026</c:v>
                </c:pt>
                <c:pt idx="95">
                  <c:v>3026</c:v>
                </c:pt>
                <c:pt idx="96">
                  <c:v>3027</c:v>
                </c:pt>
                <c:pt idx="97">
                  <c:v>3027</c:v>
                </c:pt>
                <c:pt idx="98">
                  <c:v>3027</c:v>
                </c:pt>
                <c:pt idx="99">
                  <c:v>3027</c:v>
                </c:pt>
                <c:pt idx="100">
                  <c:v>3028</c:v>
                </c:pt>
                <c:pt idx="101">
                  <c:v>3028</c:v>
                </c:pt>
                <c:pt idx="102">
                  <c:v>3028</c:v>
                </c:pt>
                <c:pt idx="103">
                  <c:v>3028</c:v>
                </c:pt>
                <c:pt idx="104">
                  <c:v>3029</c:v>
                </c:pt>
                <c:pt idx="105">
                  <c:v>3029</c:v>
                </c:pt>
                <c:pt idx="106">
                  <c:v>3029</c:v>
                </c:pt>
                <c:pt idx="107">
                  <c:v>3029</c:v>
                </c:pt>
                <c:pt idx="108">
                  <c:v>3030</c:v>
                </c:pt>
                <c:pt idx="109">
                  <c:v>3030</c:v>
                </c:pt>
                <c:pt idx="110">
                  <c:v>3030</c:v>
                </c:pt>
                <c:pt idx="111">
                  <c:v>3030</c:v>
                </c:pt>
                <c:pt idx="112">
                  <c:v>3031</c:v>
                </c:pt>
                <c:pt idx="113">
                  <c:v>3031</c:v>
                </c:pt>
                <c:pt idx="114">
                  <c:v>3031</c:v>
                </c:pt>
                <c:pt idx="115">
                  <c:v>3031</c:v>
                </c:pt>
                <c:pt idx="116">
                  <c:v>3032</c:v>
                </c:pt>
                <c:pt idx="117">
                  <c:v>3032</c:v>
                </c:pt>
                <c:pt idx="118">
                  <c:v>3032</c:v>
                </c:pt>
                <c:pt idx="119">
                  <c:v>3032</c:v>
                </c:pt>
                <c:pt idx="120">
                  <c:v>3033</c:v>
                </c:pt>
                <c:pt idx="121">
                  <c:v>3033</c:v>
                </c:pt>
                <c:pt idx="122">
                  <c:v>3033</c:v>
                </c:pt>
                <c:pt idx="123">
                  <c:v>3033</c:v>
                </c:pt>
                <c:pt idx="124">
                  <c:v>3034</c:v>
                </c:pt>
                <c:pt idx="125">
                  <c:v>3034</c:v>
                </c:pt>
                <c:pt idx="126">
                  <c:v>3034</c:v>
                </c:pt>
                <c:pt idx="127">
                  <c:v>3034</c:v>
                </c:pt>
                <c:pt idx="128">
                  <c:v>3035</c:v>
                </c:pt>
                <c:pt idx="129">
                  <c:v>3035</c:v>
                </c:pt>
                <c:pt idx="130">
                  <c:v>3035</c:v>
                </c:pt>
                <c:pt idx="131">
                  <c:v>3035</c:v>
                </c:pt>
                <c:pt idx="132">
                  <c:v>3036</c:v>
                </c:pt>
                <c:pt idx="133">
                  <c:v>3036</c:v>
                </c:pt>
                <c:pt idx="134">
                  <c:v>3036</c:v>
                </c:pt>
                <c:pt idx="135">
                  <c:v>3036</c:v>
                </c:pt>
                <c:pt idx="136">
                  <c:v>3037</c:v>
                </c:pt>
                <c:pt idx="137">
                  <c:v>3037</c:v>
                </c:pt>
                <c:pt idx="138">
                  <c:v>3037</c:v>
                </c:pt>
                <c:pt idx="139">
                  <c:v>3037</c:v>
                </c:pt>
                <c:pt idx="140">
                  <c:v>3038</c:v>
                </c:pt>
                <c:pt idx="141">
                  <c:v>3038</c:v>
                </c:pt>
                <c:pt idx="142">
                  <c:v>3038</c:v>
                </c:pt>
                <c:pt idx="143">
                  <c:v>3038</c:v>
                </c:pt>
                <c:pt idx="144">
                  <c:v>3039</c:v>
                </c:pt>
                <c:pt idx="145">
                  <c:v>3039</c:v>
                </c:pt>
                <c:pt idx="146">
                  <c:v>3039</c:v>
                </c:pt>
                <c:pt idx="147">
                  <c:v>3039</c:v>
                </c:pt>
                <c:pt idx="148">
                  <c:v>3040</c:v>
                </c:pt>
                <c:pt idx="149">
                  <c:v>3040</c:v>
                </c:pt>
                <c:pt idx="150">
                  <c:v>3040</c:v>
                </c:pt>
                <c:pt idx="151">
                  <c:v>3040</c:v>
                </c:pt>
                <c:pt idx="152">
                  <c:v>3041</c:v>
                </c:pt>
                <c:pt idx="153">
                  <c:v>3041</c:v>
                </c:pt>
                <c:pt idx="154">
                  <c:v>3041</c:v>
                </c:pt>
                <c:pt idx="155">
                  <c:v>3041</c:v>
                </c:pt>
                <c:pt idx="156">
                  <c:v>3042</c:v>
                </c:pt>
                <c:pt idx="157">
                  <c:v>3042</c:v>
                </c:pt>
                <c:pt idx="158">
                  <c:v>3042</c:v>
                </c:pt>
                <c:pt idx="159">
                  <c:v>3042</c:v>
                </c:pt>
                <c:pt idx="160">
                  <c:v>3043</c:v>
                </c:pt>
                <c:pt idx="161">
                  <c:v>3043</c:v>
                </c:pt>
                <c:pt idx="162">
                  <c:v>3043</c:v>
                </c:pt>
                <c:pt idx="163">
                  <c:v>3043</c:v>
                </c:pt>
                <c:pt idx="164">
                  <c:v>3044</c:v>
                </c:pt>
                <c:pt idx="165">
                  <c:v>3044</c:v>
                </c:pt>
                <c:pt idx="166">
                  <c:v>3044</c:v>
                </c:pt>
                <c:pt idx="167">
                  <c:v>3044</c:v>
                </c:pt>
                <c:pt idx="168">
                  <c:v>3045</c:v>
                </c:pt>
                <c:pt idx="169">
                  <c:v>3045</c:v>
                </c:pt>
                <c:pt idx="170">
                  <c:v>3045</c:v>
                </c:pt>
                <c:pt idx="171">
                  <c:v>3045</c:v>
                </c:pt>
                <c:pt idx="172">
                  <c:v>3046</c:v>
                </c:pt>
                <c:pt idx="173">
                  <c:v>3046</c:v>
                </c:pt>
                <c:pt idx="174">
                  <c:v>3046</c:v>
                </c:pt>
                <c:pt idx="175">
                  <c:v>3046</c:v>
                </c:pt>
                <c:pt idx="176">
                  <c:v>3047</c:v>
                </c:pt>
                <c:pt idx="177">
                  <c:v>3047</c:v>
                </c:pt>
                <c:pt idx="178">
                  <c:v>3047</c:v>
                </c:pt>
                <c:pt idx="179">
                  <c:v>3047</c:v>
                </c:pt>
                <c:pt idx="180">
                  <c:v>3048</c:v>
                </c:pt>
                <c:pt idx="181">
                  <c:v>3048</c:v>
                </c:pt>
                <c:pt idx="182">
                  <c:v>3048</c:v>
                </c:pt>
                <c:pt idx="183">
                  <c:v>3048</c:v>
                </c:pt>
                <c:pt idx="184">
                  <c:v>3049</c:v>
                </c:pt>
                <c:pt idx="185">
                  <c:v>3049</c:v>
                </c:pt>
                <c:pt idx="186">
                  <c:v>3049</c:v>
                </c:pt>
                <c:pt idx="187">
                  <c:v>3049</c:v>
                </c:pt>
                <c:pt idx="188">
                  <c:v>3050</c:v>
                </c:pt>
                <c:pt idx="189">
                  <c:v>3050</c:v>
                </c:pt>
                <c:pt idx="190">
                  <c:v>3050</c:v>
                </c:pt>
                <c:pt idx="191">
                  <c:v>3050</c:v>
                </c:pt>
                <c:pt idx="192">
                  <c:v>3051</c:v>
                </c:pt>
                <c:pt idx="193">
                  <c:v>3051</c:v>
                </c:pt>
                <c:pt idx="194">
                  <c:v>3051</c:v>
                </c:pt>
                <c:pt idx="195">
                  <c:v>3051</c:v>
                </c:pt>
                <c:pt idx="196">
                  <c:v>3052</c:v>
                </c:pt>
                <c:pt idx="197">
                  <c:v>3052</c:v>
                </c:pt>
                <c:pt idx="198">
                  <c:v>3052</c:v>
                </c:pt>
                <c:pt idx="199">
                  <c:v>3052</c:v>
                </c:pt>
                <c:pt idx="200">
                  <c:v>3053</c:v>
                </c:pt>
                <c:pt idx="201">
                  <c:v>3053</c:v>
                </c:pt>
                <c:pt idx="202">
                  <c:v>3053</c:v>
                </c:pt>
                <c:pt idx="203">
                  <c:v>3053</c:v>
                </c:pt>
                <c:pt idx="204">
                  <c:v>3054</c:v>
                </c:pt>
                <c:pt idx="205">
                  <c:v>3054</c:v>
                </c:pt>
                <c:pt idx="206">
                  <c:v>3054</c:v>
                </c:pt>
                <c:pt idx="207">
                  <c:v>3054</c:v>
                </c:pt>
                <c:pt idx="208">
                  <c:v>3055</c:v>
                </c:pt>
                <c:pt idx="209">
                  <c:v>3055</c:v>
                </c:pt>
                <c:pt idx="210">
                  <c:v>3055</c:v>
                </c:pt>
                <c:pt idx="211">
                  <c:v>3055</c:v>
                </c:pt>
                <c:pt idx="212">
                  <c:v>3056</c:v>
                </c:pt>
                <c:pt idx="213">
                  <c:v>3056</c:v>
                </c:pt>
                <c:pt idx="214">
                  <c:v>3056</c:v>
                </c:pt>
                <c:pt idx="215">
                  <c:v>3056</c:v>
                </c:pt>
                <c:pt idx="216">
                  <c:v>3057</c:v>
                </c:pt>
                <c:pt idx="217">
                  <c:v>3057</c:v>
                </c:pt>
                <c:pt idx="218">
                  <c:v>3057</c:v>
                </c:pt>
                <c:pt idx="219">
                  <c:v>3057</c:v>
                </c:pt>
                <c:pt idx="220">
                  <c:v>3058</c:v>
                </c:pt>
                <c:pt idx="221">
                  <c:v>3058</c:v>
                </c:pt>
                <c:pt idx="222">
                  <c:v>3058</c:v>
                </c:pt>
                <c:pt idx="223">
                  <c:v>3058</c:v>
                </c:pt>
                <c:pt idx="224">
                  <c:v>3059</c:v>
                </c:pt>
                <c:pt idx="225">
                  <c:v>3059</c:v>
                </c:pt>
                <c:pt idx="226">
                  <c:v>3059</c:v>
                </c:pt>
                <c:pt idx="227">
                  <c:v>3059</c:v>
                </c:pt>
                <c:pt idx="228">
                  <c:v>3060</c:v>
                </c:pt>
                <c:pt idx="229">
                  <c:v>3060</c:v>
                </c:pt>
                <c:pt idx="230">
                  <c:v>3060</c:v>
                </c:pt>
                <c:pt idx="231">
                  <c:v>3060</c:v>
                </c:pt>
                <c:pt idx="232">
                  <c:v>3061</c:v>
                </c:pt>
                <c:pt idx="233">
                  <c:v>3061</c:v>
                </c:pt>
                <c:pt idx="234">
                  <c:v>3061</c:v>
                </c:pt>
                <c:pt idx="235">
                  <c:v>3061</c:v>
                </c:pt>
                <c:pt idx="236">
                  <c:v>3062</c:v>
                </c:pt>
                <c:pt idx="237">
                  <c:v>3062</c:v>
                </c:pt>
                <c:pt idx="238">
                  <c:v>3062</c:v>
                </c:pt>
                <c:pt idx="239">
                  <c:v>3062</c:v>
                </c:pt>
                <c:pt idx="240">
                  <c:v>3063</c:v>
                </c:pt>
                <c:pt idx="241">
                  <c:v>3063</c:v>
                </c:pt>
                <c:pt idx="242">
                  <c:v>3063</c:v>
                </c:pt>
                <c:pt idx="243">
                  <c:v>3063</c:v>
                </c:pt>
                <c:pt idx="244">
                  <c:v>3064</c:v>
                </c:pt>
                <c:pt idx="245">
                  <c:v>3064</c:v>
                </c:pt>
                <c:pt idx="246">
                  <c:v>3064</c:v>
                </c:pt>
                <c:pt idx="247">
                  <c:v>3064</c:v>
                </c:pt>
                <c:pt idx="248">
                  <c:v>3065</c:v>
                </c:pt>
                <c:pt idx="249">
                  <c:v>3065</c:v>
                </c:pt>
                <c:pt idx="250">
                  <c:v>3065</c:v>
                </c:pt>
                <c:pt idx="251">
                  <c:v>3065</c:v>
                </c:pt>
                <c:pt idx="252">
                  <c:v>3066</c:v>
                </c:pt>
                <c:pt idx="253">
                  <c:v>3066</c:v>
                </c:pt>
                <c:pt idx="254">
                  <c:v>3066</c:v>
                </c:pt>
                <c:pt idx="255">
                  <c:v>3066</c:v>
                </c:pt>
                <c:pt idx="256">
                  <c:v>3067</c:v>
                </c:pt>
                <c:pt idx="257">
                  <c:v>3067</c:v>
                </c:pt>
                <c:pt idx="258">
                  <c:v>3067</c:v>
                </c:pt>
                <c:pt idx="259">
                  <c:v>3067</c:v>
                </c:pt>
                <c:pt idx="260">
                  <c:v>3068</c:v>
                </c:pt>
                <c:pt idx="261">
                  <c:v>3068</c:v>
                </c:pt>
                <c:pt idx="262">
                  <c:v>3068</c:v>
                </c:pt>
                <c:pt idx="263">
                  <c:v>3068</c:v>
                </c:pt>
                <c:pt idx="264">
                  <c:v>3069</c:v>
                </c:pt>
                <c:pt idx="265">
                  <c:v>3069</c:v>
                </c:pt>
                <c:pt idx="266">
                  <c:v>3069</c:v>
                </c:pt>
                <c:pt idx="267">
                  <c:v>3070</c:v>
                </c:pt>
                <c:pt idx="268">
                  <c:v>3070</c:v>
                </c:pt>
                <c:pt idx="269">
                  <c:v>3070</c:v>
                </c:pt>
                <c:pt idx="270">
                  <c:v>3070</c:v>
                </c:pt>
                <c:pt idx="271">
                  <c:v>3071</c:v>
                </c:pt>
                <c:pt idx="272">
                  <c:v>3071</c:v>
                </c:pt>
                <c:pt idx="273">
                  <c:v>3071</c:v>
                </c:pt>
                <c:pt idx="274">
                  <c:v>3071</c:v>
                </c:pt>
                <c:pt idx="275">
                  <c:v>3072</c:v>
                </c:pt>
                <c:pt idx="276">
                  <c:v>3072</c:v>
                </c:pt>
                <c:pt idx="277">
                  <c:v>3072</c:v>
                </c:pt>
                <c:pt idx="278">
                  <c:v>3072</c:v>
                </c:pt>
                <c:pt idx="279">
                  <c:v>3073</c:v>
                </c:pt>
                <c:pt idx="280">
                  <c:v>3073</c:v>
                </c:pt>
                <c:pt idx="281">
                  <c:v>3073</c:v>
                </c:pt>
                <c:pt idx="282">
                  <c:v>3073</c:v>
                </c:pt>
                <c:pt idx="283">
                  <c:v>3074</c:v>
                </c:pt>
                <c:pt idx="284">
                  <c:v>3074</c:v>
                </c:pt>
                <c:pt idx="285">
                  <c:v>3074</c:v>
                </c:pt>
                <c:pt idx="286">
                  <c:v>3074</c:v>
                </c:pt>
                <c:pt idx="287">
                  <c:v>3075</c:v>
                </c:pt>
                <c:pt idx="288">
                  <c:v>3075</c:v>
                </c:pt>
                <c:pt idx="289">
                  <c:v>3075</c:v>
                </c:pt>
                <c:pt idx="290">
                  <c:v>3075</c:v>
                </c:pt>
                <c:pt idx="291">
                  <c:v>3076</c:v>
                </c:pt>
                <c:pt idx="292">
                  <c:v>3076</c:v>
                </c:pt>
                <c:pt idx="293">
                  <c:v>3076</c:v>
                </c:pt>
                <c:pt idx="294">
                  <c:v>3076</c:v>
                </c:pt>
                <c:pt idx="295">
                  <c:v>3077</c:v>
                </c:pt>
                <c:pt idx="296">
                  <c:v>3077</c:v>
                </c:pt>
                <c:pt idx="297">
                  <c:v>3077</c:v>
                </c:pt>
                <c:pt idx="298">
                  <c:v>3077</c:v>
                </c:pt>
                <c:pt idx="299">
                  <c:v>3078</c:v>
                </c:pt>
                <c:pt idx="300">
                  <c:v>3078</c:v>
                </c:pt>
                <c:pt idx="301">
                  <c:v>3078</c:v>
                </c:pt>
                <c:pt idx="302">
                  <c:v>3078</c:v>
                </c:pt>
                <c:pt idx="303">
                  <c:v>3079</c:v>
                </c:pt>
                <c:pt idx="304">
                  <c:v>3079</c:v>
                </c:pt>
                <c:pt idx="305">
                  <c:v>3079</c:v>
                </c:pt>
                <c:pt idx="306">
                  <c:v>3079</c:v>
                </c:pt>
                <c:pt idx="307">
                  <c:v>3080</c:v>
                </c:pt>
                <c:pt idx="308">
                  <c:v>3080</c:v>
                </c:pt>
                <c:pt idx="309">
                  <c:v>3080</c:v>
                </c:pt>
                <c:pt idx="310">
                  <c:v>3080</c:v>
                </c:pt>
                <c:pt idx="311">
                  <c:v>3081</c:v>
                </c:pt>
                <c:pt idx="312">
                  <c:v>3081</c:v>
                </c:pt>
                <c:pt idx="313">
                  <c:v>3081</c:v>
                </c:pt>
                <c:pt idx="314">
                  <c:v>3081</c:v>
                </c:pt>
                <c:pt idx="315">
                  <c:v>3082</c:v>
                </c:pt>
                <c:pt idx="316">
                  <c:v>3082</c:v>
                </c:pt>
                <c:pt idx="317">
                  <c:v>3082</c:v>
                </c:pt>
                <c:pt idx="318">
                  <c:v>3082</c:v>
                </c:pt>
                <c:pt idx="319">
                  <c:v>3083</c:v>
                </c:pt>
                <c:pt idx="320">
                  <c:v>3083</c:v>
                </c:pt>
                <c:pt idx="321">
                  <c:v>3083</c:v>
                </c:pt>
                <c:pt idx="322">
                  <c:v>3083</c:v>
                </c:pt>
                <c:pt idx="323">
                  <c:v>3084</c:v>
                </c:pt>
                <c:pt idx="324">
                  <c:v>3084</c:v>
                </c:pt>
                <c:pt idx="325">
                  <c:v>3084</c:v>
                </c:pt>
                <c:pt idx="326">
                  <c:v>3084</c:v>
                </c:pt>
                <c:pt idx="327">
                  <c:v>3085</c:v>
                </c:pt>
                <c:pt idx="328">
                  <c:v>3085</c:v>
                </c:pt>
                <c:pt idx="329">
                  <c:v>3085</c:v>
                </c:pt>
                <c:pt idx="330">
                  <c:v>3085</c:v>
                </c:pt>
                <c:pt idx="331">
                  <c:v>3086</c:v>
                </c:pt>
                <c:pt idx="332">
                  <c:v>3086</c:v>
                </c:pt>
                <c:pt idx="333">
                  <c:v>3086</c:v>
                </c:pt>
                <c:pt idx="334">
                  <c:v>3086</c:v>
                </c:pt>
                <c:pt idx="335">
                  <c:v>3087</c:v>
                </c:pt>
                <c:pt idx="336">
                  <c:v>3087</c:v>
                </c:pt>
                <c:pt idx="337">
                  <c:v>3087</c:v>
                </c:pt>
                <c:pt idx="338">
                  <c:v>3087</c:v>
                </c:pt>
                <c:pt idx="339">
                  <c:v>3088</c:v>
                </c:pt>
                <c:pt idx="340">
                  <c:v>3088</c:v>
                </c:pt>
                <c:pt idx="341">
                  <c:v>3088</c:v>
                </c:pt>
                <c:pt idx="342">
                  <c:v>3088</c:v>
                </c:pt>
                <c:pt idx="343">
                  <c:v>3089</c:v>
                </c:pt>
                <c:pt idx="344">
                  <c:v>3089</c:v>
                </c:pt>
                <c:pt idx="345">
                  <c:v>3089</c:v>
                </c:pt>
                <c:pt idx="346">
                  <c:v>3089</c:v>
                </c:pt>
                <c:pt idx="347">
                  <c:v>3090</c:v>
                </c:pt>
                <c:pt idx="348">
                  <c:v>3090</c:v>
                </c:pt>
                <c:pt idx="349">
                  <c:v>3090</c:v>
                </c:pt>
                <c:pt idx="350">
                  <c:v>3090</c:v>
                </c:pt>
                <c:pt idx="351">
                  <c:v>3091</c:v>
                </c:pt>
                <c:pt idx="352">
                  <c:v>3091</c:v>
                </c:pt>
                <c:pt idx="353">
                  <c:v>3091</c:v>
                </c:pt>
                <c:pt idx="354">
                  <c:v>3091</c:v>
                </c:pt>
                <c:pt idx="355">
                  <c:v>3092</c:v>
                </c:pt>
                <c:pt idx="356">
                  <c:v>3092</c:v>
                </c:pt>
                <c:pt idx="357">
                  <c:v>3092</c:v>
                </c:pt>
                <c:pt idx="358">
                  <c:v>3092</c:v>
                </c:pt>
                <c:pt idx="359">
                  <c:v>3093</c:v>
                </c:pt>
                <c:pt idx="360">
                  <c:v>3093</c:v>
                </c:pt>
                <c:pt idx="361">
                  <c:v>3093</c:v>
                </c:pt>
                <c:pt idx="362">
                  <c:v>3093</c:v>
                </c:pt>
                <c:pt idx="363">
                  <c:v>3094</c:v>
                </c:pt>
                <c:pt idx="364">
                  <c:v>3094</c:v>
                </c:pt>
                <c:pt idx="365">
                  <c:v>3094</c:v>
                </c:pt>
                <c:pt idx="366">
                  <c:v>3094</c:v>
                </c:pt>
                <c:pt idx="367">
                  <c:v>3095</c:v>
                </c:pt>
                <c:pt idx="368">
                  <c:v>3095</c:v>
                </c:pt>
                <c:pt idx="369">
                  <c:v>3095</c:v>
                </c:pt>
                <c:pt idx="370">
                  <c:v>3095</c:v>
                </c:pt>
                <c:pt idx="371">
                  <c:v>3096</c:v>
                </c:pt>
                <c:pt idx="372">
                  <c:v>3096</c:v>
                </c:pt>
                <c:pt idx="373">
                  <c:v>3096</c:v>
                </c:pt>
                <c:pt idx="374">
                  <c:v>3096</c:v>
                </c:pt>
                <c:pt idx="375">
                  <c:v>3097</c:v>
                </c:pt>
                <c:pt idx="376">
                  <c:v>3097</c:v>
                </c:pt>
                <c:pt idx="377">
                  <c:v>3097</c:v>
                </c:pt>
                <c:pt idx="378">
                  <c:v>3097</c:v>
                </c:pt>
                <c:pt idx="379">
                  <c:v>3098</c:v>
                </c:pt>
                <c:pt idx="380">
                  <c:v>3098</c:v>
                </c:pt>
                <c:pt idx="381">
                  <c:v>3098</c:v>
                </c:pt>
                <c:pt idx="382">
                  <c:v>3098</c:v>
                </c:pt>
                <c:pt idx="383">
                  <c:v>3099</c:v>
                </c:pt>
                <c:pt idx="384">
                  <c:v>3099</c:v>
                </c:pt>
                <c:pt idx="385">
                  <c:v>3099</c:v>
                </c:pt>
                <c:pt idx="386">
                  <c:v>3099</c:v>
                </c:pt>
                <c:pt idx="387">
                  <c:v>3100</c:v>
                </c:pt>
                <c:pt idx="388">
                  <c:v>3100</c:v>
                </c:pt>
                <c:pt idx="389">
                  <c:v>3101</c:v>
                </c:pt>
                <c:pt idx="390">
                  <c:v>3101</c:v>
                </c:pt>
                <c:pt idx="391">
                  <c:v>3102</c:v>
                </c:pt>
                <c:pt idx="392">
                  <c:v>3102</c:v>
                </c:pt>
                <c:pt idx="393">
                  <c:v>3103</c:v>
                </c:pt>
                <c:pt idx="394">
                  <c:v>3103</c:v>
                </c:pt>
                <c:pt idx="395">
                  <c:v>3104</c:v>
                </c:pt>
                <c:pt idx="396">
                  <c:v>3104</c:v>
                </c:pt>
                <c:pt idx="397">
                  <c:v>3105</c:v>
                </c:pt>
                <c:pt idx="398">
                  <c:v>3105</c:v>
                </c:pt>
                <c:pt idx="399">
                  <c:v>3106</c:v>
                </c:pt>
                <c:pt idx="400">
                  <c:v>3106</c:v>
                </c:pt>
                <c:pt idx="401">
                  <c:v>3107</c:v>
                </c:pt>
                <c:pt idx="402">
                  <c:v>3107</c:v>
                </c:pt>
                <c:pt idx="403">
                  <c:v>3108</c:v>
                </c:pt>
                <c:pt idx="404">
                  <c:v>3108</c:v>
                </c:pt>
                <c:pt idx="405">
                  <c:v>3109</c:v>
                </c:pt>
                <c:pt idx="406">
                  <c:v>3109</c:v>
                </c:pt>
                <c:pt idx="407">
                  <c:v>3110</c:v>
                </c:pt>
                <c:pt idx="408">
                  <c:v>3110</c:v>
                </c:pt>
                <c:pt idx="409">
                  <c:v>3111</c:v>
                </c:pt>
                <c:pt idx="410">
                  <c:v>3111</c:v>
                </c:pt>
                <c:pt idx="411">
                  <c:v>3112</c:v>
                </c:pt>
                <c:pt idx="412">
                  <c:v>3112</c:v>
                </c:pt>
                <c:pt idx="413">
                  <c:v>3113</c:v>
                </c:pt>
                <c:pt idx="414">
                  <c:v>3113</c:v>
                </c:pt>
                <c:pt idx="415">
                  <c:v>3114</c:v>
                </c:pt>
                <c:pt idx="416">
                  <c:v>3114</c:v>
                </c:pt>
                <c:pt idx="417">
                  <c:v>3115</c:v>
                </c:pt>
                <c:pt idx="418">
                  <c:v>3115</c:v>
                </c:pt>
                <c:pt idx="419">
                  <c:v>3116</c:v>
                </c:pt>
                <c:pt idx="420">
                  <c:v>3116</c:v>
                </c:pt>
                <c:pt idx="421">
                  <c:v>3117</c:v>
                </c:pt>
                <c:pt idx="422">
                  <c:v>3117</c:v>
                </c:pt>
                <c:pt idx="423">
                  <c:v>3118</c:v>
                </c:pt>
                <c:pt idx="424">
                  <c:v>3118</c:v>
                </c:pt>
                <c:pt idx="425">
                  <c:v>3119</c:v>
                </c:pt>
                <c:pt idx="426">
                  <c:v>3119</c:v>
                </c:pt>
                <c:pt idx="427">
                  <c:v>3120</c:v>
                </c:pt>
                <c:pt idx="428">
                  <c:v>3120</c:v>
                </c:pt>
                <c:pt idx="429">
                  <c:v>3121</c:v>
                </c:pt>
                <c:pt idx="430">
                  <c:v>3121</c:v>
                </c:pt>
                <c:pt idx="431">
                  <c:v>3122</c:v>
                </c:pt>
                <c:pt idx="432">
                  <c:v>3122</c:v>
                </c:pt>
                <c:pt idx="433">
                  <c:v>3123</c:v>
                </c:pt>
                <c:pt idx="434">
                  <c:v>3123</c:v>
                </c:pt>
                <c:pt idx="435">
                  <c:v>3124</c:v>
                </c:pt>
                <c:pt idx="436">
                  <c:v>3124</c:v>
                </c:pt>
                <c:pt idx="437">
                  <c:v>3125</c:v>
                </c:pt>
                <c:pt idx="438">
                  <c:v>3125</c:v>
                </c:pt>
                <c:pt idx="439">
                  <c:v>3126</c:v>
                </c:pt>
                <c:pt idx="440">
                  <c:v>3126</c:v>
                </c:pt>
                <c:pt idx="441">
                  <c:v>3127</c:v>
                </c:pt>
                <c:pt idx="442">
                  <c:v>3127</c:v>
                </c:pt>
                <c:pt idx="443">
                  <c:v>3128</c:v>
                </c:pt>
                <c:pt idx="444">
                  <c:v>3128</c:v>
                </c:pt>
                <c:pt idx="445">
                  <c:v>3129</c:v>
                </c:pt>
                <c:pt idx="446">
                  <c:v>3129</c:v>
                </c:pt>
                <c:pt idx="447">
                  <c:v>3130</c:v>
                </c:pt>
                <c:pt idx="448">
                  <c:v>3130</c:v>
                </c:pt>
                <c:pt idx="449">
                  <c:v>3131</c:v>
                </c:pt>
                <c:pt idx="450">
                  <c:v>3131</c:v>
                </c:pt>
                <c:pt idx="451">
                  <c:v>3132</c:v>
                </c:pt>
                <c:pt idx="452">
                  <c:v>3132</c:v>
                </c:pt>
                <c:pt idx="453">
                  <c:v>3133</c:v>
                </c:pt>
                <c:pt idx="454">
                  <c:v>3133</c:v>
                </c:pt>
                <c:pt idx="455">
                  <c:v>3134</c:v>
                </c:pt>
                <c:pt idx="456">
                  <c:v>3134</c:v>
                </c:pt>
                <c:pt idx="457">
                  <c:v>3135</c:v>
                </c:pt>
                <c:pt idx="458">
                  <c:v>3135</c:v>
                </c:pt>
                <c:pt idx="459">
                  <c:v>3137</c:v>
                </c:pt>
                <c:pt idx="460">
                  <c:v>3137</c:v>
                </c:pt>
                <c:pt idx="461">
                  <c:v>3138</c:v>
                </c:pt>
                <c:pt idx="462">
                  <c:v>3138</c:v>
                </c:pt>
                <c:pt idx="463">
                  <c:v>3140</c:v>
                </c:pt>
                <c:pt idx="464">
                  <c:v>3140</c:v>
                </c:pt>
                <c:pt idx="465">
                  <c:v>3141</c:v>
                </c:pt>
                <c:pt idx="466">
                  <c:v>3141</c:v>
                </c:pt>
                <c:pt idx="467">
                  <c:v>3142</c:v>
                </c:pt>
                <c:pt idx="468">
                  <c:v>3142</c:v>
                </c:pt>
                <c:pt idx="469">
                  <c:v>3144</c:v>
                </c:pt>
                <c:pt idx="470">
                  <c:v>3144</c:v>
                </c:pt>
                <c:pt idx="471">
                  <c:v>3145</c:v>
                </c:pt>
                <c:pt idx="472">
                  <c:v>3145</c:v>
                </c:pt>
                <c:pt idx="473">
                  <c:v>3146</c:v>
                </c:pt>
                <c:pt idx="474">
                  <c:v>3147</c:v>
                </c:pt>
                <c:pt idx="475">
                  <c:v>3147</c:v>
                </c:pt>
                <c:pt idx="476">
                  <c:v>3148</c:v>
                </c:pt>
                <c:pt idx="477">
                  <c:v>3148</c:v>
                </c:pt>
                <c:pt idx="478">
                  <c:v>3149</c:v>
                </c:pt>
                <c:pt idx="479">
                  <c:v>3149</c:v>
                </c:pt>
                <c:pt idx="480">
                  <c:v>3150</c:v>
                </c:pt>
                <c:pt idx="481">
                  <c:v>3150</c:v>
                </c:pt>
                <c:pt idx="482">
                  <c:v>3151</c:v>
                </c:pt>
                <c:pt idx="483">
                  <c:v>3151</c:v>
                </c:pt>
                <c:pt idx="484">
                  <c:v>3152</c:v>
                </c:pt>
                <c:pt idx="485">
                  <c:v>3152</c:v>
                </c:pt>
                <c:pt idx="486">
                  <c:v>3154</c:v>
                </c:pt>
                <c:pt idx="487">
                  <c:v>3154</c:v>
                </c:pt>
                <c:pt idx="488">
                  <c:v>3155</c:v>
                </c:pt>
                <c:pt idx="489">
                  <c:v>3155</c:v>
                </c:pt>
                <c:pt idx="490">
                  <c:v>3156</c:v>
                </c:pt>
                <c:pt idx="491">
                  <c:v>3156</c:v>
                </c:pt>
                <c:pt idx="492">
                  <c:v>3157</c:v>
                </c:pt>
                <c:pt idx="493">
                  <c:v>3157</c:v>
                </c:pt>
                <c:pt idx="494">
                  <c:v>3158</c:v>
                </c:pt>
                <c:pt idx="495">
                  <c:v>3158</c:v>
                </c:pt>
                <c:pt idx="496">
                  <c:v>3159</c:v>
                </c:pt>
                <c:pt idx="497">
                  <c:v>3159</c:v>
                </c:pt>
                <c:pt idx="498">
                  <c:v>3160</c:v>
                </c:pt>
                <c:pt idx="499">
                  <c:v>3160</c:v>
                </c:pt>
                <c:pt idx="500">
                  <c:v>3161</c:v>
                </c:pt>
                <c:pt idx="501">
                  <c:v>3161</c:v>
                </c:pt>
                <c:pt idx="502">
                  <c:v>3162</c:v>
                </c:pt>
                <c:pt idx="503">
                  <c:v>3162</c:v>
                </c:pt>
                <c:pt idx="504">
                  <c:v>3163</c:v>
                </c:pt>
                <c:pt idx="505">
                  <c:v>3163</c:v>
                </c:pt>
                <c:pt idx="506">
                  <c:v>3164</c:v>
                </c:pt>
                <c:pt idx="507">
                  <c:v>3164</c:v>
                </c:pt>
                <c:pt idx="508">
                  <c:v>3165</c:v>
                </c:pt>
                <c:pt idx="509">
                  <c:v>3165</c:v>
                </c:pt>
                <c:pt idx="510">
                  <c:v>3166</c:v>
                </c:pt>
                <c:pt idx="511">
                  <c:v>3166</c:v>
                </c:pt>
                <c:pt idx="512">
                  <c:v>3167</c:v>
                </c:pt>
                <c:pt idx="513">
                  <c:v>3167</c:v>
                </c:pt>
                <c:pt idx="514">
                  <c:v>3168</c:v>
                </c:pt>
                <c:pt idx="515">
                  <c:v>3168</c:v>
                </c:pt>
                <c:pt idx="516">
                  <c:v>3169</c:v>
                </c:pt>
                <c:pt idx="517">
                  <c:v>3169</c:v>
                </c:pt>
                <c:pt idx="518">
                  <c:v>3170</c:v>
                </c:pt>
                <c:pt idx="519">
                  <c:v>3170</c:v>
                </c:pt>
                <c:pt idx="520">
                  <c:v>3171</c:v>
                </c:pt>
                <c:pt idx="521">
                  <c:v>3171</c:v>
                </c:pt>
                <c:pt idx="522">
                  <c:v>3172</c:v>
                </c:pt>
                <c:pt idx="523">
                  <c:v>3172</c:v>
                </c:pt>
                <c:pt idx="524">
                  <c:v>3173</c:v>
                </c:pt>
                <c:pt idx="525">
                  <c:v>3173</c:v>
                </c:pt>
                <c:pt idx="526">
                  <c:v>3174</c:v>
                </c:pt>
                <c:pt idx="527">
                  <c:v>3174</c:v>
                </c:pt>
                <c:pt idx="528">
                  <c:v>3175</c:v>
                </c:pt>
                <c:pt idx="529">
                  <c:v>3175</c:v>
                </c:pt>
                <c:pt idx="530">
                  <c:v>3176</c:v>
                </c:pt>
                <c:pt idx="531">
                  <c:v>3176</c:v>
                </c:pt>
                <c:pt idx="532">
                  <c:v>3177</c:v>
                </c:pt>
                <c:pt idx="533">
                  <c:v>3177</c:v>
                </c:pt>
                <c:pt idx="534">
                  <c:v>3178</c:v>
                </c:pt>
                <c:pt idx="535">
                  <c:v>3178</c:v>
                </c:pt>
                <c:pt idx="536">
                  <c:v>3179</c:v>
                </c:pt>
                <c:pt idx="537">
                  <c:v>3179</c:v>
                </c:pt>
                <c:pt idx="538">
                  <c:v>3180</c:v>
                </c:pt>
                <c:pt idx="539">
                  <c:v>3181</c:v>
                </c:pt>
                <c:pt idx="540">
                  <c:v>3181</c:v>
                </c:pt>
                <c:pt idx="541">
                  <c:v>3182</c:v>
                </c:pt>
                <c:pt idx="542">
                  <c:v>3182</c:v>
                </c:pt>
                <c:pt idx="543">
                  <c:v>3183</c:v>
                </c:pt>
                <c:pt idx="544">
                  <c:v>3183</c:v>
                </c:pt>
                <c:pt idx="545">
                  <c:v>3184</c:v>
                </c:pt>
                <c:pt idx="546">
                  <c:v>3184</c:v>
                </c:pt>
                <c:pt idx="547">
                  <c:v>3185</c:v>
                </c:pt>
                <c:pt idx="548">
                  <c:v>3185</c:v>
                </c:pt>
                <c:pt idx="549">
                  <c:v>3186</c:v>
                </c:pt>
                <c:pt idx="550">
                  <c:v>3186</c:v>
                </c:pt>
                <c:pt idx="551">
                  <c:v>3187</c:v>
                </c:pt>
                <c:pt idx="552">
                  <c:v>3187</c:v>
                </c:pt>
                <c:pt idx="553">
                  <c:v>3188</c:v>
                </c:pt>
                <c:pt idx="554">
                  <c:v>3188</c:v>
                </c:pt>
                <c:pt idx="555">
                  <c:v>3189</c:v>
                </c:pt>
                <c:pt idx="556">
                  <c:v>3189</c:v>
                </c:pt>
                <c:pt idx="557">
                  <c:v>3190</c:v>
                </c:pt>
                <c:pt idx="558">
                  <c:v>3190</c:v>
                </c:pt>
                <c:pt idx="559">
                  <c:v>3191</c:v>
                </c:pt>
                <c:pt idx="560">
                  <c:v>3191</c:v>
                </c:pt>
                <c:pt idx="561">
                  <c:v>3192</c:v>
                </c:pt>
                <c:pt idx="562">
                  <c:v>3192</c:v>
                </c:pt>
                <c:pt idx="563">
                  <c:v>3193</c:v>
                </c:pt>
                <c:pt idx="564">
                  <c:v>3193</c:v>
                </c:pt>
                <c:pt idx="565">
                  <c:v>3194</c:v>
                </c:pt>
                <c:pt idx="566">
                  <c:v>3194</c:v>
                </c:pt>
                <c:pt idx="567">
                  <c:v>3195</c:v>
                </c:pt>
                <c:pt idx="568">
                  <c:v>3195</c:v>
                </c:pt>
                <c:pt idx="569">
                  <c:v>3196</c:v>
                </c:pt>
                <c:pt idx="570">
                  <c:v>3196</c:v>
                </c:pt>
                <c:pt idx="571">
                  <c:v>3197</c:v>
                </c:pt>
                <c:pt idx="572">
                  <c:v>3197</c:v>
                </c:pt>
                <c:pt idx="573">
                  <c:v>3198</c:v>
                </c:pt>
                <c:pt idx="574">
                  <c:v>3198</c:v>
                </c:pt>
                <c:pt idx="575">
                  <c:v>3199</c:v>
                </c:pt>
                <c:pt idx="576">
                  <c:v>3199</c:v>
                </c:pt>
                <c:pt idx="577">
                  <c:v>3200</c:v>
                </c:pt>
                <c:pt idx="578">
                  <c:v>3200</c:v>
                </c:pt>
                <c:pt idx="579">
                  <c:v>3201</c:v>
                </c:pt>
                <c:pt idx="580">
                  <c:v>3201</c:v>
                </c:pt>
                <c:pt idx="581">
                  <c:v>3202</c:v>
                </c:pt>
                <c:pt idx="582">
                  <c:v>3202</c:v>
                </c:pt>
                <c:pt idx="583">
                  <c:v>3203</c:v>
                </c:pt>
                <c:pt idx="584">
                  <c:v>3203</c:v>
                </c:pt>
                <c:pt idx="585">
                  <c:v>3204</c:v>
                </c:pt>
                <c:pt idx="586">
                  <c:v>3204</c:v>
                </c:pt>
                <c:pt idx="587">
                  <c:v>3205</c:v>
                </c:pt>
                <c:pt idx="588">
                  <c:v>3205</c:v>
                </c:pt>
                <c:pt idx="589">
                  <c:v>3206</c:v>
                </c:pt>
                <c:pt idx="590">
                  <c:v>3206</c:v>
                </c:pt>
                <c:pt idx="591">
                  <c:v>3207</c:v>
                </c:pt>
                <c:pt idx="592">
                  <c:v>3207</c:v>
                </c:pt>
                <c:pt idx="593">
                  <c:v>3209</c:v>
                </c:pt>
                <c:pt idx="594">
                  <c:v>3209</c:v>
                </c:pt>
                <c:pt idx="595">
                  <c:v>3210</c:v>
                </c:pt>
                <c:pt idx="596">
                  <c:v>3210</c:v>
                </c:pt>
                <c:pt idx="597">
                  <c:v>3211</c:v>
                </c:pt>
                <c:pt idx="598">
                  <c:v>3211</c:v>
                </c:pt>
                <c:pt idx="599">
                  <c:v>3212</c:v>
                </c:pt>
                <c:pt idx="600">
                  <c:v>3212</c:v>
                </c:pt>
                <c:pt idx="601">
                  <c:v>3213</c:v>
                </c:pt>
                <c:pt idx="602">
                  <c:v>3213</c:v>
                </c:pt>
                <c:pt idx="603">
                  <c:v>3214</c:v>
                </c:pt>
                <c:pt idx="604">
                  <c:v>3214</c:v>
                </c:pt>
                <c:pt idx="605">
                  <c:v>3215</c:v>
                </c:pt>
                <c:pt idx="606">
                  <c:v>3215</c:v>
                </c:pt>
                <c:pt idx="607">
                  <c:v>3216</c:v>
                </c:pt>
                <c:pt idx="608">
                  <c:v>3216</c:v>
                </c:pt>
                <c:pt idx="609">
                  <c:v>3217</c:v>
                </c:pt>
                <c:pt idx="610">
                  <c:v>3217</c:v>
                </c:pt>
                <c:pt idx="611">
                  <c:v>3218</c:v>
                </c:pt>
                <c:pt idx="612">
                  <c:v>3218</c:v>
                </c:pt>
                <c:pt idx="613">
                  <c:v>3219</c:v>
                </c:pt>
                <c:pt idx="614">
                  <c:v>3219</c:v>
                </c:pt>
                <c:pt idx="615">
                  <c:v>3220</c:v>
                </c:pt>
                <c:pt idx="616">
                  <c:v>3220</c:v>
                </c:pt>
                <c:pt idx="617">
                  <c:v>3221</c:v>
                </c:pt>
                <c:pt idx="618">
                  <c:v>3221</c:v>
                </c:pt>
                <c:pt idx="619">
                  <c:v>3222</c:v>
                </c:pt>
                <c:pt idx="620">
                  <c:v>3222</c:v>
                </c:pt>
                <c:pt idx="621">
                  <c:v>3223</c:v>
                </c:pt>
                <c:pt idx="622">
                  <c:v>3223</c:v>
                </c:pt>
                <c:pt idx="623">
                  <c:v>3225</c:v>
                </c:pt>
                <c:pt idx="624">
                  <c:v>3225</c:v>
                </c:pt>
                <c:pt idx="625">
                  <c:v>3226</c:v>
                </c:pt>
                <c:pt idx="626">
                  <c:v>3226</c:v>
                </c:pt>
                <c:pt idx="627">
                  <c:v>3227</c:v>
                </c:pt>
                <c:pt idx="628">
                  <c:v>3227</c:v>
                </c:pt>
                <c:pt idx="629">
                  <c:v>3228</c:v>
                </c:pt>
                <c:pt idx="630">
                  <c:v>3228</c:v>
                </c:pt>
                <c:pt idx="631">
                  <c:v>3229</c:v>
                </c:pt>
                <c:pt idx="632">
                  <c:v>3229</c:v>
                </c:pt>
                <c:pt idx="633">
                  <c:v>3230</c:v>
                </c:pt>
                <c:pt idx="634">
                  <c:v>3230</c:v>
                </c:pt>
                <c:pt idx="635">
                  <c:v>3231</c:v>
                </c:pt>
                <c:pt idx="636">
                  <c:v>3231</c:v>
                </c:pt>
                <c:pt idx="637">
                  <c:v>3232</c:v>
                </c:pt>
                <c:pt idx="638">
                  <c:v>3232</c:v>
                </c:pt>
                <c:pt idx="639">
                  <c:v>3233</c:v>
                </c:pt>
                <c:pt idx="640">
                  <c:v>3233</c:v>
                </c:pt>
                <c:pt idx="641">
                  <c:v>3235</c:v>
                </c:pt>
                <c:pt idx="642">
                  <c:v>3235</c:v>
                </c:pt>
                <c:pt idx="643">
                  <c:v>3236</c:v>
                </c:pt>
                <c:pt idx="644">
                  <c:v>3236</c:v>
                </c:pt>
                <c:pt idx="645">
                  <c:v>3237</c:v>
                </c:pt>
                <c:pt idx="646">
                  <c:v>3237</c:v>
                </c:pt>
                <c:pt idx="647">
                  <c:v>3238</c:v>
                </c:pt>
                <c:pt idx="648">
                  <c:v>3238</c:v>
                </c:pt>
                <c:pt idx="649">
                  <c:v>3239</c:v>
                </c:pt>
                <c:pt idx="650">
                  <c:v>3239</c:v>
                </c:pt>
                <c:pt idx="651">
                  <c:v>3240</c:v>
                </c:pt>
                <c:pt idx="652">
                  <c:v>3240</c:v>
                </c:pt>
                <c:pt idx="653">
                  <c:v>3241</c:v>
                </c:pt>
                <c:pt idx="654">
                  <c:v>3241</c:v>
                </c:pt>
                <c:pt idx="655">
                  <c:v>3242</c:v>
                </c:pt>
                <c:pt idx="656">
                  <c:v>3242</c:v>
                </c:pt>
                <c:pt idx="657">
                  <c:v>3243</c:v>
                </c:pt>
                <c:pt idx="658">
                  <c:v>3243</c:v>
                </c:pt>
                <c:pt idx="659">
                  <c:v>3244</c:v>
                </c:pt>
                <c:pt idx="660">
                  <c:v>3244</c:v>
                </c:pt>
                <c:pt idx="661">
                  <c:v>3245</c:v>
                </c:pt>
                <c:pt idx="662">
                  <c:v>3245</c:v>
                </c:pt>
                <c:pt idx="663">
                  <c:v>3246</c:v>
                </c:pt>
                <c:pt idx="664">
                  <c:v>3246</c:v>
                </c:pt>
                <c:pt idx="665">
                  <c:v>3247</c:v>
                </c:pt>
                <c:pt idx="666">
                  <c:v>3247</c:v>
                </c:pt>
                <c:pt idx="667">
                  <c:v>3248</c:v>
                </c:pt>
                <c:pt idx="668">
                  <c:v>3248</c:v>
                </c:pt>
                <c:pt idx="669">
                  <c:v>3249</c:v>
                </c:pt>
                <c:pt idx="670">
                  <c:v>3249</c:v>
                </c:pt>
                <c:pt idx="671">
                  <c:v>3250</c:v>
                </c:pt>
                <c:pt idx="672">
                  <c:v>3250</c:v>
                </c:pt>
                <c:pt idx="673">
                  <c:v>3251</c:v>
                </c:pt>
                <c:pt idx="674">
                  <c:v>3251</c:v>
                </c:pt>
                <c:pt idx="675">
                  <c:v>3252</c:v>
                </c:pt>
                <c:pt idx="676">
                  <c:v>3252</c:v>
                </c:pt>
                <c:pt idx="677">
                  <c:v>3253</c:v>
                </c:pt>
                <c:pt idx="678">
                  <c:v>3253</c:v>
                </c:pt>
                <c:pt idx="679">
                  <c:v>3254</c:v>
                </c:pt>
                <c:pt idx="680">
                  <c:v>3254</c:v>
                </c:pt>
                <c:pt idx="681">
                  <c:v>3255</c:v>
                </c:pt>
                <c:pt idx="682">
                  <c:v>3255</c:v>
                </c:pt>
                <c:pt idx="683">
                  <c:v>3256</c:v>
                </c:pt>
                <c:pt idx="684">
                  <c:v>3256</c:v>
                </c:pt>
                <c:pt idx="685">
                  <c:v>3257</c:v>
                </c:pt>
                <c:pt idx="686">
                  <c:v>3257</c:v>
                </c:pt>
                <c:pt idx="687">
                  <c:v>3258</c:v>
                </c:pt>
                <c:pt idx="688">
                  <c:v>3258</c:v>
                </c:pt>
                <c:pt idx="689">
                  <c:v>3259</c:v>
                </c:pt>
                <c:pt idx="690">
                  <c:v>3259</c:v>
                </c:pt>
                <c:pt idx="691">
                  <c:v>3260</c:v>
                </c:pt>
                <c:pt idx="692">
                  <c:v>3260</c:v>
                </c:pt>
                <c:pt idx="693">
                  <c:v>3261</c:v>
                </c:pt>
                <c:pt idx="694">
                  <c:v>3261</c:v>
                </c:pt>
                <c:pt idx="695">
                  <c:v>3262</c:v>
                </c:pt>
                <c:pt idx="696">
                  <c:v>3262</c:v>
                </c:pt>
                <c:pt idx="697">
                  <c:v>3263</c:v>
                </c:pt>
                <c:pt idx="698">
                  <c:v>3263</c:v>
                </c:pt>
                <c:pt idx="699">
                  <c:v>3264</c:v>
                </c:pt>
                <c:pt idx="700">
                  <c:v>3264</c:v>
                </c:pt>
                <c:pt idx="701">
                  <c:v>3265</c:v>
                </c:pt>
                <c:pt idx="702">
                  <c:v>3265</c:v>
                </c:pt>
                <c:pt idx="703">
                  <c:v>3266</c:v>
                </c:pt>
                <c:pt idx="704">
                  <c:v>3266</c:v>
                </c:pt>
                <c:pt idx="705">
                  <c:v>3267</c:v>
                </c:pt>
                <c:pt idx="706">
                  <c:v>3267</c:v>
                </c:pt>
                <c:pt idx="707">
                  <c:v>3268</c:v>
                </c:pt>
                <c:pt idx="708">
                  <c:v>3268</c:v>
                </c:pt>
                <c:pt idx="709">
                  <c:v>3269</c:v>
                </c:pt>
                <c:pt idx="710">
                  <c:v>3269</c:v>
                </c:pt>
                <c:pt idx="711">
                  <c:v>3270</c:v>
                </c:pt>
                <c:pt idx="712">
                  <c:v>3270</c:v>
                </c:pt>
                <c:pt idx="713">
                  <c:v>3271</c:v>
                </c:pt>
                <c:pt idx="714">
                  <c:v>3271</c:v>
                </c:pt>
                <c:pt idx="715">
                  <c:v>3272</c:v>
                </c:pt>
                <c:pt idx="716">
                  <c:v>3272</c:v>
                </c:pt>
                <c:pt idx="717">
                  <c:v>3273</c:v>
                </c:pt>
                <c:pt idx="718">
                  <c:v>3273</c:v>
                </c:pt>
                <c:pt idx="719">
                  <c:v>3274</c:v>
                </c:pt>
                <c:pt idx="720">
                  <c:v>3274</c:v>
                </c:pt>
                <c:pt idx="721">
                  <c:v>3275</c:v>
                </c:pt>
                <c:pt idx="722">
                  <c:v>3275</c:v>
                </c:pt>
                <c:pt idx="723">
                  <c:v>3276</c:v>
                </c:pt>
                <c:pt idx="724">
                  <c:v>3276</c:v>
                </c:pt>
                <c:pt idx="725">
                  <c:v>3277</c:v>
                </c:pt>
                <c:pt idx="726">
                  <c:v>3277</c:v>
                </c:pt>
                <c:pt idx="727">
                  <c:v>3278</c:v>
                </c:pt>
                <c:pt idx="728">
                  <c:v>3278</c:v>
                </c:pt>
                <c:pt idx="729">
                  <c:v>3279</c:v>
                </c:pt>
                <c:pt idx="730">
                  <c:v>3279</c:v>
                </c:pt>
                <c:pt idx="731">
                  <c:v>3280</c:v>
                </c:pt>
                <c:pt idx="732">
                  <c:v>3280</c:v>
                </c:pt>
                <c:pt idx="733">
                  <c:v>3281</c:v>
                </c:pt>
                <c:pt idx="734">
                  <c:v>3281</c:v>
                </c:pt>
                <c:pt idx="735">
                  <c:v>3282</c:v>
                </c:pt>
                <c:pt idx="736">
                  <c:v>3282</c:v>
                </c:pt>
                <c:pt idx="737">
                  <c:v>3283</c:v>
                </c:pt>
                <c:pt idx="738">
                  <c:v>3283</c:v>
                </c:pt>
                <c:pt idx="739">
                  <c:v>3284</c:v>
                </c:pt>
                <c:pt idx="740">
                  <c:v>3284</c:v>
                </c:pt>
                <c:pt idx="741">
                  <c:v>3285</c:v>
                </c:pt>
                <c:pt idx="742">
                  <c:v>3285</c:v>
                </c:pt>
                <c:pt idx="743">
                  <c:v>3286</c:v>
                </c:pt>
                <c:pt idx="744">
                  <c:v>3286</c:v>
                </c:pt>
                <c:pt idx="745">
                  <c:v>3287</c:v>
                </c:pt>
                <c:pt idx="746">
                  <c:v>3287</c:v>
                </c:pt>
                <c:pt idx="747">
                  <c:v>3288</c:v>
                </c:pt>
                <c:pt idx="748">
                  <c:v>3288</c:v>
                </c:pt>
                <c:pt idx="749">
                  <c:v>3289</c:v>
                </c:pt>
                <c:pt idx="750">
                  <c:v>3289</c:v>
                </c:pt>
                <c:pt idx="751">
                  <c:v>3290</c:v>
                </c:pt>
                <c:pt idx="752">
                  <c:v>3290</c:v>
                </c:pt>
                <c:pt idx="753">
                  <c:v>3291</c:v>
                </c:pt>
                <c:pt idx="754">
                  <c:v>3291</c:v>
                </c:pt>
                <c:pt idx="755">
                  <c:v>3292</c:v>
                </c:pt>
                <c:pt idx="756">
                  <c:v>3292</c:v>
                </c:pt>
                <c:pt idx="757">
                  <c:v>3293</c:v>
                </c:pt>
                <c:pt idx="758">
                  <c:v>3293</c:v>
                </c:pt>
                <c:pt idx="759">
                  <c:v>3294</c:v>
                </c:pt>
                <c:pt idx="760">
                  <c:v>3294</c:v>
                </c:pt>
                <c:pt idx="761">
                  <c:v>3295</c:v>
                </c:pt>
                <c:pt idx="762">
                  <c:v>3295</c:v>
                </c:pt>
                <c:pt idx="763">
                  <c:v>3296</c:v>
                </c:pt>
                <c:pt idx="764">
                  <c:v>3296</c:v>
                </c:pt>
                <c:pt idx="765">
                  <c:v>3297</c:v>
                </c:pt>
                <c:pt idx="766">
                  <c:v>3297</c:v>
                </c:pt>
                <c:pt idx="767">
                  <c:v>3298</c:v>
                </c:pt>
                <c:pt idx="768">
                  <c:v>3298</c:v>
                </c:pt>
                <c:pt idx="769">
                  <c:v>3299</c:v>
                </c:pt>
                <c:pt idx="770">
                  <c:v>3299</c:v>
                </c:pt>
                <c:pt idx="771">
                  <c:v>3300</c:v>
                </c:pt>
                <c:pt idx="772">
                  <c:v>3300</c:v>
                </c:pt>
                <c:pt idx="773">
                  <c:v>3301</c:v>
                </c:pt>
                <c:pt idx="774">
                  <c:v>3301</c:v>
                </c:pt>
                <c:pt idx="775">
                  <c:v>3302</c:v>
                </c:pt>
                <c:pt idx="776">
                  <c:v>3302</c:v>
                </c:pt>
                <c:pt idx="777">
                  <c:v>3303</c:v>
                </c:pt>
                <c:pt idx="778">
                  <c:v>3303</c:v>
                </c:pt>
                <c:pt idx="779">
                  <c:v>3304</c:v>
                </c:pt>
                <c:pt idx="780">
                  <c:v>3304</c:v>
                </c:pt>
                <c:pt idx="781">
                  <c:v>3305</c:v>
                </c:pt>
                <c:pt idx="782">
                  <c:v>3305</c:v>
                </c:pt>
                <c:pt idx="783">
                  <c:v>3306</c:v>
                </c:pt>
                <c:pt idx="784">
                  <c:v>3306</c:v>
                </c:pt>
                <c:pt idx="785">
                  <c:v>3307</c:v>
                </c:pt>
                <c:pt idx="786">
                  <c:v>3307</c:v>
                </c:pt>
                <c:pt idx="787">
                  <c:v>3308</c:v>
                </c:pt>
                <c:pt idx="788">
                  <c:v>3308</c:v>
                </c:pt>
                <c:pt idx="789">
                  <c:v>3309</c:v>
                </c:pt>
                <c:pt idx="790">
                  <c:v>3309</c:v>
                </c:pt>
                <c:pt idx="791">
                  <c:v>3310</c:v>
                </c:pt>
                <c:pt idx="792">
                  <c:v>3310</c:v>
                </c:pt>
                <c:pt idx="793">
                  <c:v>3311</c:v>
                </c:pt>
                <c:pt idx="794">
                  <c:v>3311</c:v>
                </c:pt>
                <c:pt idx="795">
                  <c:v>3312</c:v>
                </c:pt>
                <c:pt idx="796">
                  <c:v>3312</c:v>
                </c:pt>
                <c:pt idx="797">
                  <c:v>3313</c:v>
                </c:pt>
                <c:pt idx="798">
                  <c:v>3313</c:v>
                </c:pt>
                <c:pt idx="799">
                  <c:v>3314</c:v>
                </c:pt>
                <c:pt idx="800">
                  <c:v>3314</c:v>
                </c:pt>
                <c:pt idx="801">
                  <c:v>3315</c:v>
                </c:pt>
                <c:pt idx="802">
                  <c:v>3315</c:v>
                </c:pt>
                <c:pt idx="803">
                  <c:v>3316</c:v>
                </c:pt>
                <c:pt idx="804">
                  <c:v>3316</c:v>
                </c:pt>
                <c:pt idx="805">
                  <c:v>3317</c:v>
                </c:pt>
                <c:pt idx="806">
                  <c:v>3317</c:v>
                </c:pt>
                <c:pt idx="807">
                  <c:v>3318</c:v>
                </c:pt>
                <c:pt idx="808">
                  <c:v>3318</c:v>
                </c:pt>
                <c:pt idx="809">
                  <c:v>3319</c:v>
                </c:pt>
                <c:pt idx="810">
                  <c:v>3319</c:v>
                </c:pt>
                <c:pt idx="811">
                  <c:v>3320</c:v>
                </c:pt>
                <c:pt idx="812">
                  <c:v>3320</c:v>
                </c:pt>
                <c:pt idx="813">
                  <c:v>3321</c:v>
                </c:pt>
                <c:pt idx="814">
                  <c:v>3321</c:v>
                </c:pt>
                <c:pt idx="815">
                  <c:v>3322</c:v>
                </c:pt>
                <c:pt idx="816">
                  <c:v>3322</c:v>
                </c:pt>
                <c:pt idx="817">
                  <c:v>3323</c:v>
                </c:pt>
                <c:pt idx="818">
                  <c:v>3324</c:v>
                </c:pt>
                <c:pt idx="819">
                  <c:v>3324</c:v>
                </c:pt>
                <c:pt idx="820">
                  <c:v>3325</c:v>
                </c:pt>
                <c:pt idx="821">
                  <c:v>3325</c:v>
                </c:pt>
                <c:pt idx="822">
                  <c:v>3326</c:v>
                </c:pt>
                <c:pt idx="823">
                  <c:v>3326</c:v>
                </c:pt>
                <c:pt idx="824">
                  <c:v>3327</c:v>
                </c:pt>
                <c:pt idx="825">
                  <c:v>3327</c:v>
                </c:pt>
                <c:pt idx="826">
                  <c:v>3328</c:v>
                </c:pt>
                <c:pt idx="827">
                  <c:v>3328</c:v>
                </c:pt>
                <c:pt idx="828">
                  <c:v>3329</c:v>
                </c:pt>
                <c:pt idx="829">
                  <c:v>3329</c:v>
                </c:pt>
                <c:pt idx="830">
                  <c:v>3330</c:v>
                </c:pt>
                <c:pt idx="831">
                  <c:v>3330</c:v>
                </c:pt>
                <c:pt idx="832">
                  <c:v>3331</c:v>
                </c:pt>
                <c:pt idx="833">
                  <c:v>3331</c:v>
                </c:pt>
                <c:pt idx="834">
                  <c:v>3332</c:v>
                </c:pt>
                <c:pt idx="835">
                  <c:v>3332</c:v>
                </c:pt>
                <c:pt idx="836">
                  <c:v>3333</c:v>
                </c:pt>
                <c:pt idx="837">
                  <c:v>3333</c:v>
                </c:pt>
                <c:pt idx="838">
                  <c:v>3334</c:v>
                </c:pt>
                <c:pt idx="839">
                  <c:v>3334</c:v>
                </c:pt>
                <c:pt idx="840">
                  <c:v>3335</c:v>
                </c:pt>
                <c:pt idx="841">
                  <c:v>3335</c:v>
                </c:pt>
                <c:pt idx="842">
                  <c:v>3336</c:v>
                </c:pt>
                <c:pt idx="843">
                  <c:v>3336</c:v>
                </c:pt>
                <c:pt idx="844">
                  <c:v>3337</c:v>
                </c:pt>
                <c:pt idx="845">
                  <c:v>3337</c:v>
                </c:pt>
                <c:pt idx="846">
                  <c:v>3338</c:v>
                </c:pt>
                <c:pt idx="847">
                  <c:v>3338</c:v>
                </c:pt>
                <c:pt idx="848">
                  <c:v>3339</c:v>
                </c:pt>
                <c:pt idx="849">
                  <c:v>3339</c:v>
                </c:pt>
                <c:pt idx="850">
                  <c:v>3340</c:v>
                </c:pt>
                <c:pt idx="851">
                  <c:v>3340</c:v>
                </c:pt>
                <c:pt idx="852">
                  <c:v>3341</c:v>
                </c:pt>
                <c:pt idx="853">
                  <c:v>3341</c:v>
                </c:pt>
                <c:pt idx="854">
                  <c:v>3342</c:v>
                </c:pt>
                <c:pt idx="855">
                  <c:v>3342</c:v>
                </c:pt>
                <c:pt idx="856">
                  <c:v>3343</c:v>
                </c:pt>
                <c:pt idx="857">
                  <c:v>3343</c:v>
                </c:pt>
                <c:pt idx="858">
                  <c:v>3344</c:v>
                </c:pt>
                <c:pt idx="859">
                  <c:v>3344</c:v>
                </c:pt>
                <c:pt idx="860">
                  <c:v>3345</c:v>
                </c:pt>
                <c:pt idx="861">
                  <c:v>3345</c:v>
                </c:pt>
                <c:pt idx="862">
                  <c:v>3346</c:v>
                </c:pt>
                <c:pt idx="863">
                  <c:v>3346</c:v>
                </c:pt>
                <c:pt idx="864">
                  <c:v>3347</c:v>
                </c:pt>
                <c:pt idx="865">
                  <c:v>3347</c:v>
                </c:pt>
                <c:pt idx="866">
                  <c:v>3348</c:v>
                </c:pt>
                <c:pt idx="867">
                  <c:v>3348</c:v>
                </c:pt>
                <c:pt idx="868">
                  <c:v>3349</c:v>
                </c:pt>
                <c:pt idx="869">
                  <c:v>3349</c:v>
                </c:pt>
                <c:pt idx="870">
                  <c:v>3350</c:v>
                </c:pt>
                <c:pt idx="871">
                  <c:v>3350</c:v>
                </c:pt>
                <c:pt idx="872">
                  <c:v>3351</c:v>
                </c:pt>
                <c:pt idx="873">
                  <c:v>3351</c:v>
                </c:pt>
                <c:pt idx="874">
                  <c:v>3352</c:v>
                </c:pt>
                <c:pt idx="875">
                  <c:v>3352</c:v>
                </c:pt>
                <c:pt idx="876">
                  <c:v>3353</c:v>
                </c:pt>
                <c:pt idx="877">
                  <c:v>3353</c:v>
                </c:pt>
                <c:pt idx="878">
                  <c:v>3354</c:v>
                </c:pt>
                <c:pt idx="879">
                  <c:v>3354</c:v>
                </c:pt>
                <c:pt idx="880">
                  <c:v>3355</c:v>
                </c:pt>
                <c:pt idx="881">
                  <c:v>3355</c:v>
                </c:pt>
                <c:pt idx="882">
                  <c:v>3356</c:v>
                </c:pt>
                <c:pt idx="883">
                  <c:v>3356</c:v>
                </c:pt>
                <c:pt idx="884">
                  <c:v>3357</c:v>
                </c:pt>
                <c:pt idx="885">
                  <c:v>3357</c:v>
                </c:pt>
                <c:pt idx="886">
                  <c:v>3358</c:v>
                </c:pt>
                <c:pt idx="887">
                  <c:v>3358</c:v>
                </c:pt>
                <c:pt idx="888">
                  <c:v>3359</c:v>
                </c:pt>
                <c:pt idx="889">
                  <c:v>3359</c:v>
                </c:pt>
                <c:pt idx="890">
                  <c:v>3360</c:v>
                </c:pt>
                <c:pt idx="891">
                  <c:v>3360</c:v>
                </c:pt>
                <c:pt idx="892">
                  <c:v>3361</c:v>
                </c:pt>
                <c:pt idx="893">
                  <c:v>3361</c:v>
                </c:pt>
                <c:pt idx="894">
                  <c:v>3362</c:v>
                </c:pt>
                <c:pt idx="895">
                  <c:v>3362</c:v>
                </c:pt>
                <c:pt idx="896">
                  <c:v>3363</c:v>
                </c:pt>
                <c:pt idx="897">
                  <c:v>3363</c:v>
                </c:pt>
                <c:pt idx="898">
                  <c:v>3364</c:v>
                </c:pt>
                <c:pt idx="899">
                  <c:v>3364</c:v>
                </c:pt>
                <c:pt idx="900">
                  <c:v>3365</c:v>
                </c:pt>
                <c:pt idx="901">
                  <c:v>3365</c:v>
                </c:pt>
                <c:pt idx="902">
                  <c:v>3366</c:v>
                </c:pt>
                <c:pt idx="903">
                  <c:v>3366</c:v>
                </c:pt>
                <c:pt idx="904">
                  <c:v>3367</c:v>
                </c:pt>
                <c:pt idx="905">
                  <c:v>3367</c:v>
                </c:pt>
                <c:pt idx="906">
                  <c:v>3368</c:v>
                </c:pt>
                <c:pt idx="907">
                  <c:v>3368</c:v>
                </c:pt>
                <c:pt idx="908">
                  <c:v>3369</c:v>
                </c:pt>
                <c:pt idx="909">
                  <c:v>3369</c:v>
                </c:pt>
                <c:pt idx="910">
                  <c:v>3370</c:v>
                </c:pt>
                <c:pt idx="911">
                  <c:v>3370</c:v>
                </c:pt>
                <c:pt idx="912">
                  <c:v>3371</c:v>
                </c:pt>
                <c:pt idx="913">
                  <c:v>3371</c:v>
                </c:pt>
                <c:pt idx="914">
                  <c:v>3372</c:v>
                </c:pt>
                <c:pt idx="915">
                  <c:v>3372</c:v>
                </c:pt>
                <c:pt idx="916">
                  <c:v>3373</c:v>
                </c:pt>
                <c:pt idx="917">
                  <c:v>3373</c:v>
                </c:pt>
                <c:pt idx="918">
                  <c:v>3374</c:v>
                </c:pt>
                <c:pt idx="919">
                  <c:v>3374</c:v>
                </c:pt>
                <c:pt idx="920">
                  <c:v>3375</c:v>
                </c:pt>
                <c:pt idx="921">
                  <c:v>3375</c:v>
                </c:pt>
                <c:pt idx="922">
                  <c:v>3376</c:v>
                </c:pt>
                <c:pt idx="923">
                  <c:v>3376</c:v>
                </c:pt>
                <c:pt idx="924">
                  <c:v>3377</c:v>
                </c:pt>
                <c:pt idx="925">
                  <c:v>3377</c:v>
                </c:pt>
                <c:pt idx="926">
                  <c:v>3378</c:v>
                </c:pt>
                <c:pt idx="927">
                  <c:v>3378</c:v>
                </c:pt>
                <c:pt idx="928">
                  <c:v>3379</c:v>
                </c:pt>
                <c:pt idx="929">
                  <c:v>3379</c:v>
                </c:pt>
                <c:pt idx="930">
                  <c:v>3380</c:v>
                </c:pt>
                <c:pt idx="931">
                  <c:v>3380</c:v>
                </c:pt>
                <c:pt idx="932">
                  <c:v>3381</c:v>
                </c:pt>
                <c:pt idx="933">
                  <c:v>3381</c:v>
                </c:pt>
                <c:pt idx="934">
                  <c:v>3382</c:v>
                </c:pt>
                <c:pt idx="935">
                  <c:v>3382</c:v>
                </c:pt>
                <c:pt idx="936">
                  <c:v>3384</c:v>
                </c:pt>
                <c:pt idx="937">
                  <c:v>3384</c:v>
                </c:pt>
                <c:pt idx="938">
                  <c:v>3385</c:v>
                </c:pt>
                <c:pt idx="939">
                  <c:v>3385</c:v>
                </c:pt>
                <c:pt idx="940">
                  <c:v>3386</c:v>
                </c:pt>
                <c:pt idx="941">
                  <c:v>3386</c:v>
                </c:pt>
                <c:pt idx="942">
                  <c:v>3387</c:v>
                </c:pt>
                <c:pt idx="943">
                  <c:v>3387</c:v>
                </c:pt>
                <c:pt idx="944">
                  <c:v>3388</c:v>
                </c:pt>
                <c:pt idx="945">
                  <c:v>3388</c:v>
                </c:pt>
                <c:pt idx="946">
                  <c:v>3389</c:v>
                </c:pt>
                <c:pt idx="947">
                  <c:v>3389</c:v>
                </c:pt>
                <c:pt idx="948">
                  <c:v>3390</c:v>
                </c:pt>
                <c:pt idx="949">
                  <c:v>3390</c:v>
                </c:pt>
                <c:pt idx="950">
                  <c:v>3391</c:v>
                </c:pt>
                <c:pt idx="951">
                  <c:v>3391</c:v>
                </c:pt>
                <c:pt idx="952">
                  <c:v>3392</c:v>
                </c:pt>
                <c:pt idx="953">
                  <c:v>3392</c:v>
                </c:pt>
                <c:pt idx="954">
                  <c:v>3393</c:v>
                </c:pt>
                <c:pt idx="955">
                  <c:v>3393</c:v>
                </c:pt>
                <c:pt idx="956">
                  <c:v>3394</c:v>
                </c:pt>
                <c:pt idx="957">
                  <c:v>3394</c:v>
                </c:pt>
                <c:pt idx="958">
                  <c:v>3395</c:v>
                </c:pt>
                <c:pt idx="959">
                  <c:v>3395</c:v>
                </c:pt>
                <c:pt idx="960">
                  <c:v>3396</c:v>
                </c:pt>
                <c:pt idx="961">
                  <c:v>3396</c:v>
                </c:pt>
                <c:pt idx="962">
                  <c:v>3397</c:v>
                </c:pt>
                <c:pt idx="963">
                  <c:v>3397</c:v>
                </c:pt>
                <c:pt idx="964">
                  <c:v>3398</c:v>
                </c:pt>
                <c:pt idx="965">
                  <c:v>3398</c:v>
                </c:pt>
                <c:pt idx="966">
                  <c:v>3399</c:v>
                </c:pt>
                <c:pt idx="967">
                  <c:v>3399</c:v>
                </c:pt>
                <c:pt idx="968">
                  <c:v>3400</c:v>
                </c:pt>
                <c:pt idx="969">
                  <c:v>3400</c:v>
                </c:pt>
                <c:pt idx="970">
                  <c:v>3401</c:v>
                </c:pt>
                <c:pt idx="971">
                  <c:v>3401</c:v>
                </c:pt>
                <c:pt idx="972">
                  <c:v>3402</c:v>
                </c:pt>
                <c:pt idx="973">
                  <c:v>3402</c:v>
                </c:pt>
                <c:pt idx="974">
                  <c:v>3504</c:v>
                </c:pt>
                <c:pt idx="975">
                  <c:v>3504</c:v>
                </c:pt>
                <c:pt idx="976">
                  <c:v>3504</c:v>
                </c:pt>
                <c:pt idx="977">
                  <c:v>3504</c:v>
                </c:pt>
                <c:pt idx="978">
                  <c:v>3636</c:v>
                </c:pt>
                <c:pt idx="979">
                  <c:v>3636</c:v>
                </c:pt>
                <c:pt idx="980">
                  <c:v>3643</c:v>
                </c:pt>
                <c:pt idx="981">
                  <c:v>3643</c:v>
                </c:pt>
                <c:pt idx="982">
                  <c:v>3653</c:v>
                </c:pt>
                <c:pt idx="983">
                  <c:v>3653</c:v>
                </c:pt>
                <c:pt idx="984">
                  <c:v>3708</c:v>
                </c:pt>
                <c:pt idx="985">
                  <c:v>3708</c:v>
                </c:pt>
                <c:pt idx="986">
                  <c:v>3724</c:v>
                </c:pt>
                <c:pt idx="987">
                  <c:v>3724</c:v>
                </c:pt>
                <c:pt idx="988">
                  <c:v>3734</c:v>
                </c:pt>
                <c:pt idx="989">
                  <c:v>3734</c:v>
                </c:pt>
              </c:numCache>
            </c:numRef>
          </c:xVal>
          <c:yVal>
            <c:numRef>
              <c:f>Computing!$L$1036:$L$2025</c:f>
              <c:numCache>
                <c:formatCode>0.00</c:formatCode>
                <c:ptCount val="990"/>
                <c:pt idx="0">
                  <c:v>10.622214285714286</c:v>
                </c:pt>
                <c:pt idx="1">
                  <c:v>10.676321428571431</c:v>
                </c:pt>
                <c:pt idx="2">
                  <c:v>10.69675</c:v>
                </c:pt>
                <c:pt idx="3">
                  <c:v>11.144535714285713</c:v>
                </c:pt>
                <c:pt idx="4">
                  <c:v>10.405785714285713</c:v>
                </c:pt>
                <c:pt idx="5">
                  <c:v>10.543500000000002</c:v>
                </c:pt>
                <c:pt idx="6">
                  <c:v>10.561071428571429</c:v>
                </c:pt>
                <c:pt idx="7">
                  <c:v>10.681464285714284</c:v>
                </c:pt>
                <c:pt idx="8">
                  <c:v>9.726464285714286</c:v>
                </c:pt>
                <c:pt idx="9">
                  <c:v>9.7641071428571422</c:v>
                </c:pt>
                <c:pt idx="10">
                  <c:v>9.912571428571427</c:v>
                </c:pt>
                <c:pt idx="11">
                  <c:v>11.120357142857141</c:v>
                </c:pt>
                <c:pt idx="12">
                  <c:v>10.015714285714283</c:v>
                </c:pt>
                <c:pt idx="13">
                  <c:v>10.017321428571428</c:v>
                </c:pt>
                <c:pt idx="14">
                  <c:v>10.1365</c:v>
                </c:pt>
                <c:pt idx="15">
                  <c:v>10.470142857142857</c:v>
                </c:pt>
                <c:pt idx="16">
                  <c:v>9.7998928571428561</c:v>
                </c:pt>
                <c:pt idx="17">
                  <c:v>10.050785714285716</c:v>
                </c:pt>
                <c:pt idx="18">
                  <c:v>10.281142857142857</c:v>
                </c:pt>
                <c:pt idx="19">
                  <c:v>10.295071428571429</c:v>
                </c:pt>
                <c:pt idx="20">
                  <c:v>10.55625</c:v>
                </c:pt>
                <c:pt idx="21">
                  <c:v>10.870892857142859</c:v>
                </c:pt>
                <c:pt idx="22">
                  <c:v>10.908392857142857</c:v>
                </c:pt>
                <c:pt idx="23">
                  <c:v>11.00657142857143</c:v>
                </c:pt>
                <c:pt idx="24">
                  <c:v>10.76782142857143</c:v>
                </c:pt>
                <c:pt idx="25">
                  <c:v>10.773785714285713</c:v>
                </c:pt>
                <c:pt idx="26">
                  <c:v>10.987142857142857</c:v>
                </c:pt>
                <c:pt idx="27">
                  <c:v>10.994750000000002</c:v>
                </c:pt>
                <c:pt idx="28">
                  <c:v>10.788821428571428</c:v>
                </c:pt>
                <c:pt idx="29">
                  <c:v>10.953214285714285</c:v>
                </c:pt>
                <c:pt idx="30">
                  <c:v>11.343857142857143</c:v>
                </c:pt>
                <c:pt idx="31">
                  <c:v>11.973892857142856</c:v>
                </c:pt>
                <c:pt idx="32">
                  <c:v>10.882035714285713</c:v>
                </c:pt>
                <c:pt idx="33">
                  <c:v>10.992571428571429</c:v>
                </c:pt>
                <c:pt idx="34">
                  <c:v>11.158678571428574</c:v>
                </c:pt>
                <c:pt idx="35">
                  <c:v>11.310928571428571</c:v>
                </c:pt>
                <c:pt idx="36">
                  <c:v>10.522214285714284</c:v>
                </c:pt>
                <c:pt idx="37">
                  <c:v>10.559821428571428</c:v>
                </c:pt>
                <c:pt idx="38">
                  <c:v>10.666178571428572</c:v>
                </c:pt>
                <c:pt idx="39">
                  <c:v>10.771321428571426</c:v>
                </c:pt>
                <c:pt idx="40">
                  <c:v>10.598750000000001</c:v>
                </c:pt>
                <c:pt idx="41">
                  <c:v>10.634642857142858</c:v>
                </c:pt>
                <c:pt idx="42">
                  <c:v>10.661321428571428</c:v>
                </c:pt>
                <c:pt idx="43">
                  <c:v>10.662107142857142</c:v>
                </c:pt>
                <c:pt idx="44">
                  <c:v>10.261607142857144</c:v>
                </c:pt>
                <c:pt idx="45">
                  <c:v>10.535607142857142</c:v>
                </c:pt>
                <c:pt idx="46">
                  <c:v>10.629178571428572</c:v>
                </c:pt>
                <c:pt idx="47">
                  <c:v>10.774142857142856</c:v>
                </c:pt>
                <c:pt idx="48">
                  <c:v>10.082107142857144</c:v>
                </c:pt>
                <c:pt idx="49">
                  <c:v>10.274571428571427</c:v>
                </c:pt>
                <c:pt idx="50">
                  <c:v>10.546785714285715</c:v>
                </c:pt>
                <c:pt idx="51">
                  <c:v>10.637857142857143</c:v>
                </c:pt>
                <c:pt idx="52">
                  <c:v>9.8091428571428558</c:v>
                </c:pt>
                <c:pt idx="53">
                  <c:v>10.060464285714286</c:v>
                </c:pt>
                <c:pt idx="54">
                  <c:v>10.912357142857143</c:v>
                </c:pt>
                <c:pt idx="55">
                  <c:v>11.747392857142856</c:v>
                </c:pt>
                <c:pt idx="56">
                  <c:v>11.478571428571428</c:v>
                </c:pt>
                <c:pt idx="57">
                  <c:v>12.185928571428571</c:v>
                </c:pt>
                <c:pt idx="58">
                  <c:v>12.314642857142857</c:v>
                </c:pt>
                <c:pt idx="59">
                  <c:v>12.473071428571428</c:v>
                </c:pt>
                <c:pt idx="60">
                  <c:v>11.535749999999998</c:v>
                </c:pt>
                <c:pt idx="61">
                  <c:v>11.728142857142856</c:v>
                </c:pt>
                <c:pt idx="62">
                  <c:v>11.919499999999999</c:v>
                </c:pt>
                <c:pt idx="63">
                  <c:v>12.20817857142857</c:v>
                </c:pt>
                <c:pt idx="64">
                  <c:v>11.334250000000001</c:v>
                </c:pt>
                <c:pt idx="65">
                  <c:v>11.442142857142857</c:v>
                </c:pt>
                <c:pt idx="66">
                  <c:v>11.500428571428571</c:v>
                </c:pt>
                <c:pt idx="67">
                  <c:v>12.039000000000001</c:v>
                </c:pt>
                <c:pt idx="68">
                  <c:v>11.071357142857142</c:v>
                </c:pt>
                <c:pt idx="69">
                  <c:v>11.117750000000001</c:v>
                </c:pt>
                <c:pt idx="70">
                  <c:v>11.374285714285715</c:v>
                </c:pt>
                <c:pt idx="71">
                  <c:v>11.625607142857142</c:v>
                </c:pt>
                <c:pt idx="72">
                  <c:v>11.083642857142856</c:v>
                </c:pt>
                <c:pt idx="73">
                  <c:v>11.098142857142857</c:v>
                </c:pt>
                <c:pt idx="74">
                  <c:v>11.62782142857143</c:v>
                </c:pt>
                <c:pt idx="75">
                  <c:v>11.754392857142857</c:v>
                </c:pt>
                <c:pt idx="76">
                  <c:v>10.91132142857143</c:v>
                </c:pt>
                <c:pt idx="77">
                  <c:v>11.261214285714285</c:v>
                </c:pt>
                <c:pt idx="78">
                  <c:v>11.315642857142858</c:v>
                </c:pt>
                <c:pt idx="79">
                  <c:v>11.837571428571426</c:v>
                </c:pt>
                <c:pt idx="80">
                  <c:v>10.856321428571428</c:v>
                </c:pt>
                <c:pt idx="81">
                  <c:v>11.157535714285714</c:v>
                </c:pt>
                <c:pt idx="82">
                  <c:v>11.46875</c:v>
                </c:pt>
                <c:pt idx="83">
                  <c:v>11.529749999999998</c:v>
                </c:pt>
                <c:pt idx="84">
                  <c:v>11.060142857142857</c:v>
                </c:pt>
                <c:pt idx="85">
                  <c:v>11.396214285714287</c:v>
                </c:pt>
                <c:pt idx="86">
                  <c:v>11.591928571428571</c:v>
                </c:pt>
                <c:pt idx="87">
                  <c:v>11.702357142857142</c:v>
                </c:pt>
                <c:pt idx="88">
                  <c:v>10.94067857142857</c:v>
                </c:pt>
                <c:pt idx="89">
                  <c:v>11.346821428571431</c:v>
                </c:pt>
                <c:pt idx="90">
                  <c:v>12.103499999999999</c:v>
                </c:pt>
                <c:pt idx="91">
                  <c:v>12.230607142857144</c:v>
                </c:pt>
                <c:pt idx="92">
                  <c:v>10.803178571428571</c:v>
                </c:pt>
                <c:pt idx="93">
                  <c:v>11.1275</c:v>
                </c:pt>
                <c:pt idx="94">
                  <c:v>11.249178571428573</c:v>
                </c:pt>
                <c:pt idx="95">
                  <c:v>11.709035714285715</c:v>
                </c:pt>
                <c:pt idx="96">
                  <c:v>11.340607142857145</c:v>
                </c:pt>
                <c:pt idx="97">
                  <c:v>11.68975</c:v>
                </c:pt>
                <c:pt idx="98">
                  <c:v>11.896678571428572</c:v>
                </c:pt>
                <c:pt idx="99">
                  <c:v>12.301178571428572</c:v>
                </c:pt>
                <c:pt idx="100">
                  <c:v>11.003821428571429</c:v>
                </c:pt>
                <c:pt idx="101">
                  <c:v>11.369642857142857</c:v>
                </c:pt>
                <c:pt idx="102">
                  <c:v>11.421214285714285</c:v>
                </c:pt>
                <c:pt idx="103">
                  <c:v>11.561035714285715</c:v>
                </c:pt>
                <c:pt idx="104">
                  <c:v>11.444107142857144</c:v>
                </c:pt>
                <c:pt idx="105">
                  <c:v>11.471107142857143</c:v>
                </c:pt>
                <c:pt idx="106">
                  <c:v>11.965107142857143</c:v>
                </c:pt>
                <c:pt idx="107">
                  <c:v>13.044035714285714</c:v>
                </c:pt>
                <c:pt idx="108">
                  <c:v>11.411107142857142</c:v>
                </c:pt>
                <c:pt idx="109">
                  <c:v>11.550178571428571</c:v>
                </c:pt>
                <c:pt idx="110">
                  <c:v>12.250035714285714</c:v>
                </c:pt>
                <c:pt idx="111">
                  <c:v>12.430785714285712</c:v>
                </c:pt>
                <c:pt idx="112">
                  <c:v>11.437607142857143</c:v>
                </c:pt>
                <c:pt idx="113">
                  <c:v>12.100214285714284</c:v>
                </c:pt>
                <c:pt idx="114">
                  <c:v>12.54442857142857</c:v>
                </c:pt>
                <c:pt idx="115">
                  <c:v>12.582178571428571</c:v>
                </c:pt>
                <c:pt idx="116">
                  <c:v>10.988142857142854</c:v>
                </c:pt>
                <c:pt idx="117">
                  <c:v>11.150142857142859</c:v>
                </c:pt>
                <c:pt idx="118">
                  <c:v>11.691857142857145</c:v>
                </c:pt>
                <c:pt idx="119">
                  <c:v>12.221571428571426</c:v>
                </c:pt>
                <c:pt idx="120">
                  <c:v>10.266857142857145</c:v>
                </c:pt>
                <c:pt idx="121">
                  <c:v>10.511571428571429</c:v>
                </c:pt>
                <c:pt idx="122">
                  <c:v>10.571321428571428</c:v>
                </c:pt>
                <c:pt idx="123">
                  <c:v>10.594142857142856</c:v>
                </c:pt>
                <c:pt idx="124">
                  <c:v>11.505964285714285</c:v>
                </c:pt>
                <c:pt idx="125">
                  <c:v>11.576928571428571</c:v>
                </c:pt>
                <c:pt idx="126">
                  <c:v>11.803857142857144</c:v>
                </c:pt>
                <c:pt idx="127">
                  <c:v>12.156357142857145</c:v>
                </c:pt>
                <c:pt idx="128">
                  <c:v>9.4622000000000011</c:v>
                </c:pt>
                <c:pt idx="129">
                  <c:v>11.451642857142854</c:v>
                </c:pt>
                <c:pt idx="130">
                  <c:v>11.782285714285717</c:v>
                </c:pt>
                <c:pt idx="131">
                  <c:v>12.470678571428575</c:v>
                </c:pt>
                <c:pt idx="132">
                  <c:v>11.517464285714286</c:v>
                </c:pt>
                <c:pt idx="133">
                  <c:v>11.775214285714286</c:v>
                </c:pt>
                <c:pt idx="134">
                  <c:v>12.669785714285712</c:v>
                </c:pt>
                <c:pt idx="135">
                  <c:v>12.702999999999999</c:v>
                </c:pt>
                <c:pt idx="136">
                  <c:v>10.616750000000001</c:v>
                </c:pt>
                <c:pt idx="137">
                  <c:v>11.45825</c:v>
                </c:pt>
                <c:pt idx="138">
                  <c:v>11.610678571428572</c:v>
                </c:pt>
                <c:pt idx="139">
                  <c:v>12.236892857142859</c:v>
                </c:pt>
                <c:pt idx="140">
                  <c:v>10.441178571428569</c:v>
                </c:pt>
                <c:pt idx="141">
                  <c:v>11.059642857142858</c:v>
                </c:pt>
                <c:pt idx="142">
                  <c:v>11.218250000000001</c:v>
                </c:pt>
                <c:pt idx="143">
                  <c:v>12.308071428571429</c:v>
                </c:pt>
                <c:pt idx="144">
                  <c:v>11.085392857142859</c:v>
                </c:pt>
                <c:pt idx="145">
                  <c:v>11.539464285714285</c:v>
                </c:pt>
                <c:pt idx="146">
                  <c:v>11.72025</c:v>
                </c:pt>
                <c:pt idx="147">
                  <c:v>11.761678571428574</c:v>
                </c:pt>
                <c:pt idx="148">
                  <c:v>10.889535714285714</c:v>
                </c:pt>
                <c:pt idx="149">
                  <c:v>11.191392857142858</c:v>
                </c:pt>
                <c:pt idx="150">
                  <c:v>11.280250000000001</c:v>
                </c:pt>
                <c:pt idx="151">
                  <c:v>11.527107142857144</c:v>
                </c:pt>
                <c:pt idx="152">
                  <c:v>11.309571428571429</c:v>
                </c:pt>
                <c:pt idx="153">
                  <c:v>11.331785714285715</c:v>
                </c:pt>
                <c:pt idx="154">
                  <c:v>11.456035714285715</c:v>
                </c:pt>
                <c:pt idx="155">
                  <c:v>11.461142857142857</c:v>
                </c:pt>
                <c:pt idx="156">
                  <c:v>10.804714285714287</c:v>
                </c:pt>
                <c:pt idx="157">
                  <c:v>10.90075</c:v>
                </c:pt>
                <c:pt idx="158">
                  <c:v>11.058785714285715</c:v>
                </c:pt>
                <c:pt idx="159">
                  <c:v>11.240749999999998</c:v>
                </c:pt>
                <c:pt idx="160">
                  <c:v>10.475857142857144</c:v>
                </c:pt>
                <c:pt idx="161">
                  <c:v>10.804928571428572</c:v>
                </c:pt>
                <c:pt idx="162">
                  <c:v>10.855071428571426</c:v>
                </c:pt>
                <c:pt idx="163">
                  <c:v>10.913785714285712</c:v>
                </c:pt>
                <c:pt idx="164">
                  <c:v>10.608928571428571</c:v>
                </c:pt>
                <c:pt idx="165">
                  <c:v>10.833571428571428</c:v>
                </c:pt>
                <c:pt idx="166">
                  <c:v>10.8355</c:v>
                </c:pt>
                <c:pt idx="167">
                  <c:v>11.122928571428572</c:v>
                </c:pt>
                <c:pt idx="168">
                  <c:v>10.489249999999998</c:v>
                </c:pt>
                <c:pt idx="169">
                  <c:v>10.510249999999999</c:v>
                </c:pt>
                <c:pt idx="170">
                  <c:v>10.782678571428573</c:v>
                </c:pt>
                <c:pt idx="171">
                  <c:v>10.835178571428571</c:v>
                </c:pt>
                <c:pt idx="172">
                  <c:v>10.415857142857142</c:v>
                </c:pt>
                <c:pt idx="173">
                  <c:v>10.466964285714285</c:v>
                </c:pt>
                <c:pt idx="174">
                  <c:v>10.603499999999999</c:v>
                </c:pt>
                <c:pt idx="175">
                  <c:v>10.868357142857143</c:v>
                </c:pt>
                <c:pt idx="176">
                  <c:v>10.145</c:v>
                </c:pt>
                <c:pt idx="177">
                  <c:v>10.174392857142859</c:v>
                </c:pt>
                <c:pt idx="178">
                  <c:v>10.496678571428571</c:v>
                </c:pt>
                <c:pt idx="179">
                  <c:v>10.702642857142857</c:v>
                </c:pt>
                <c:pt idx="180">
                  <c:v>10.327999999999999</c:v>
                </c:pt>
                <c:pt idx="181">
                  <c:v>10.334107142857142</c:v>
                </c:pt>
                <c:pt idx="182">
                  <c:v>10.608178571428573</c:v>
                </c:pt>
                <c:pt idx="183">
                  <c:v>11.266535714285714</c:v>
                </c:pt>
                <c:pt idx="184">
                  <c:v>10.453928571428573</c:v>
                </c:pt>
                <c:pt idx="185">
                  <c:v>10.569142857142857</c:v>
                </c:pt>
                <c:pt idx="186">
                  <c:v>10.60642857142857</c:v>
                </c:pt>
                <c:pt idx="187">
                  <c:v>10.623035714285715</c:v>
                </c:pt>
                <c:pt idx="188">
                  <c:v>10.375821428571427</c:v>
                </c:pt>
                <c:pt idx="189">
                  <c:v>10.488464285714286</c:v>
                </c:pt>
                <c:pt idx="190">
                  <c:v>10.491785714285715</c:v>
                </c:pt>
                <c:pt idx="191">
                  <c:v>10.53782142857143</c:v>
                </c:pt>
                <c:pt idx="192">
                  <c:v>10.393607142857142</c:v>
                </c:pt>
                <c:pt idx="193">
                  <c:v>10.45307142857143</c:v>
                </c:pt>
                <c:pt idx="194">
                  <c:v>10.464857142857142</c:v>
                </c:pt>
                <c:pt idx="195">
                  <c:v>10.559214285714285</c:v>
                </c:pt>
                <c:pt idx="196">
                  <c:v>10.26642857142857</c:v>
                </c:pt>
                <c:pt idx="197">
                  <c:v>10.326035714285712</c:v>
                </c:pt>
                <c:pt idx="198">
                  <c:v>10.374607142857142</c:v>
                </c:pt>
                <c:pt idx="199">
                  <c:v>10.82657142857143</c:v>
                </c:pt>
                <c:pt idx="200">
                  <c:v>10.165785714285715</c:v>
                </c:pt>
                <c:pt idx="201">
                  <c:v>10.271750000000001</c:v>
                </c:pt>
                <c:pt idx="202">
                  <c:v>10.492642857142858</c:v>
                </c:pt>
                <c:pt idx="203">
                  <c:v>10.912392857142857</c:v>
                </c:pt>
                <c:pt idx="204">
                  <c:v>10.238928571428572</c:v>
                </c:pt>
                <c:pt idx="205">
                  <c:v>10.272392857142858</c:v>
                </c:pt>
                <c:pt idx="206">
                  <c:v>10.457535714285715</c:v>
                </c:pt>
                <c:pt idx="207">
                  <c:v>10.596964285714286</c:v>
                </c:pt>
                <c:pt idx="208">
                  <c:v>9.8492142857142859</c:v>
                </c:pt>
                <c:pt idx="209">
                  <c:v>9.9359285714285708</c:v>
                </c:pt>
                <c:pt idx="210">
                  <c:v>10.000607142857143</c:v>
                </c:pt>
                <c:pt idx="211">
                  <c:v>10.540535714285713</c:v>
                </c:pt>
                <c:pt idx="212">
                  <c:v>9.9251428571428555</c:v>
                </c:pt>
                <c:pt idx="213">
                  <c:v>10.157107142857139</c:v>
                </c:pt>
                <c:pt idx="214">
                  <c:v>10.188607142857144</c:v>
                </c:pt>
                <c:pt idx="215">
                  <c:v>10.188642857142858</c:v>
                </c:pt>
                <c:pt idx="216">
                  <c:v>9.9335714285714261</c:v>
                </c:pt>
                <c:pt idx="217">
                  <c:v>9.9642857142857153</c:v>
                </c:pt>
                <c:pt idx="218">
                  <c:v>10.002535714285715</c:v>
                </c:pt>
                <c:pt idx="219">
                  <c:v>10.407464285714287</c:v>
                </c:pt>
                <c:pt idx="220">
                  <c:v>9.6454642857142865</c:v>
                </c:pt>
                <c:pt idx="221">
                  <c:v>9.6796785714285747</c:v>
                </c:pt>
                <c:pt idx="222">
                  <c:v>9.9005714285714284</c:v>
                </c:pt>
                <c:pt idx="223">
                  <c:v>10.065964285714283</c:v>
                </c:pt>
                <c:pt idx="224">
                  <c:v>9.9271250000000002</c:v>
                </c:pt>
                <c:pt idx="225">
                  <c:v>10.138357142857142</c:v>
                </c:pt>
                <c:pt idx="226">
                  <c:v>10.15225</c:v>
                </c:pt>
                <c:pt idx="227">
                  <c:v>10.413785714285716</c:v>
                </c:pt>
                <c:pt idx="228">
                  <c:v>9.4717500000000001</c:v>
                </c:pt>
                <c:pt idx="229">
                  <c:v>9.8212499999999991</c:v>
                </c:pt>
                <c:pt idx="230">
                  <c:v>9.8326250000000002</c:v>
                </c:pt>
                <c:pt idx="231">
                  <c:v>9.9493749999999999</c:v>
                </c:pt>
                <c:pt idx="232">
                  <c:v>9.7881</c:v>
                </c:pt>
                <c:pt idx="233">
                  <c:v>10.21175</c:v>
                </c:pt>
                <c:pt idx="234">
                  <c:v>10.264749999999999</c:v>
                </c:pt>
                <c:pt idx="235">
                  <c:v>10.35675</c:v>
                </c:pt>
                <c:pt idx="236">
                  <c:v>9.2883999999999993</c:v>
                </c:pt>
                <c:pt idx="237">
                  <c:v>9.3802000000000003</c:v>
                </c:pt>
                <c:pt idx="238">
                  <c:v>9.9467999999999996</c:v>
                </c:pt>
                <c:pt idx="239">
                  <c:v>9.9474</c:v>
                </c:pt>
                <c:pt idx="240">
                  <c:v>9.1638928571428586</c:v>
                </c:pt>
                <c:pt idx="241">
                  <c:v>9.3217857142857135</c:v>
                </c:pt>
                <c:pt idx="242">
                  <c:v>9.4271071428571425</c:v>
                </c:pt>
                <c:pt idx="243">
                  <c:v>9.6643214285714301</c:v>
                </c:pt>
                <c:pt idx="244">
                  <c:v>9.1795714285714283</c:v>
                </c:pt>
                <c:pt idx="245">
                  <c:v>9.2072500000000002</c:v>
                </c:pt>
                <c:pt idx="246">
                  <c:v>9.4051071428571422</c:v>
                </c:pt>
                <c:pt idx="247">
                  <c:v>9.4111785714285716</c:v>
                </c:pt>
                <c:pt idx="248">
                  <c:v>9.0823214285714275</c:v>
                </c:pt>
                <c:pt idx="249">
                  <c:v>9.2638214285714273</c:v>
                </c:pt>
                <c:pt idx="250">
                  <c:v>9.3236071428571439</c:v>
                </c:pt>
                <c:pt idx="251">
                  <c:v>9.9708214285714281</c:v>
                </c:pt>
                <c:pt idx="252">
                  <c:v>9.3095999999999997</c:v>
                </c:pt>
                <c:pt idx="253">
                  <c:v>9.3567</c:v>
                </c:pt>
                <c:pt idx="254">
                  <c:v>9.408100000000001</c:v>
                </c:pt>
                <c:pt idx="255">
                  <c:v>9.4745999999999988</c:v>
                </c:pt>
                <c:pt idx="256">
                  <c:v>8.9671999999999983</c:v>
                </c:pt>
                <c:pt idx="257">
                  <c:v>8.9980000000000011</c:v>
                </c:pt>
                <c:pt idx="258">
                  <c:v>9.0905000000000005</c:v>
                </c:pt>
                <c:pt idx="259">
                  <c:v>9.3567</c:v>
                </c:pt>
                <c:pt idx="260">
                  <c:v>8.9544999999999995</c:v>
                </c:pt>
                <c:pt idx="261">
                  <c:v>8.9712999999999994</c:v>
                </c:pt>
                <c:pt idx="262">
                  <c:v>9.0638000000000005</c:v>
                </c:pt>
                <c:pt idx="263">
                  <c:v>9.3936999999999991</c:v>
                </c:pt>
                <c:pt idx="264">
                  <c:v>9.030678571428572</c:v>
                </c:pt>
                <c:pt idx="265">
                  <c:v>9.1833571428571421</c:v>
                </c:pt>
                <c:pt idx="266">
                  <c:v>9.4786071428571432</c:v>
                </c:pt>
                <c:pt idx="267">
                  <c:v>9.145900000000001</c:v>
                </c:pt>
                <c:pt idx="268">
                  <c:v>9.2864000000000004</c:v>
                </c:pt>
                <c:pt idx="269">
                  <c:v>9.3009000000000004</c:v>
                </c:pt>
                <c:pt idx="270">
                  <c:v>9.4489000000000001</c:v>
                </c:pt>
                <c:pt idx="271">
                  <c:v>9.1992000000000012</c:v>
                </c:pt>
                <c:pt idx="272">
                  <c:v>9.2794000000000008</c:v>
                </c:pt>
                <c:pt idx="273">
                  <c:v>9.3345999999999982</c:v>
                </c:pt>
                <c:pt idx="274">
                  <c:v>9.5778333333333325</c:v>
                </c:pt>
                <c:pt idx="275">
                  <c:v>9.3988571428571426</c:v>
                </c:pt>
                <c:pt idx="276">
                  <c:v>9.508857142857142</c:v>
                </c:pt>
                <c:pt idx="277">
                  <c:v>9.5857857142857128</c:v>
                </c:pt>
                <c:pt idx="278">
                  <c:v>9.8223928571428587</c:v>
                </c:pt>
                <c:pt idx="279">
                  <c:v>9.3080999999999996</c:v>
                </c:pt>
                <c:pt idx="280">
                  <c:v>9.3620000000000019</c:v>
                </c:pt>
                <c:pt idx="281">
                  <c:v>9.8714000000000013</c:v>
                </c:pt>
                <c:pt idx="282">
                  <c:v>9.9022000000000006</c:v>
                </c:pt>
                <c:pt idx="283">
                  <c:v>9.3190000000000008</c:v>
                </c:pt>
                <c:pt idx="284">
                  <c:v>9.638300000000001</c:v>
                </c:pt>
                <c:pt idx="285">
                  <c:v>9.6661000000000001</c:v>
                </c:pt>
                <c:pt idx="286">
                  <c:v>9.6959999999999997</c:v>
                </c:pt>
                <c:pt idx="287">
                  <c:v>9.3413571428571434</c:v>
                </c:pt>
                <c:pt idx="288">
                  <c:v>9.4535714285714292</c:v>
                </c:pt>
                <c:pt idx="289">
                  <c:v>9.6012500000000003</c:v>
                </c:pt>
                <c:pt idx="290">
                  <c:v>9.913607142857142</c:v>
                </c:pt>
                <c:pt idx="291">
                  <c:v>9.0599000000000007</c:v>
                </c:pt>
                <c:pt idx="292">
                  <c:v>9.1296999999999997</c:v>
                </c:pt>
                <c:pt idx="293">
                  <c:v>9.2654000000000014</c:v>
                </c:pt>
                <c:pt idx="294">
                  <c:v>9.3295999999999992</c:v>
                </c:pt>
                <c:pt idx="295">
                  <c:v>9.3221428571428575</c:v>
                </c:pt>
                <c:pt idx="296">
                  <c:v>9.4023214285714278</c:v>
                </c:pt>
                <c:pt idx="297">
                  <c:v>9.425928571428571</c:v>
                </c:pt>
                <c:pt idx="298">
                  <c:v>9.5300714285714285</c:v>
                </c:pt>
                <c:pt idx="299">
                  <c:v>8.9575714285714287</c:v>
                </c:pt>
                <c:pt idx="300">
                  <c:v>9.2140000000000022</c:v>
                </c:pt>
                <c:pt idx="301">
                  <c:v>9.2314999999999987</c:v>
                </c:pt>
                <c:pt idx="302">
                  <c:v>9.3504285714285693</c:v>
                </c:pt>
                <c:pt idx="303">
                  <c:v>9.2355999999999998</c:v>
                </c:pt>
                <c:pt idx="304">
                  <c:v>9.3969000000000005</c:v>
                </c:pt>
                <c:pt idx="305">
                  <c:v>9.6207999999999991</c:v>
                </c:pt>
                <c:pt idx="306">
                  <c:v>9.9834999999999994</c:v>
                </c:pt>
                <c:pt idx="307">
                  <c:v>9.6064000000000007</c:v>
                </c:pt>
                <c:pt idx="308">
                  <c:v>9.9963999999999977</c:v>
                </c:pt>
                <c:pt idx="309">
                  <c:v>9.9963999999999977</c:v>
                </c:pt>
                <c:pt idx="310">
                  <c:v>10.1114</c:v>
                </c:pt>
                <c:pt idx="311">
                  <c:v>9.4367000000000001</c:v>
                </c:pt>
                <c:pt idx="312">
                  <c:v>9.6596000000000011</c:v>
                </c:pt>
                <c:pt idx="313">
                  <c:v>9.7619000000000007</c:v>
                </c:pt>
                <c:pt idx="314">
                  <c:v>10.329599999999999</c:v>
                </c:pt>
                <c:pt idx="315">
                  <c:v>9.6491000000000007</c:v>
                </c:pt>
                <c:pt idx="316">
                  <c:v>9.8548000000000009</c:v>
                </c:pt>
                <c:pt idx="317">
                  <c:v>10.1037</c:v>
                </c:pt>
                <c:pt idx="318">
                  <c:v>10.267200000000003</c:v>
                </c:pt>
                <c:pt idx="319">
                  <c:v>9.549000000000003</c:v>
                </c:pt>
                <c:pt idx="320">
                  <c:v>9.6163214285714282</c:v>
                </c:pt>
                <c:pt idx="321">
                  <c:v>9.620750000000001</c:v>
                </c:pt>
                <c:pt idx="322">
                  <c:v>10.067285714285715</c:v>
                </c:pt>
                <c:pt idx="323">
                  <c:v>10.063499999999999</c:v>
                </c:pt>
                <c:pt idx="324">
                  <c:v>10.184799999999999</c:v>
                </c:pt>
                <c:pt idx="325">
                  <c:v>10.309200000000001</c:v>
                </c:pt>
                <c:pt idx="326">
                  <c:v>10.3576</c:v>
                </c:pt>
                <c:pt idx="327">
                  <c:v>9.3940999999999999</c:v>
                </c:pt>
                <c:pt idx="328">
                  <c:v>9.8256000000000014</c:v>
                </c:pt>
                <c:pt idx="329">
                  <c:v>9.9275000000000002</c:v>
                </c:pt>
                <c:pt idx="330">
                  <c:v>10.213100000000001</c:v>
                </c:pt>
                <c:pt idx="331">
                  <c:v>9.2448000000000015</c:v>
                </c:pt>
                <c:pt idx="332">
                  <c:v>9.476700000000001</c:v>
                </c:pt>
                <c:pt idx="333">
                  <c:v>9.7171999999999983</c:v>
                </c:pt>
                <c:pt idx="334">
                  <c:v>10.073599999999999</c:v>
                </c:pt>
                <c:pt idx="335">
                  <c:v>9.5147000000000013</c:v>
                </c:pt>
                <c:pt idx="336">
                  <c:v>9.8216000000000001</c:v>
                </c:pt>
                <c:pt idx="337">
                  <c:v>9.8579000000000008</c:v>
                </c:pt>
                <c:pt idx="338">
                  <c:v>9.8658999999999999</c:v>
                </c:pt>
                <c:pt idx="339">
                  <c:v>9.6929000000000016</c:v>
                </c:pt>
                <c:pt idx="340">
                  <c:v>9.9245999999999999</c:v>
                </c:pt>
                <c:pt idx="341">
                  <c:v>10.251100000000001</c:v>
                </c:pt>
                <c:pt idx="342">
                  <c:v>10.380199999999999</c:v>
                </c:pt>
                <c:pt idx="343">
                  <c:v>9.7581999999999987</c:v>
                </c:pt>
                <c:pt idx="344">
                  <c:v>10.088000000000001</c:v>
                </c:pt>
                <c:pt idx="345">
                  <c:v>10.1815</c:v>
                </c:pt>
                <c:pt idx="346">
                  <c:v>10.334299999999999</c:v>
                </c:pt>
                <c:pt idx="347">
                  <c:v>9.7506999999999984</c:v>
                </c:pt>
                <c:pt idx="348">
                  <c:v>9.7624999999999993</c:v>
                </c:pt>
                <c:pt idx="349">
                  <c:v>9.7771000000000008</c:v>
                </c:pt>
                <c:pt idx="350">
                  <c:v>9.8767999999999994</c:v>
                </c:pt>
                <c:pt idx="351">
                  <c:v>9.8884000000000007</c:v>
                </c:pt>
                <c:pt idx="352">
                  <c:v>10.457799999999999</c:v>
                </c:pt>
                <c:pt idx="353">
                  <c:v>10.508700000000001</c:v>
                </c:pt>
                <c:pt idx="354">
                  <c:v>10.515000000000001</c:v>
                </c:pt>
                <c:pt idx="355">
                  <c:v>9.5073000000000008</c:v>
                </c:pt>
                <c:pt idx="356">
                  <c:v>10.0062</c:v>
                </c:pt>
                <c:pt idx="357">
                  <c:v>10.4129</c:v>
                </c:pt>
                <c:pt idx="358">
                  <c:v>10.5001</c:v>
                </c:pt>
                <c:pt idx="359">
                  <c:v>9.7635000000000005</c:v>
                </c:pt>
                <c:pt idx="360">
                  <c:v>10.0185</c:v>
                </c:pt>
                <c:pt idx="361">
                  <c:v>10.164999999999999</c:v>
                </c:pt>
                <c:pt idx="362">
                  <c:v>10.507100000000001</c:v>
                </c:pt>
                <c:pt idx="363">
                  <c:v>9.5442999999999998</c:v>
                </c:pt>
                <c:pt idx="364">
                  <c:v>9.6329999999999991</c:v>
                </c:pt>
                <c:pt idx="365">
                  <c:v>9.6712999999999987</c:v>
                </c:pt>
                <c:pt idx="366">
                  <c:v>10.105700000000001</c:v>
                </c:pt>
                <c:pt idx="367">
                  <c:v>9.3747000000000007</c:v>
                </c:pt>
                <c:pt idx="368">
                  <c:v>9.5822000000000003</c:v>
                </c:pt>
                <c:pt idx="369">
                  <c:v>9.729000000000001</c:v>
                </c:pt>
                <c:pt idx="370">
                  <c:v>9.8018000000000001</c:v>
                </c:pt>
                <c:pt idx="371">
                  <c:v>9.5996999999999986</c:v>
                </c:pt>
                <c:pt idx="372">
                  <c:v>9.6227</c:v>
                </c:pt>
                <c:pt idx="373">
                  <c:v>9.6593</c:v>
                </c:pt>
                <c:pt idx="374">
                  <c:v>9.7240000000000002</c:v>
                </c:pt>
                <c:pt idx="375">
                  <c:v>9.5838999999999999</c:v>
                </c:pt>
                <c:pt idx="376">
                  <c:v>9.7158999999999995</c:v>
                </c:pt>
                <c:pt idx="377">
                  <c:v>9.7571999999999992</c:v>
                </c:pt>
                <c:pt idx="378">
                  <c:v>9.8309999999999995</c:v>
                </c:pt>
                <c:pt idx="379">
                  <c:v>9.3340999999999994</c:v>
                </c:pt>
                <c:pt idx="380">
                  <c:v>9.5730000000000004</c:v>
                </c:pt>
                <c:pt idx="381">
                  <c:v>9.7066000000000017</c:v>
                </c:pt>
                <c:pt idx="382">
                  <c:v>9.7379999999999995</c:v>
                </c:pt>
                <c:pt idx="383">
                  <c:v>9.5352999999999994</c:v>
                </c:pt>
                <c:pt idx="384">
                  <c:v>9.5705999999999989</c:v>
                </c:pt>
                <c:pt idx="385">
                  <c:v>9.6786999999999992</c:v>
                </c:pt>
                <c:pt idx="386">
                  <c:v>9.6966999999999999</c:v>
                </c:pt>
                <c:pt idx="387">
                  <c:v>9.8528333333333347</c:v>
                </c:pt>
                <c:pt idx="388">
                  <c:v>9.9450000000000003</c:v>
                </c:pt>
                <c:pt idx="389">
                  <c:v>9.586666666666666</c:v>
                </c:pt>
                <c:pt idx="390">
                  <c:v>9.9336666666666673</c:v>
                </c:pt>
                <c:pt idx="391">
                  <c:v>9.3503333333333334</c:v>
                </c:pt>
                <c:pt idx="392">
                  <c:v>9.4834999999999994</c:v>
                </c:pt>
                <c:pt idx="393">
                  <c:v>9.2980000000000018</c:v>
                </c:pt>
                <c:pt idx="394">
                  <c:v>9.8109999999999999</c:v>
                </c:pt>
                <c:pt idx="395">
                  <c:v>9.4796666666666667</c:v>
                </c:pt>
                <c:pt idx="396">
                  <c:v>9.663666666666666</c:v>
                </c:pt>
                <c:pt idx="397">
                  <c:v>9.6258333333333326</c:v>
                </c:pt>
                <c:pt idx="398">
                  <c:v>9.8109999999999999</c:v>
                </c:pt>
                <c:pt idx="399">
                  <c:v>9.4561666666666646</c:v>
                </c:pt>
                <c:pt idx="400">
                  <c:v>9.8626666666666658</c:v>
                </c:pt>
                <c:pt idx="401">
                  <c:v>9.1958333333333329</c:v>
                </c:pt>
                <c:pt idx="402">
                  <c:v>9.3070000000000004</c:v>
                </c:pt>
                <c:pt idx="403">
                  <c:v>9.1366666666666667</c:v>
                </c:pt>
                <c:pt idx="404">
                  <c:v>9.5010000000000012</c:v>
                </c:pt>
                <c:pt idx="405">
                  <c:v>9.5410000000000004</c:v>
                </c:pt>
                <c:pt idx="406">
                  <c:v>9.7096666666666671</c:v>
                </c:pt>
                <c:pt idx="407">
                  <c:v>8.7373333333333338</c:v>
                </c:pt>
                <c:pt idx="408">
                  <c:v>9.807833333333333</c:v>
                </c:pt>
                <c:pt idx="409">
                  <c:v>9.4943333333333335</c:v>
                </c:pt>
                <c:pt idx="410">
                  <c:v>9.5325000000000006</c:v>
                </c:pt>
                <c:pt idx="411">
                  <c:v>9.6359999999999992</c:v>
                </c:pt>
                <c:pt idx="412">
                  <c:v>9.7736666666666672</c:v>
                </c:pt>
                <c:pt idx="413">
                  <c:v>8.9570000000000007</c:v>
                </c:pt>
                <c:pt idx="414">
                  <c:v>10.069500000000001</c:v>
                </c:pt>
                <c:pt idx="415">
                  <c:v>10.2515</c:v>
                </c:pt>
                <c:pt idx="416">
                  <c:v>10.416499999999999</c:v>
                </c:pt>
                <c:pt idx="417">
                  <c:v>9.8655000000000008</c:v>
                </c:pt>
                <c:pt idx="418">
                  <c:v>10.076499999999999</c:v>
                </c:pt>
                <c:pt idx="419">
                  <c:v>9.6081666666666674</c:v>
                </c:pt>
                <c:pt idx="420">
                  <c:v>9.7396666666666682</c:v>
                </c:pt>
                <c:pt idx="421">
                  <c:v>9.6383333333333336</c:v>
                </c:pt>
                <c:pt idx="422">
                  <c:v>10.026166666666667</c:v>
                </c:pt>
                <c:pt idx="423">
                  <c:v>10.217833333333335</c:v>
                </c:pt>
                <c:pt idx="424">
                  <c:v>10.371833333333333</c:v>
                </c:pt>
                <c:pt idx="425">
                  <c:v>9.9254999999999995</c:v>
                </c:pt>
                <c:pt idx="426">
                  <c:v>10.073666666666668</c:v>
                </c:pt>
                <c:pt idx="427">
                  <c:v>9.301166666666667</c:v>
                </c:pt>
                <c:pt idx="428">
                  <c:v>9.8853333333333335</c:v>
                </c:pt>
                <c:pt idx="429">
                  <c:v>9.8964999999999996</c:v>
                </c:pt>
                <c:pt idx="430">
                  <c:v>10.043833333333334</c:v>
                </c:pt>
                <c:pt idx="431">
                  <c:v>9.6463333333333328</c:v>
                </c:pt>
                <c:pt idx="432">
                  <c:v>10.031333333333333</c:v>
                </c:pt>
                <c:pt idx="433">
                  <c:v>9.6611666666666665</c:v>
                </c:pt>
                <c:pt idx="434">
                  <c:v>9.7311666666666667</c:v>
                </c:pt>
                <c:pt idx="435">
                  <c:v>9.9713333333333338</c:v>
                </c:pt>
                <c:pt idx="436">
                  <c:v>10.060333333333332</c:v>
                </c:pt>
                <c:pt idx="437">
                  <c:v>10.024833333333333</c:v>
                </c:pt>
                <c:pt idx="438">
                  <c:v>10.216999999999999</c:v>
                </c:pt>
                <c:pt idx="439">
                  <c:v>9.5271666666666661</c:v>
                </c:pt>
                <c:pt idx="440">
                  <c:v>10.161166666666666</c:v>
                </c:pt>
                <c:pt idx="441">
                  <c:v>9.714500000000001</c:v>
                </c:pt>
                <c:pt idx="442">
                  <c:v>9.7346666666666675</c:v>
                </c:pt>
                <c:pt idx="443">
                  <c:v>9.8926666666666652</c:v>
                </c:pt>
                <c:pt idx="444">
                  <c:v>10.330166666666667</c:v>
                </c:pt>
                <c:pt idx="445">
                  <c:v>10.092499999999999</c:v>
                </c:pt>
                <c:pt idx="446">
                  <c:v>10.473666666666666</c:v>
                </c:pt>
                <c:pt idx="447">
                  <c:v>10.646833333333333</c:v>
                </c:pt>
                <c:pt idx="448">
                  <c:v>10.700333333333333</c:v>
                </c:pt>
                <c:pt idx="449">
                  <c:v>10.663833333333333</c:v>
                </c:pt>
                <c:pt idx="450">
                  <c:v>10.798999999999999</c:v>
                </c:pt>
                <c:pt idx="451">
                  <c:v>10.135</c:v>
                </c:pt>
                <c:pt idx="452">
                  <c:v>10.266375</c:v>
                </c:pt>
                <c:pt idx="453">
                  <c:v>10.085625</c:v>
                </c:pt>
                <c:pt idx="454">
                  <c:v>10.492374999999999</c:v>
                </c:pt>
                <c:pt idx="455">
                  <c:v>10.060500000000001</c:v>
                </c:pt>
                <c:pt idx="456">
                  <c:v>10.146125000000001</c:v>
                </c:pt>
                <c:pt idx="457">
                  <c:v>10.036875</c:v>
                </c:pt>
                <c:pt idx="458">
                  <c:v>10.372624999999999</c:v>
                </c:pt>
                <c:pt idx="459">
                  <c:v>9.7249999999999996</c:v>
                </c:pt>
                <c:pt idx="460">
                  <c:v>9.8881250000000005</c:v>
                </c:pt>
                <c:pt idx="461">
                  <c:v>9.9313749999999992</c:v>
                </c:pt>
                <c:pt idx="462">
                  <c:v>10.119375</c:v>
                </c:pt>
                <c:pt idx="463">
                  <c:v>9.9443750000000009</c:v>
                </c:pt>
                <c:pt idx="464">
                  <c:v>9.9721249999999984</c:v>
                </c:pt>
                <c:pt idx="465">
                  <c:v>9.8219999999999992</c:v>
                </c:pt>
                <c:pt idx="466">
                  <c:v>9.933250000000001</c:v>
                </c:pt>
                <c:pt idx="467">
                  <c:v>10.001125</c:v>
                </c:pt>
                <c:pt idx="468">
                  <c:v>10.062000000000001</c:v>
                </c:pt>
                <c:pt idx="469">
                  <c:v>9.7002500000000005</c:v>
                </c:pt>
                <c:pt idx="470">
                  <c:v>9.993875000000001</c:v>
                </c:pt>
                <c:pt idx="471">
                  <c:v>9.6612500000000008</c:v>
                </c:pt>
                <c:pt idx="472">
                  <c:v>9.8251249999999999</c:v>
                </c:pt>
                <c:pt idx="473">
                  <c:v>9.66</c:v>
                </c:pt>
                <c:pt idx="474">
                  <c:v>10.018249999999998</c:v>
                </c:pt>
                <c:pt idx="475">
                  <c:v>10.018249999999998</c:v>
                </c:pt>
                <c:pt idx="476">
                  <c:v>9.5346250000000001</c:v>
                </c:pt>
                <c:pt idx="477">
                  <c:v>9.5515000000000008</c:v>
                </c:pt>
                <c:pt idx="478">
                  <c:v>9.6941249999999997</c:v>
                </c:pt>
                <c:pt idx="479">
                  <c:v>9.8248749999999987</c:v>
                </c:pt>
                <c:pt idx="480">
                  <c:v>10.131374999999998</c:v>
                </c:pt>
                <c:pt idx="481">
                  <c:v>10.299875</c:v>
                </c:pt>
                <c:pt idx="482">
                  <c:v>9.9473749999999992</c:v>
                </c:pt>
                <c:pt idx="483">
                  <c:v>10.502749999999999</c:v>
                </c:pt>
                <c:pt idx="484">
                  <c:v>10.0405</c:v>
                </c:pt>
                <c:pt idx="485">
                  <c:v>10.287125</c:v>
                </c:pt>
                <c:pt idx="486">
                  <c:v>9.6992499999999993</c:v>
                </c:pt>
                <c:pt idx="487">
                  <c:v>9.7195</c:v>
                </c:pt>
                <c:pt idx="488">
                  <c:v>10.00075</c:v>
                </c:pt>
                <c:pt idx="489">
                  <c:v>10.340624999999999</c:v>
                </c:pt>
                <c:pt idx="490">
                  <c:v>9.3287499999999994</c:v>
                </c:pt>
                <c:pt idx="491">
                  <c:v>10.249500000000001</c:v>
                </c:pt>
                <c:pt idx="492">
                  <c:v>9.2726250000000014</c:v>
                </c:pt>
                <c:pt idx="493">
                  <c:v>10.090250000000001</c:v>
                </c:pt>
                <c:pt idx="494">
                  <c:v>9.5160000000000018</c:v>
                </c:pt>
                <c:pt idx="495">
                  <c:v>9.5612499999999994</c:v>
                </c:pt>
                <c:pt idx="496">
                  <c:v>9.5229999999999997</c:v>
                </c:pt>
                <c:pt idx="497">
                  <c:v>9.8353749999999991</c:v>
                </c:pt>
                <c:pt idx="498">
                  <c:v>9.7356250000000006</c:v>
                </c:pt>
                <c:pt idx="499">
                  <c:v>10.058375</c:v>
                </c:pt>
                <c:pt idx="500">
                  <c:v>9.5641250000000007</c:v>
                </c:pt>
                <c:pt idx="501">
                  <c:v>9.6327499999999997</c:v>
                </c:pt>
                <c:pt idx="502">
                  <c:v>9.812125</c:v>
                </c:pt>
                <c:pt idx="503">
                  <c:v>11.586125000000001</c:v>
                </c:pt>
                <c:pt idx="504">
                  <c:v>9.7852500000000013</c:v>
                </c:pt>
                <c:pt idx="505">
                  <c:v>10.0525</c:v>
                </c:pt>
                <c:pt idx="506">
                  <c:v>9.8871249999999993</c:v>
                </c:pt>
                <c:pt idx="507">
                  <c:v>10.56725</c:v>
                </c:pt>
                <c:pt idx="508">
                  <c:v>10.19525</c:v>
                </c:pt>
                <c:pt idx="509">
                  <c:v>10.27425</c:v>
                </c:pt>
                <c:pt idx="510">
                  <c:v>10.473625</c:v>
                </c:pt>
                <c:pt idx="511">
                  <c:v>10.575625</c:v>
                </c:pt>
                <c:pt idx="512">
                  <c:v>10.482875</c:v>
                </c:pt>
                <c:pt idx="513">
                  <c:v>10.66675</c:v>
                </c:pt>
                <c:pt idx="514">
                  <c:v>9.8908750000000012</c:v>
                </c:pt>
                <c:pt idx="515">
                  <c:v>10.111499999999999</c:v>
                </c:pt>
                <c:pt idx="516">
                  <c:v>9.6541250000000005</c:v>
                </c:pt>
                <c:pt idx="517">
                  <c:v>10.032624999999999</c:v>
                </c:pt>
                <c:pt idx="518">
                  <c:v>9.661999999999999</c:v>
                </c:pt>
                <c:pt idx="519">
                  <c:v>9.74925</c:v>
                </c:pt>
                <c:pt idx="520">
                  <c:v>9.62575</c:v>
                </c:pt>
                <c:pt idx="521">
                  <c:v>9.7040000000000006</c:v>
                </c:pt>
                <c:pt idx="522">
                  <c:v>9.7538750000000007</c:v>
                </c:pt>
                <c:pt idx="523">
                  <c:v>9.85975</c:v>
                </c:pt>
                <c:pt idx="524">
                  <c:v>9.8682499999999997</c:v>
                </c:pt>
                <c:pt idx="525">
                  <c:v>9.99925</c:v>
                </c:pt>
                <c:pt idx="526">
                  <c:v>9.3887499999999999</c:v>
                </c:pt>
                <c:pt idx="527">
                  <c:v>9.6768750000000008</c:v>
                </c:pt>
                <c:pt idx="528">
                  <c:v>9.4002499999999998</c:v>
                </c:pt>
                <c:pt idx="529">
                  <c:v>9.7278750000000009</c:v>
                </c:pt>
                <c:pt idx="530">
                  <c:v>9.7626249999999999</c:v>
                </c:pt>
                <c:pt idx="531">
                  <c:v>9.8502500000000008</c:v>
                </c:pt>
                <c:pt idx="532">
                  <c:v>9.2002500000000005</c:v>
                </c:pt>
                <c:pt idx="533">
                  <c:v>9.3127499999999994</c:v>
                </c:pt>
                <c:pt idx="534">
                  <c:v>9.3156250000000007</c:v>
                </c:pt>
                <c:pt idx="535">
                  <c:v>9.4902499999999996</c:v>
                </c:pt>
                <c:pt idx="536">
                  <c:v>9.3181250000000002</c:v>
                </c:pt>
                <c:pt idx="537">
                  <c:v>9.4239999999999995</c:v>
                </c:pt>
                <c:pt idx="538">
                  <c:v>9.5691249999999997</c:v>
                </c:pt>
                <c:pt idx="539">
                  <c:v>9.255749999999999</c:v>
                </c:pt>
                <c:pt idx="540">
                  <c:v>10.056750000000001</c:v>
                </c:pt>
                <c:pt idx="541">
                  <c:v>10.020625000000001</c:v>
                </c:pt>
                <c:pt idx="542">
                  <c:v>10.14175</c:v>
                </c:pt>
                <c:pt idx="543">
                  <c:v>9.7161249999999999</c:v>
                </c:pt>
                <c:pt idx="544">
                  <c:v>9.8052500000000009</c:v>
                </c:pt>
                <c:pt idx="545">
                  <c:v>9.4607500000000009</c:v>
                </c:pt>
                <c:pt idx="546">
                  <c:v>9.7581249999999997</c:v>
                </c:pt>
                <c:pt idx="547">
                  <c:v>9.6507500000000004</c:v>
                </c:pt>
                <c:pt idx="548">
                  <c:v>9.8264999999999993</c:v>
                </c:pt>
                <c:pt idx="549">
                  <c:v>9.7168749999999999</c:v>
                </c:pt>
                <c:pt idx="550">
                  <c:v>9.7662499999999994</c:v>
                </c:pt>
                <c:pt idx="551">
                  <c:v>10.045249999999999</c:v>
                </c:pt>
                <c:pt idx="552">
                  <c:v>10.150124999999999</c:v>
                </c:pt>
                <c:pt idx="553">
                  <c:v>9.8558750000000011</c:v>
                </c:pt>
                <c:pt idx="554">
                  <c:v>9.9307499999999997</c:v>
                </c:pt>
                <c:pt idx="555">
                  <c:v>9.7388750000000002</c:v>
                </c:pt>
                <c:pt idx="556">
                  <c:v>9.9662500000000005</c:v>
                </c:pt>
                <c:pt idx="557">
                  <c:v>9.9166249999999998</c:v>
                </c:pt>
                <c:pt idx="558">
                  <c:v>10.117749999999999</c:v>
                </c:pt>
                <c:pt idx="559">
                  <c:v>9.7731250000000003</c:v>
                </c:pt>
                <c:pt idx="560">
                  <c:v>9.9809999999999999</c:v>
                </c:pt>
                <c:pt idx="561">
                  <c:v>9.8196249999999985</c:v>
                </c:pt>
                <c:pt idx="562">
                  <c:v>9.9372499999999988</c:v>
                </c:pt>
                <c:pt idx="563">
                  <c:v>9.6480000000000015</c:v>
                </c:pt>
                <c:pt idx="564">
                  <c:v>9.7851250000000007</c:v>
                </c:pt>
                <c:pt idx="565">
                  <c:v>9.9506250000000005</c:v>
                </c:pt>
                <c:pt idx="566">
                  <c:v>10.079499999999999</c:v>
                </c:pt>
                <c:pt idx="567">
                  <c:v>9.6442499999999995</c:v>
                </c:pt>
                <c:pt idx="568">
                  <c:v>9.7028750000000006</c:v>
                </c:pt>
                <c:pt idx="569">
                  <c:v>9.4891249999999978</c:v>
                </c:pt>
                <c:pt idx="570">
                  <c:v>9.8653750000000002</c:v>
                </c:pt>
                <c:pt idx="571">
                  <c:v>9.8003750000000007</c:v>
                </c:pt>
                <c:pt idx="572">
                  <c:v>10.085999999999999</c:v>
                </c:pt>
                <c:pt idx="573">
                  <c:v>10.102125000000001</c:v>
                </c:pt>
                <c:pt idx="574">
                  <c:v>10.124750000000001</c:v>
                </c:pt>
                <c:pt idx="575">
                  <c:v>9.5350000000000001</c:v>
                </c:pt>
                <c:pt idx="576">
                  <c:v>9.9122500000000002</c:v>
                </c:pt>
                <c:pt idx="577">
                  <c:v>9.3725000000000005</c:v>
                </c:pt>
                <c:pt idx="578">
                  <c:v>9.3911250000000006</c:v>
                </c:pt>
                <c:pt idx="579">
                  <c:v>9.3031249999999996</c:v>
                </c:pt>
                <c:pt idx="580">
                  <c:v>9.7346250000000012</c:v>
                </c:pt>
                <c:pt idx="581">
                  <c:v>9.8083749999999998</c:v>
                </c:pt>
                <c:pt idx="582">
                  <c:v>9.9674999999999994</c:v>
                </c:pt>
                <c:pt idx="583">
                  <c:v>9.3084999999999987</c:v>
                </c:pt>
                <c:pt idx="584">
                  <c:v>9.5329999999999995</c:v>
                </c:pt>
                <c:pt idx="585">
                  <c:v>9.5060000000000002</c:v>
                </c:pt>
                <c:pt idx="586">
                  <c:v>9.5822499999999984</c:v>
                </c:pt>
                <c:pt idx="587">
                  <c:v>9.3030000000000008</c:v>
                </c:pt>
                <c:pt idx="588">
                  <c:v>9.3821250000000003</c:v>
                </c:pt>
                <c:pt idx="589">
                  <c:v>9.4270000000000014</c:v>
                </c:pt>
                <c:pt idx="590">
                  <c:v>9.4891250000000014</c:v>
                </c:pt>
                <c:pt idx="591">
                  <c:v>9.3762500000000006</c:v>
                </c:pt>
                <c:pt idx="592">
                  <c:v>9.5787499999999994</c:v>
                </c:pt>
                <c:pt idx="593">
                  <c:v>9.3716249999999999</c:v>
                </c:pt>
                <c:pt idx="594">
                  <c:v>9.9798749999999998</c:v>
                </c:pt>
                <c:pt idx="595">
                  <c:v>9.5027499999999989</c:v>
                </c:pt>
                <c:pt idx="596">
                  <c:v>9.8435000000000006</c:v>
                </c:pt>
                <c:pt idx="597">
                  <c:v>9.6137499999999996</c:v>
                </c:pt>
                <c:pt idx="598">
                  <c:v>10.006125000000001</c:v>
                </c:pt>
                <c:pt idx="599">
                  <c:v>9.5116250000000004</c:v>
                </c:pt>
                <c:pt idx="600">
                  <c:v>10.282875000000001</c:v>
                </c:pt>
                <c:pt idx="601">
                  <c:v>8.8874999999999993</c:v>
                </c:pt>
                <c:pt idx="602">
                  <c:v>8.9278750000000002</c:v>
                </c:pt>
                <c:pt idx="603">
                  <c:v>8.0043749999999996</c:v>
                </c:pt>
                <c:pt idx="604">
                  <c:v>8.4413750000000007</c:v>
                </c:pt>
                <c:pt idx="605">
                  <c:v>9.7422499999999985</c:v>
                </c:pt>
                <c:pt idx="606">
                  <c:v>9.9296250000000015</c:v>
                </c:pt>
                <c:pt idx="607">
                  <c:v>8.9636250000000004</c:v>
                </c:pt>
                <c:pt idx="608">
                  <c:v>9.0201250000000002</c:v>
                </c:pt>
                <c:pt idx="609">
                  <c:v>8.5756250000000005</c:v>
                </c:pt>
                <c:pt idx="610">
                  <c:v>9.0428749999999987</c:v>
                </c:pt>
                <c:pt idx="611">
                  <c:v>8.624625</c:v>
                </c:pt>
                <c:pt idx="612">
                  <c:v>8.7554999999999996</c:v>
                </c:pt>
                <c:pt idx="613">
                  <c:v>8.5975000000000001</c:v>
                </c:pt>
                <c:pt idx="614">
                  <c:v>8.9771250000000009</c:v>
                </c:pt>
                <c:pt idx="615">
                  <c:v>8.9752499999999991</c:v>
                </c:pt>
                <c:pt idx="616">
                  <c:v>8.9968749999999993</c:v>
                </c:pt>
                <c:pt idx="617">
                  <c:v>8.9797499999999992</c:v>
                </c:pt>
                <c:pt idx="618">
                  <c:v>9.1837499999999999</c:v>
                </c:pt>
                <c:pt idx="619">
                  <c:v>9.0884999999999998</c:v>
                </c:pt>
                <c:pt idx="620">
                  <c:v>9.2722499999999997</c:v>
                </c:pt>
                <c:pt idx="621">
                  <c:v>9.1245000000000012</c:v>
                </c:pt>
                <c:pt idx="622">
                  <c:v>9.1624999999999996</c:v>
                </c:pt>
                <c:pt idx="623">
                  <c:v>8.2840000000000007</c:v>
                </c:pt>
                <c:pt idx="624">
                  <c:v>8.5528750000000002</c:v>
                </c:pt>
                <c:pt idx="625">
                  <c:v>8.7914999999999992</c:v>
                </c:pt>
                <c:pt idx="626">
                  <c:v>8.8987499999999997</c:v>
                </c:pt>
                <c:pt idx="627">
                  <c:v>8.2926249999999992</c:v>
                </c:pt>
                <c:pt idx="628">
                  <c:v>8.3153749999999995</c:v>
                </c:pt>
                <c:pt idx="629">
                  <c:v>8.2560000000000002</c:v>
                </c:pt>
                <c:pt idx="630">
                  <c:v>8.4847499999999982</c:v>
                </c:pt>
                <c:pt idx="631">
                  <c:v>8.6549999999999994</c:v>
                </c:pt>
                <c:pt idx="632">
                  <c:v>8.6703749999999999</c:v>
                </c:pt>
                <c:pt idx="633">
                  <c:v>8.1432499999999983</c:v>
                </c:pt>
                <c:pt idx="634">
                  <c:v>8.3646250000000002</c:v>
                </c:pt>
                <c:pt idx="635">
                  <c:v>8.2355</c:v>
                </c:pt>
                <c:pt idx="636">
                  <c:v>8.3402500000000011</c:v>
                </c:pt>
                <c:pt idx="637">
                  <c:v>8.3960000000000008</c:v>
                </c:pt>
                <c:pt idx="638">
                  <c:v>8.6535000000000011</c:v>
                </c:pt>
                <c:pt idx="639">
                  <c:v>8.2646249999999988</c:v>
                </c:pt>
                <c:pt idx="640">
                  <c:v>8.8098749999999999</c:v>
                </c:pt>
                <c:pt idx="641">
                  <c:v>8.2981250000000006</c:v>
                </c:pt>
                <c:pt idx="642">
                  <c:v>8.4175000000000004</c:v>
                </c:pt>
                <c:pt idx="643">
                  <c:v>8.3275000000000006</c:v>
                </c:pt>
                <c:pt idx="644">
                  <c:v>8.5211249999999996</c:v>
                </c:pt>
                <c:pt idx="645">
                  <c:v>8.3083749999999998</c:v>
                </c:pt>
                <c:pt idx="646">
                  <c:v>8.3482500000000002</c:v>
                </c:pt>
                <c:pt idx="647">
                  <c:v>8.464500000000001</c:v>
                </c:pt>
                <c:pt idx="648">
                  <c:v>8.6706249999999994</c:v>
                </c:pt>
                <c:pt idx="649">
                  <c:v>8.4826249999999987</c:v>
                </c:pt>
                <c:pt idx="650">
                  <c:v>8.4939999999999998</c:v>
                </c:pt>
                <c:pt idx="651">
                  <c:v>8.6728750000000012</c:v>
                </c:pt>
                <c:pt idx="652">
                  <c:v>8.6855000000000011</c:v>
                </c:pt>
                <c:pt idx="653">
                  <c:v>8.2771249999999998</c:v>
                </c:pt>
                <c:pt idx="654">
                  <c:v>8.7876249999999985</c:v>
                </c:pt>
                <c:pt idx="655">
                  <c:v>8.0451250000000005</c:v>
                </c:pt>
                <c:pt idx="656">
                  <c:v>8.2322500000000005</c:v>
                </c:pt>
                <c:pt idx="657">
                  <c:v>8.0178750000000001</c:v>
                </c:pt>
                <c:pt idx="658">
                  <c:v>8.0453749999999999</c:v>
                </c:pt>
                <c:pt idx="659">
                  <c:v>7.9956250000000004</c:v>
                </c:pt>
                <c:pt idx="660">
                  <c:v>8.1555</c:v>
                </c:pt>
                <c:pt idx="661">
                  <c:v>7.7978749999999994</c:v>
                </c:pt>
                <c:pt idx="662">
                  <c:v>8.2654999999999994</c:v>
                </c:pt>
                <c:pt idx="663">
                  <c:v>7.3674999999999997</c:v>
                </c:pt>
                <c:pt idx="664">
                  <c:v>8.2107499999999991</c:v>
                </c:pt>
                <c:pt idx="665">
                  <c:v>8.5106249999999992</c:v>
                </c:pt>
                <c:pt idx="666">
                  <c:v>8.6325000000000003</c:v>
                </c:pt>
                <c:pt idx="667">
                  <c:v>8.5583750000000016</c:v>
                </c:pt>
                <c:pt idx="668">
                  <c:v>8.6131250000000001</c:v>
                </c:pt>
                <c:pt idx="669">
                  <c:v>8.6293749999999996</c:v>
                </c:pt>
                <c:pt idx="670">
                  <c:v>9.0726249999999986</c:v>
                </c:pt>
                <c:pt idx="671">
                  <c:v>8.9712499999999995</c:v>
                </c:pt>
                <c:pt idx="672">
                  <c:v>9.0143749999999994</c:v>
                </c:pt>
                <c:pt idx="673">
                  <c:v>8.6557499999999994</c:v>
                </c:pt>
                <c:pt idx="674">
                  <c:v>9.2349999999999994</c:v>
                </c:pt>
                <c:pt idx="675">
                  <c:v>8.6539999999999999</c:v>
                </c:pt>
                <c:pt idx="676">
                  <c:v>8.750375</c:v>
                </c:pt>
                <c:pt idx="677">
                  <c:v>8.7396250000000002</c:v>
                </c:pt>
                <c:pt idx="678">
                  <c:v>8.8128749999999982</c:v>
                </c:pt>
                <c:pt idx="679">
                  <c:v>8.5578749999999992</c:v>
                </c:pt>
                <c:pt idx="680">
                  <c:v>8.7182499999999994</c:v>
                </c:pt>
                <c:pt idx="681">
                  <c:v>8.6376249999999999</c:v>
                </c:pt>
                <c:pt idx="682">
                  <c:v>8.8816249999999997</c:v>
                </c:pt>
                <c:pt idx="683">
                  <c:v>8.7701250000000002</c:v>
                </c:pt>
                <c:pt idx="684">
                  <c:v>8.9145000000000003</c:v>
                </c:pt>
                <c:pt idx="685">
                  <c:v>8.9593749999999996</c:v>
                </c:pt>
                <c:pt idx="686">
                  <c:v>9.0858749999999997</c:v>
                </c:pt>
                <c:pt idx="687">
                  <c:v>8.6483749999999997</c:v>
                </c:pt>
                <c:pt idx="688">
                  <c:v>8.8703749999999992</c:v>
                </c:pt>
                <c:pt idx="689">
                  <c:v>8.5121249999999993</c:v>
                </c:pt>
                <c:pt idx="690">
                  <c:v>8.6066250000000011</c:v>
                </c:pt>
                <c:pt idx="691">
                  <c:v>8.7880000000000003</c:v>
                </c:pt>
                <c:pt idx="692">
                  <c:v>8.9499999999999993</c:v>
                </c:pt>
                <c:pt idx="693">
                  <c:v>8.5587499999999999</c:v>
                </c:pt>
                <c:pt idx="694">
                  <c:v>8.8383749999999992</c:v>
                </c:pt>
                <c:pt idx="695">
                  <c:v>8.8952500000000008</c:v>
                </c:pt>
                <c:pt idx="696">
                  <c:v>8.9720000000000013</c:v>
                </c:pt>
                <c:pt idx="697">
                  <c:v>8.9669999999999987</c:v>
                </c:pt>
                <c:pt idx="698">
                  <c:v>9.0516249999999996</c:v>
                </c:pt>
                <c:pt idx="699">
                  <c:v>8.0382500000000014</c:v>
                </c:pt>
                <c:pt idx="700">
                  <c:v>8.301124999999999</c:v>
                </c:pt>
                <c:pt idx="701">
                  <c:v>8.3706250000000004</c:v>
                </c:pt>
                <c:pt idx="702">
                  <c:v>8.5271249999999998</c:v>
                </c:pt>
                <c:pt idx="703">
                  <c:v>8.7131249999999998</c:v>
                </c:pt>
                <c:pt idx="704">
                  <c:v>8.9633749999999992</c:v>
                </c:pt>
                <c:pt idx="705">
                  <c:v>9.0587499999999999</c:v>
                </c:pt>
                <c:pt idx="706">
                  <c:v>9.1742142857142852</c:v>
                </c:pt>
                <c:pt idx="707">
                  <c:v>8.3729999999999993</c:v>
                </c:pt>
                <c:pt idx="708">
                  <c:v>8.5360000000000014</c:v>
                </c:pt>
                <c:pt idx="709">
                  <c:v>8.516375</c:v>
                </c:pt>
                <c:pt idx="710">
                  <c:v>8.7911249999999992</c:v>
                </c:pt>
                <c:pt idx="711">
                  <c:v>8.7751249999999992</c:v>
                </c:pt>
                <c:pt idx="712">
                  <c:v>9.0061250000000008</c:v>
                </c:pt>
                <c:pt idx="713">
                  <c:v>8.3782500000000013</c:v>
                </c:pt>
                <c:pt idx="714">
                  <c:v>8.6516249999999992</c:v>
                </c:pt>
                <c:pt idx="715">
                  <c:v>8.6976249999999986</c:v>
                </c:pt>
                <c:pt idx="716">
                  <c:v>8.7601250000000004</c:v>
                </c:pt>
                <c:pt idx="717">
                  <c:v>8.4302499999999991</c:v>
                </c:pt>
                <c:pt idx="718">
                  <c:v>8.7255000000000003</c:v>
                </c:pt>
                <c:pt idx="719">
                  <c:v>8.6095000000000006</c:v>
                </c:pt>
                <c:pt idx="720">
                  <c:v>8.802999999999999</c:v>
                </c:pt>
                <c:pt idx="721">
                  <c:v>8.7609999999999992</c:v>
                </c:pt>
                <c:pt idx="722">
                  <c:v>8.790750000000001</c:v>
                </c:pt>
                <c:pt idx="723">
                  <c:v>8.7195</c:v>
                </c:pt>
                <c:pt idx="724">
                  <c:v>8.9357500000000005</c:v>
                </c:pt>
                <c:pt idx="725">
                  <c:v>8.9192499999999999</c:v>
                </c:pt>
                <c:pt idx="726">
                  <c:v>8.9932499999999997</c:v>
                </c:pt>
                <c:pt idx="727">
                  <c:v>8.8568750000000005</c:v>
                </c:pt>
                <c:pt idx="728">
                  <c:v>9.1960000000000015</c:v>
                </c:pt>
                <c:pt idx="729">
                  <c:v>8.6986249999999998</c:v>
                </c:pt>
                <c:pt idx="730">
                  <c:v>8.8865000000000016</c:v>
                </c:pt>
                <c:pt idx="731">
                  <c:v>8.8346249999999991</c:v>
                </c:pt>
                <c:pt idx="732">
                  <c:v>8.885250000000001</c:v>
                </c:pt>
                <c:pt idx="733">
                  <c:v>8.782</c:v>
                </c:pt>
                <c:pt idx="734">
                  <c:v>8.8241249999999987</c:v>
                </c:pt>
                <c:pt idx="735">
                  <c:v>8.9628750000000004</c:v>
                </c:pt>
                <c:pt idx="736">
                  <c:v>9.0510000000000002</c:v>
                </c:pt>
                <c:pt idx="737">
                  <c:v>8.9103750000000002</c:v>
                </c:pt>
                <c:pt idx="738">
                  <c:v>8.9397500000000001</c:v>
                </c:pt>
                <c:pt idx="739">
                  <c:v>8.7932500000000005</c:v>
                </c:pt>
                <c:pt idx="740">
                  <c:v>9.17225</c:v>
                </c:pt>
                <c:pt idx="741">
                  <c:v>8.9343749999999993</c:v>
                </c:pt>
                <c:pt idx="742">
                  <c:v>9.0296249999999993</c:v>
                </c:pt>
                <c:pt idx="743">
                  <c:v>9.2391250000000014</c:v>
                </c:pt>
                <c:pt idx="744">
                  <c:v>9.28125</c:v>
                </c:pt>
                <c:pt idx="745">
                  <c:v>8.87425</c:v>
                </c:pt>
                <c:pt idx="746">
                  <c:v>8.9906249999999996</c:v>
                </c:pt>
                <c:pt idx="747">
                  <c:v>8.2109999999999985</c:v>
                </c:pt>
                <c:pt idx="748">
                  <c:v>8.806750000000001</c:v>
                </c:pt>
                <c:pt idx="749">
                  <c:v>8.0193750000000001</c:v>
                </c:pt>
                <c:pt idx="750">
                  <c:v>8.4793749999999992</c:v>
                </c:pt>
                <c:pt idx="751">
                  <c:v>8.2587499999999991</c:v>
                </c:pt>
                <c:pt idx="752">
                  <c:v>8.4678749999999994</c:v>
                </c:pt>
                <c:pt idx="753">
                  <c:v>8.6769999999999996</c:v>
                </c:pt>
                <c:pt idx="754">
                  <c:v>8.8923749999999995</c:v>
                </c:pt>
                <c:pt idx="755">
                  <c:v>9.0694999999999997</c:v>
                </c:pt>
                <c:pt idx="756">
                  <c:v>9.0873749999999998</c:v>
                </c:pt>
                <c:pt idx="757">
                  <c:v>8.7213750000000001</c:v>
                </c:pt>
                <c:pt idx="758">
                  <c:v>9.0527499999999996</c:v>
                </c:pt>
                <c:pt idx="759">
                  <c:v>8.5027499999999989</c:v>
                </c:pt>
                <c:pt idx="760">
                  <c:v>8.6766249999999996</c:v>
                </c:pt>
                <c:pt idx="761">
                  <c:v>8.4341249999999999</c:v>
                </c:pt>
                <c:pt idx="762">
                  <c:v>8.5132499999999993</c:v>
                </c:pt>
                <c:pt idx="763">
                  <c:v>8.7590000000000003</c:v>
                </c:pt>
                <c:pt idx="764">
                  <c:v>8.7609999999999992</c:v>
                </c:pt>
                <c:pt idx="765">
                  <c:v>8.4671249999999993</c:v>
                </c:pt>
                <c:pt idx="766">
                  <c:v>8.9637499999999992</c:v>
                </c:pt>
                <c:pt idx="767">
                  <c:v>8.3856249999999992</c:v>
                </c:pt>
                <c:pt idx="768">
                  <c:v>8.5733749999999986</c:v>
                </c:pt>
                <c:pt idx="769">
                  <c:v>8.6265000000000001</c:v>
                </c:pt>
                <c:pt idx="770">
                  <c:v>8.7046250000000001</c:v>
                </c:pt>
                <c:pt idx="771">
                  <c:v>9.2673999999999985</c:v>
                </c:pt>
                <c:pt idx="772">
                  <c:v>9.3808000000000007</c:v>
                </c:pt>
                <c:pt idx="773">
                  <c:v>9.3619999999999983</c:v>
                </c:pt>
                <c:pt idx="774">
                  <c:v>9.4491999999999994</c:v>
                </c:pt>
                <c:pt idx="775">
                  <c:v>8.8789999999999996</c:v>
                </c:pt>
                <c:pt idx="776">
                  <c:v>8.8794000000000004</c:v>
                </c:pt>
                <c:pt idx="777">
                  <c:v>8.8611000000000004</c:v>
                </c:pt>
                <c:pt idx="778">
                  <c:v>8.9491999999999994</c:v>
                </c:pt>
                <c:pt idx="779">
                  <c:v>9.0178999999999991</c:v>
                </c:pt>
                <c:pt idx="780">
                  <c:v>9.2499000000000002</c:v>
                </c:pt>
                <c:pt idx="781">
                  <c:v>8.8440999999999992</c:v>
                </c:pt>
                <c:pt idx="782">
                  <c:v>8.8734000000000002</c:v>
                </c:pt>
                <c:pt idx="783">
                  <c:v>8.8048214285714295</c:v>
                </c:pt>
                <c:pt idx="784">
                  <c:v>8.9544642857142858</c:v>
                </c:pt>
                <c:pt idx="785">
                  <c:v>8.7270714285714277</c:v>
                </c:pt>
                <c:pt idx="786">
                  <c:v>8.9090714285714281</c:v>
                </c:pt>
                <c:pt idx="787">
                  <c:v>9.3421000000000003</c:v>
                </c:pt>
                <c:pt idx="788">
                  <c:v>9.3459000000000003</c:v>
                </c:pt>
                <c:pt idx="789">
                  <c:v>8.8612500000000001</c:v>
                </c:pt>
                <c:pt idx="790">
                  <c:v>9.0227500000000003</c:v>
                </c:pt>
                <c:pt idx="791">
                  <c:v>8.7948999999999984</c:v>
                </c:pt>
                <c:pt idx="792">
                  <c:v>8.8709999999999987</c:v>
                </c:pt>
                <c:pt idx="793">
                  <c:v>8.5869999999999997</c:v>
                </c:pt>
                <c:pt idx="794">
                  <c:v>8.9893000000000001</c:v>
                </c:pt>
                <c:pt idx="795">
                  <c:v>8.5366</c:v>
                </c:pt>
                <c:pt idx="796">
                  <c:v>8.5484000000000009</c:v>
                </c:pt>
                <c:pt idx="797">
                  <c:v>8.6169000000000011</c:v>
                </c:pt>
                <c:pt idx="798">
                  <c:v>8.7485999999999997</c:v>
                </c:pt>
                <c:pt idx="799">
                  <c:v>8.5230999999999995</c:v>
                </c:pt>
                <c:pt idx="800">
                  <c:v>8.7767999999999997</c:v>
                </c:pt>
                <c:pt idx="801">
                  <c:v>8.6884999999999994</c:v>
                </c:pt>
                <c:pt idx="802">
                  <c:v>9.4086999999999996</c:v>
                </c:pt>
                <c:pt idx="803">
                  <c:v>8.3771000000000004</c:v>
                </c:pt>
                <c:pt idx="804">
                  <c:v>8.4754000000000005</c:v>
                </c:pt>
                <c:pt idx="805">
                  <c:v>8.3402999999999992</c:v>
                </c:pt>
                <c:pt idx="806">
                  <c:v>8.7003999999999984</c:v>
                </c:pt>
                <c:pt idx="807">
                  <c:v>8.9025999999999996</c:v>
                </c:pt>
                <c:pt idx="808">
                  <c:v>9.1870000000000012</c:v>
                </c:pt>
                <c:pt idx="809">
                  <c:v>9.2134</c:v>
                </c:pt>
                <c:pt idx="810">
                  <c:v>9.2335999999999991</c:v>
                </c:pt>
                <c:pt idx="811">
                  <c:v>8.6905000000000001</c:v>
                </c:pt>
                <c:pt idx="812">
                  <c:v>9.0706249999999997</c:v>
                </c:pt>
                <c:pt idx="813">
                  <c:v>8.4324999999999992</c:v>
                </c:pt>
                <c:pt idx="814">
                  <c:v>9.0425000000000004</c:v>
                </c:pt>
                <c:pt idx="815">
                  <c:v>8.9308750000000003</c:v>
                </c:pt>
                <c:pt idx="816">
                  <c:v>9.1504999999999992</c:v>
                </c:pt>
                <c:pt idx="817">
                  <c:v>8.9571249999999996</c:v>
                </c:pt>
                <c:pt idx="818">
                  <c:v>8.5874000000000006</c:v>
                </c:pt>
                <c:pt idx="819">
                  <c:v>9.0081249999999997</c:v>
                </c:pt>
                <c:pt idx="820">
                  <c:v>8.560100000000002</c:v>
                </c:pt>
                <c:pt idx="821">
                  <c:v>9.0267499999999998</c:v>
                </c:pt>
                <c:pt idx="822">
                  <c:v>8.8855000000000004</c:v>
                </c:pt>
                <c:pt idx="823">
                  <c:v>8.9487000000000023</c:v>
                </c:pt>
                <c:pt idx="824">
                  <c:v>8.8337000000000003</c:v>
                </c:pt>
                <c:pt idx="825">
                  <c:v>8.9033000000000015</c:v>
                </c:pt>
                <c:pt idx="826">
                  <c:v>8.9321999999999981</c:v>
                </c:pt>
                <c:pt idx="827">
                  <c:v>9.1121999999999979</c:v>
                </c:pt>
                <c:pt idx="828">
                  <c:v>8.8049999999999997</c:v>
                </c:pt>
                <c:pt idx="829">
                  <c:v>9.1263000000000005</c:v>
                </c:pt>
                <c:pt idx="830">
                  <c:v>8.4014999999999986</c:v>
                </c:pt>
                <c:pt idx="831">
                  <c:v>9.1095999999999986</c:v>
                </c:pt>
                <c:pt idx="832">
                  <c:v>9.1283749999999984</c:v>
                </c:pt>
                <c:pt idx="833">
                  <c:v>9.2304999999999993</c:v>
                </c:pt>
                <c:pt idx="834">
                  <c:v>9.1814</c:v>
                </c:pt>
                <c:pt idx="835">
                  <c:v>9.5945999999999998</c:v>
                </c:pt>
                <c:pt idx="836">
                  <c:v>8.9177999999999997</c:v>
                </c:pt>
                <c:pt idx="837">
                  <c:v>8.9466000000000001</c:v>
                </c:pt>
                <c:pt idx="838">
                  <c:v>8.7315000000000005</c:v>
                </c:pt>
                <c:pt idx="839">
                  <c:v>8.7320999999999991</c:v>
                </c:pt>
                <c:pt idx="840">
                  <c:v>9.1326000000000001</c:v>
                </c:pt>
                <c:pt idx="841">
                  <c:v>9.1639000000000017</c:v>
                </c:pt>
                <c:pt idx="842">
                  <c:v>9.0090000000000003</c:v>
                </c:pt>
                <c:pt idx="843">
                  <c:v>9.1091999999999977</c:v>
                </c:pt>
                <c:pt idx="844">
                  <c:v>8.7925000000000004</c:v>
                </c:pt>
                <c:pt idx="845">
                  <c:v>8.8358000000000008</c:v>
                </c:pt>
                <c:pt idx="846">
                  <c:v>9.1098999999999997</c:v>
                </c:pt>
                <c:pt idx="847">
                  <c:v>9.2569000000000017</c:v>
                </c:pt>
                <c:pt idx="848">
                  <c:v>8.6474000000000011</c:v>
                </c:pt>
                <c:pt idx="849">
                  <c:v>8.9603000000000002</c:v>
                </c:pt>
                <c:pt idx="850">
                  <c:v>8.6889000000000003</c:v>
                </c:pt>
                <c:pt idx="851">
                  <c:v>8.8457999999999988</c:v>
                </c:pt>
                <c:pt idx="852">
                  <c:v>8.6930999999999976</c:v>
                </c:pt>
                <c:pt idx="853">
                  <c:v>8.8673999999999999</c:v>
                </c:pt>
                <c:pt idx="854">
                  <c:v>8.7403750000000002</c:v>
                </c:pt>
                <c:pt idx="855">
                  <c:v>8.9271250000000002</c:v>
                </c:pt>
                <c:pt idx="856">
                  <c:v>9.2025000000000006</c:v>
                </c:pt>
                <c:pt idx="857">
                  <c:v>9.2784000000000013</c:v>
                </c:pt>
                <c:pt idx="858">
                  <c:v>8.4782000000000011</c:v>
                </c:pt>
                <c:pt idx="859">
                  <c:v>9.0587</c:v>
                </c:pt>
                <c:pt idx="860">
                  <c:v>8.6268999999999991</c:v>
                </c:pt>
                <c:pt idx="861">
                  <c:v>8.761099999999999</c:v>
                </c:pt>
                <c:pt idx="862">
                  <c:v>8.5178571428571423</c:v>
                </c:pt>
                <c:pt idx="863">
                  <c:v>9.2527499999999989</c:v>
                </c:pt>
                <c:pt idx="864">
                  <c:v>8.7858999999999998</c:v>
                </c:pt>
                <c:pt idx="865">
                  <c:v>9.2840999999999987</c:v>
                </c:pt>
                <c:pt idx="866">
                  <c:v>9.636099999999999</c:v>
                </c:pt>
                <c:pt idx="867">
                  <c:v>9.639800000000001</c:v>
                </c:pt>
                <c:pt idx="868">
                  <c:v>8.6471999999999998</c:v>
                </c:pt>
                <c:pt idx="869">
                  <c:v>8.6807000000000016</c:v>
                </c:pt>
                <c:pt idx="870">
                  <c:v>8.7592999999999996</c:v>
                </c:pt>
                <c:pt idx="871">
                  <c:v>9.2796000000000003</c:v>
                </c:pt>
                <c:pt idx="872">
                  <c:v>8.6631999999999998</c:v>
                </c:pt>
                <c:pt idx="873">
                  <c:v>9.1668000000000021</c:v>
                </c:pt>
                <c:pt idx="874">
                  <c:v>8.5106000000000002</c:v>
                </c:pt>
                <c:pt idx="875">
                  <c:v>8.6486000000000001</c:v>
                </c:pt>
                <c:pt idx="876">
                  <c:v>8.7832500000000007</c:v>
                </c:pt>
                <c:pt idx="877">
                  <c:v>9.2051250000000007</c:v>
                </c:pt>
                <c:pt idx="878">
                  <c:v>9.2503999999999991</c:v>
                </c:pt>
                <c:pt idx="879">
                  <c:v>9.392199999999999</c:v>
                </c:pt>
                <c:pt idx="880">
                  <c:v>8.7435000000000009</c:v>
                </c:pt>
                <c:pt idx="881">
                  <c:v>9.4426000000000005</c:v>
                </c:pt>
                <c:pt idx="882">
                  <c:v>9.4329999999999998</c:v>
                </c:pt>
                <c:pt idx="883">
                  <c:v>9.4957999999999991</c:v>
                </c:pt>
                <c:pt idx="884">
                  <c:v>8.8123000000000005</c:v>
                </c:pt>
                <c:pt idx="885">
                  <c:v>8.8247</c:v>
                </c:pt>
                <c:pt idx="886">
                  <c:v>8.9989999999999988</c:v>
                </c:pt>
                <c:pt idx="887">
                  <c:v>9.1013000000000019</c:v>
                </c:pt>
                <c:pt idx="888">
                  <c:v>8.5479000000000003</c:v>
                </c:pt>
                <c:pt idx="889">
                  <c:v>8.9971999999999994</c:v>
                </c:pt>
                <c:pt idx="890">
                  <c:v>9.0428999999999995</c:v>
                </c:pt>
                <c:pt idx="891">
                  <c:v>9.1364000000000001</c:v>
                </c:pt>
                <c:pt idx="892">
                  <c:v>8.6776</c:v>
                </c:pt>
                <c:pt idx="893">
                  <c:v>8.8802000000000003</c:v>
                </c:pt>
                <c:pt idx="894">
                  <c:v>8.7665000000000006</c:v>
                </c:pt>
                <c:pt idx="895">
                  <c:v>8.8893999999999984</c:v>
                </c:pt>
                <c:pt idx="896">
                  <c:v>9.1184000000000012</c:v>
                </c:pt>
                <c:pt idx="897">
                  <c:v>9.1821999999999999</c:v>
                </c:pt>
                <c:pt idx="898">
                  <c:v>8.9390000000000001</c:v>
                </c:pt>
                <c:pt idx="899">
                  <c:v>9.3354999999999997</c:v>
                </c:pt>
                <c:pt idx="900">
                  <c:v>8.9290000000000003</c:v>
                </c:pt>
                <c:pt idx="901">
                  <c:v>9.1643000000000008</c:v>
                </c:pt>
                <c:pt idx="902">
                  <c:v>9.0847999999999995</c:v>
                </c:pt>
                <c:pt idx="903">
                  <c:v>9.1295000000000002</c:v>
                </c:pt>
                <c:pt idx="904">
                  <c:v>8.9669999999999987</c:v>
                </c:pt>
                <c:pt idx="905">
                  <c:v>9.1088000000000005</c:v>
                </c:pt>
                <c:pt idx="906">
                  <c:v>8.2477999999999998</c:v>
                </c:pt>
                <c:pt idx="907">
                  <c:v>8.9330999999999996</c:v>
                </c:pt>
                <c:pt idx="908">
                  <c:v>8.212299999999999</c:v>
                </c:pt>
                <c:pt idx="909">
                  <c:v>8.4728999999999992</c:v>
                </c:pt>
                <c:pt idx="910">
                  <c:v>8.9998000000000005</c:v>
                </c:pt>
                <c:pt idx="911">
                  <c:v>9.0299999999999994</c:v>
                </c:pt>
                <c:pt idx="912">
                  <c:v>8.3880999999999997</c:v>
                </c:pt>
                <c:pt idx="913">
                  <c:v>9.0047999999999995</c:v>
                </c:pt>
                <c:pt idx="914">
                  <c:v>8.8940999999999999</c:v>
                </c:pt>
                <c:pt idx="915">
                  <c:v>9.0832000000000015</c:v>
                </c:pt>
                <c:pt idx="916">
                  <c:v>8.6967999999999996</c:v>
                </c:pt>
                <c:pt idx="917">
                  <c:v>9.1806999999999999</c:v>
                </c:pt>
                <c:pt idx="918">
                  <c:v>8.3331999999999997</c:v>
                </c:pt>
                <c:pt idx="919">
                  <c:v>8.5291999999999994</c:v>
                </c:pt>
                <c:pt idx="920">
                  <c:v>9.1006250000000009</c:v>
                </c:pt>
                <c:pt idx="921">
                  <c:v>9.32</c:v>
                </c:pt>
                <c:pt idx="922">
                  <c:v>8.8879999999999999</c:v>
                </c:pt>
                <c:pt idx="923">
                  <c:v>8.9467999999999996</c:v>
                </c:pt>
                <c:pt idx="924">
                  <c:v>8.6341999999999999</c:v>
                </c:pt>
                <c:pt idx="925">
                  <c:v>8.6356999999999999</c:v>
                </c:pt>
                <c:pt idx="926">
                  <c:v>8.51</c:v>
                </c:pt>
                <c:pt idx="927">
                  <c:v>8.5396999999999998</c:v>
                </c:pt>
                <c:pt idx="928">
                  <c:v>8.3346000000000018</c:v>
                </c:pt>
                <c:pt idx="929">
                  <c:v>8.532</c:v>
                </c:pt>
                <c:pt idx="930">
                  <c:v>8.5542000000000016</c:v>
                </c:pt>
                <c:pt idx="931">
                  <c:v>8.5581999999999994</c:v>
                </c:pt>
                <c:pt idx="932">
                  <c:v>9.2327000000000012</c:v>
                </c:pt>
                <c:pt idx="933">
                  <c:v>9.3269000000000002</c:v>
                </c:pt>
                <c:pt idx="934">
                  <c:v>9.3718000000000004</c:v>
                </c:pt>
                <c:pt idx="935">
                  <c:v>9.4151000000000007</c:v>
                </c:pt>
                <c:pt idx="936">
                  <c:v>9.1159999999999997</c:v>
                </c:pt>
                <c:pt idx="937">
                  <c:v>9.1346999999999987</c:v>
                </c:pt>
                <c:pt idx="938">
                  <c:v>8.5534999999999997</c:v>
                </c:pt>
                <c:pt idx="939">
                  <c:v>9.0781000000000009</c:v>
                </c:pt>
                <c:pt idx="940">
                  <c:v>8.7377499999999984</c:v>
                </c:pt>
                <c:pt idx="941">
                  <c:v>8.9272500000000008</c:v>
                </c:pt>
                <c:pt idx="942">
                  <c:v>8.5131999999999994</c:v>
                </c:pt>
                <c:pt idx="943">
                  <c:v>8.6091000000000015</c:v>
                </c:pt>
                <c:pt idx="944">
                  <c:v>8.6027000000000005</c:v>
                </c:pt>
                <c:pt idx="945">
                  <c:v>8.6948000000000008</c:v>
                </c:pt>
                <c:pt idx="946">
                  <c:v>8.6031000000000013</c:v>
                </c:pt>
                <c:pt idx="947">
                  <c:v>8.7529000000000003</c:v>
                </c:pt>
                <c:pt idx="948">
                  <c:v>8.5359999999999996</c:v>
                </c:pt>
                <c:pt idx="949">
                  <c:v>8.6380833333333324</c:v>
                </c:pt>
                <c:pt idx="950">
                  <c:v>8.5408000000000008</c:v>
                </c:pt>
                <c:pt idx="951">
                  <c:v>9.0000999999999998</c:v>
                </c:pt>
                <c:pt idx="952">
                  <c:v>8.8080999999999996</c:v>
                </c:pt>
                <c:pt idx="953">
                  <c:v>8.8689</c:v>
                </c:pt>
                <c:pt idx="954">
                  <c:v>8.9951000000000008</c:v>
                </c:pt>
                <c:pt idx="955">
                  <c:v>9.0260999999999996</c:v>
                </c:pt>
                <c:pt idx="956">
                  <c:v>8.8608999999999991</c:v>
                </c:pt>
                <c:pt idx="957">
                  <c:v>9.020900000000001</c:v>
                </c:pt>
                <c:pt idx="958">
                  <c:v>8.7472999999999992</c:v>
                </c:pt>
                <c:pt idx="959">
                  <c:v>8.956900000000001</c:v>
                </c:pt>
                <c:pt idx="960">
                  <c:v>8.2934000000000001</c:v>
                </c:pt>
                <c:pt idx="961">
                  <c:v>9.1270999999999987</c:v>
                </c:pt>
                <c:pt idx="962">
                  <c:v>8.2917500000000004</c:v>
                </c:pt>
                <c:pt idx="963">
                  <c:v>8.3202499999999997</c:v>
                </c:pt>
                <c:pt idx="964">
                  <c:v>8.2327000000000012</c:v>
                </c:pt>
                <c:pt idx="965">
                  <c:v>8.2637999999999998</c:v>
                </c:pt>
                <c:pt idx="966">
                  <c:v>8.2146000000000008</c:v>
                </c:pt>
                <c:pt idx="967">
                  <c:v>8.2630999999999979</c:v>
                </c:pt>
                <c:pt idx="968">
                  <c:v>8.8254999999999999</c:v>
                </c:pt>
                <c:pt idx="969">
                  <c:v>8.8483000000000001</c:v>
                </c:pt>
                <c:pt idx="970">
                  <c:v>8.5665000000000013</c:v>
                </c:pt>
                <c:pt idx="971">
                  <c:v>8.9071999999999996</c:v>
                </c:pt>
                <c:pt idx="972">
                  <c:v>8.1086999999999989</c:v>
                </c:pt>
                <c:pt idx="973">
                  <c:v>8.5806000000000004</c:v>
                </c:pt>
                <c:pt idx="974">
                  <c:v>10.505500000000001</c:v>
                </c:pt>
                <c:pt idx="975">
                  <c:v>10.512499999999999</c:v>
                </c:pt>
                <c:pt idx="976">
                  <c:v>10.739178571428571</c:v>
                </c:pt>
                <c:pt idx="977">
                  <c:v>10.990357142857146</c:v>
                </c:pt>
                <c:pt idx="978">
                  <c:v>9.8871250000000011</c:v>
                </c:pt>
                <c:pt idx="979">
                  <c:v>9.9131250000000009</c:v>
                </c:pt>
                <c:pt idx="980">
                  <c:v>9.7982499999999995</c:v>
                </c:pt>
                <c:pt idx="981">
                  <c:v>9.8378750000000004</c:v>
                </c:pt>
                <c:pt idx="982">
                  <c:v>9.8822499999999991</c:v>
                </c:pt>
                <c:pt idx="983">
                  <c:v>10.147250000000001</c:v>
                </c:pt>
                <c:pt idx="984">
                  <c:v>9.8550000000000004</c:v>
                </c:pt>
                <c:pt idx="985">
                  <c:v>9.947375000000001</c:v>
                </c:pt>
                <c:pt idx="986">
                  <c:v>8.7908749999999998</c:v>
                </c:pt>
                <c:pt idx="987">
                  <c:v>8.972999999999999</c:v>
                </c:pt>
                <c:pt idx="988">
                  <c:v>8.3616250000000001</c:v>
                </c:pt>
                <c:pt idx="989">
                  <c:v>8.7393750000000008</c:v>
                </c:pt>
              </c:numCache>
            </c:numRef>
          </c:yVal>
        </c:ser>
        <c:ser>
          <c:idx val="2"/>
          <c:order val="2"/>
          <c:tx>
            <c:v>Quench IL</c:v>
          </c:tx>
          <c:spPr>
            <a:ln w="28575">
              <a:noFill/>
            </a:ln>
          </c:spPr>
          <c:marker>
            <c:symbol val="x"/>
            <c:size val="7"/>
            <c:spPr>
              <a:solidFill>
                <a:srgbClr val="FFFF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Computing!$C$3:$C$2019</c:f>
              <c:numCache>
                <c:formatCode>General</c:formatCode>
                <c:ptCount val="2017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1280</c:v>
                </c:pt>
                <c:pt idx="637">
                  <c:v>1281</c:v>
                </c:pt>
                <c:pt idx="638">
                  <c:v>1282</c:v>
                </c:pt>
                <c:pt idx="639">
                  <c:v>1283</c:v>
                </c:pt>
                <c:pt idx="640">
                  <c:v>1284</c:v>
                </c:pt>
                <c:pt idx="641">
                  <c:v>1285</c:v>
                </c:pt>
                <c:pt idx="642">
                  <c:v>2009</c:v>
                </c:pt>
                <c:pt idx="643">
                  <c:v>2010</c:v>
                </c:pt>
                <c:pt idx="644">
                  <c:v>2010</c:v>
                </c:pt>
                <c:pt idx="645">
                  <c:v>2010</c:v>
                </c:pt>
                <c:pt idx="646">
                  <c:v>2010</c:v>
                </c:pt>
                <c:pt idx="647">
                  <c:v>2011</c:v>
                </c:pt>
                <c:pt idx="648">
                  <c:v>2012</c:v>
                </c:pt>
                <c:pt idx="649">
                  <c:v>2016</c:v>
                </c:pt>
                <c:pt idx="650">
                  <c:v>2017</c:v>
                </c:pt>
                <c:pt idx="651">
                  <c:v>2018</c:v>
                </c:pt>
                <c:pt idx="652">
                  <c:v>2019</c:v>
                </c:pt>
                <c:pt idx="653">
                  <c:v>2019</c:v>
                </c:pt>
                <c:pt idx="654">
                  <c:v>2020</c:v>
                </c:pt>
                <c:pt idx="655">
                  <c:v>2020</c:v>
                </c:pt>
                <c:pt idx="656">
                  <c:v>2020</c:v>
                </c:pt>
                <c:pt idx="657">
                  <c:v>2020</c:v>
                </c:pt>
                <c:pt idx="658">
                  <c:v>2021</c:v>
                </c:pt>
                <c:pt idx="659">
                  <c:v>2022</c:v>
                </c:pt>
                <c:pt idx="660">
                  <c:v>2023</c:v>
                </c:pt>
                <c:pt idx="661">
                  <c:v>2025</c:v>
                </c:pt>
                <c:pt idx="662">
                  <c:v>2025</c:v>
                </c:pt>
                <c:pt idx="663">
                  <c:v>2025</c:v>
                </c:pt>
                <c:pt idx="664">
                  <c:v>2025</c:v>
                </c:pt>
                <c:pt idx="665">
                  <c:v>2026</c:v>
                </c:pt>
                <c:pt idx="666">
                  <c:v>2026</c:v>
                </c:pt>
                <c:pt idx="667">
                  <c:v>2026</c:v>
                </c:pt>
                <c:pt idx="668">
                  <c:v>2026</c:v>
                </c:pt>
                <c:pt idx="669">
                  <c:v>2027</c:v>
                </c:pt>
                <c:pt idx="670">
                  <c:v>2027</c:v>
                </c:pt>
                <c:pt idx="671">
                  <c:v>2027</c:v>
                </c:pt>
                <c:pt idx="672">
                  <c:v>2027</c:v>
                </c:pt>
                <c:pt idx="673">
                  <c:v>2028</c:v>
                </c:pt>
                <c:pt idx="674">
                  <c:v>2028</c:v>
                </c:pt>
                <c:pt idx="675">
                  <c:v>2028</c:v>
                </c:pt>
                <c:pt idx="676">
                  <c:v>2028</c:v>
                </c:pt>
                <c:pt idx="677">
                  <c:v>2029</c:v>
                </c:pt>
                <c:pt idx="678">
                  <c:v>2029</c:v>
                </c:pt>
                <c:pt idx="679">
                  <c:v>2029</c:v>
                </c:pt>
                <c:pt idx="680">
                  <c:v>2029</c:v>
                </c:pt>
                <c:pt idx="681">
                  <c:v>2030</c:v>
                </c:pt>
                <c:pt idx="682">
                  <c:v>2030</c:v>
                </c:pt>
                <c:pt idx="683">
                  <c:v>2030</c:v>
                </c:pt>
                <c:pt idx="684">
                  <c:v>2030</c:v>
                </c:pt>
                <c:pt idx="685">
                  <c:v>2031</c:v>
                </c:pt>
                <c:pt idx="686">
                  <c:v>2033</c:v>
                </c:pt>
                <c:pt idx="687">
                  <c:v>2034</c:v>
                </c:pt>
                <c:pt idx="688">
                  <c:v>2035</c:v>
                </c:pt>
                <c:pt idx="689">
                  <c:v>2036</c:v>
                </c:pt>
                <c:pt idx="690">
                  <c:v>2037</c:v>
                </c:pt>
                <c:pt idx="691">
                  <c:v>2038</c:v>
                </c:pt>
                <c:pt idx="692">
                  <c:v>2039</c:v>
                </c:pt>
                <c:pt idx="693">
                  <c:v>2040</c:v>
                </c:pt>
                <c:pt idx="694">
                  <c:v>2041</c:v>
                </c:pt>
                <c:pt idx="695">
                  <c:v>2042</c:v>
                </c:pt>
                <c:pt idx="696">
                  <c:v>2043</c:v>
                </c:pt>
                <c:pt idx="697">
                  <c:v>2044</c:v>
                </c:pt>
                <c:pt idx="698">
                  <c:v>2045</c:v>
                </c:pt>
                <c:pt idx="699">
                  <c:v>2047</c:v>
                </c:pt>
                <c:pt idx="700">
                  <c:v>2048</c:v>
                </c:pt>
                <c:pt idx="701">
                  <c:v>2050</c:v>
                </c:pt>
                <c:pt idx="702">
                  <c:v>2052</c:v>
                </c:pt>
                <c:pt idx="703">
                  <c:v>2053</c:v>
                </c:pt>
                <c:pt idx="704">
                  <c:v>2054</c:v>
                </c:pt>
                <c:pt idx="705">
                  <c:v>2055</c:v>
                </c:pt>
                <c:pt idx="706">
                  <c:v>2056</c:v>
                </c:pt>
                <c:pt idx="707">
                  <c:v>2057</c:v>
                </c:pt>
                <c:pt idx="708">
                  <c:v>2058</c:v>
                </c:pt>
                <c:pt idx="709">
                  <c:v>2059</c:v>
                </c:pt>
                <c:pt idx="710">
                  <c:v>2060</c:v>
                </c:pt>
                <c:pt idx="711">
                  <c:v>2061</c:v>
                </c:pt>
                <c:pt idx="712">
                  <c:v>2062</c:v>
                </c:pt>
                <c:pt idx="713">
                  <c:v>2063</c:v>
                </c:pt>
                <c:pt idx="714">
                  <c:v>2064</c:v>
                </c:pt>
                <c:pt idx="715">
                  <c:v>2065</c:v>
                </c:pt>
                <c:pt idx="716">
                  <c:v>2066</c:v>
                </c:pt>
                <c:pt idx="717">
                  <c:v>2067</c:v>
                </c:pt>
                <c:pt idx="718">
                  <c:v>2068</c:v>
                </c:pt>
                <c:pt idx="719">
                  <c:v>2070</c:v>
                </c:pt>
                <c:pt idx="720">
                  <c:v>2071</c:v>
                </c:pt>
                <c:pt idx="721">
                  <c:v>2072</c:v>
                </c:pt>
                <c:pt idx="722">
                  <c:v>2073</c:v>
                </c:pt>
                <c:pt idx="723">
                  <c:v>2074</c:v>
                </c:pt>
                <c:pt idx="724">
                  <c:v>2075</c:v>
                </c:pt>
                <c:pt idx="725">
                  <c:v>2076</c:v>
                </c:pt>
                <c:pt idx="726">
                  <c:v>2077</c:v>
                </c:pt>
                <c:pt idx="727">
                  <c:v>2078</c:v>
                </c:pt>
                <c:pt idx="728">
                  <c:v>2079</c:v>
                </c:pt>
                <c:pt idx="729">
                  <c:v>2080</c:v>
                </c:pt>
                <c:pt idx="730">
                  <c:v>2081</c:v>
                </c:pt>
                <c:pt idx="731">
                  <c:v>2082</c:v>
                </c:pt>
                <c:pt idx="732">
                  <c:v>2083</c:v>
                </c:pt>
                <c:pt idx="733">
                  <c:v>2084</c:v>
                </c:pt>
                <c:pt idx="734">
                  <c:v>2085</c:v>
                </c:pt>
                <c:pt idx="735">
                  <c:v>2086</c:v>
                </c:pt>
                <c:pt idx="736">
                  <c:v>2087</c:v>
                </c:pt>
                <c:pt idx="737">
                  <c:v>2088</c:v>
                </c:pt>
                <c:pt idx="738">
                  <c:v>2089</c:v>
                </c:pt>
                <c:pt idx="739">
                  <c:v>2090</c:v>
                </c:pt>
                <c:pt idx="740">
                  <c:v>2091</c:v>
                </c:pt>
                <c:pt idx="741">
                  <c:v>2092</c:v>
                </c:pt>
                <c:pt idx="742">
                  <c:v>2093</c:v>
                </c:pt>
                <c:pt idx="743">
                  <c:v>2094</c:v>
                </c:pt>
                <c:pt idx="744">
                  <c:v>2095</c:v>
                </c:pt>
                <c:pt idx="745">
                  <c:v>2096</c:v>
                </c:pt>
                <c:pt idx="746">
                  <c:v>2097</c:v>
                </c:pt>
                <c:pt idx="747">
                  <c:v>2099</c:v>
                </c:pt>
                <c:pt idx="748">
                  <c:v>2100</c:v>
                </c:pt>
                <c:pt idx="749">
                  <c:v>2101</c:v>
                </c:pt>
                <c:pt idx="750">
                  <c:v>2102</c:v>
                </c:pt>
                <c:pt idx="751">
                  <c:v>2103</c:v>
                </c:pt>
                <c:pt idx="752">
                  <c:v>2104</c:v>
                </c:pt>
                <c:pt idx="753">
                  <c:v>2105</c:v>
                </c:pt>
                <c:pt idx="754">
                  <c:v>2106</c:v>
                </c:pt>
                <c:pt idx="755">
                  <c:v>2107</c:v>
                </c:pt>
                <c:pt idx="756">
                  <c:v>2108</c:v>
                </c:pt>
                <c:pt idx="757">
                  <c:v>2109</c:v>
                </c:pt>
                <c:pt idx="758">
                  <c:v>2110</c:v>
                </c:pt>
                <c:pt idx="759">
                  <c:v>2111</c:v>
                </c:pt>
                <c:pt idx="760">
                  <c:v>2112</c:v>
                </c:pt>
                <c:pt idx="761">
                  <c:v>2113</c:v>
                </c:pt>
                <c:pt idx="762">
                  <c:v>2114</c:v>
                </c:pt>
                <c:pt idx="763">
                  <c:v>2115</c:v>
                </c:pt>
                <c:pt idx="764">
                  <c:v>2118</c:v>
                </c:pt>
                <c:pt idx="765">
                  <c:v>2119</c:v>
                </c:pt>
                <c:pt idx="766">
                  <c:v>2120</c:v>
                </c:pt>
                <c:pt idx="767">
                  <c:v>2121</c:v>
                </c:pt>
                <c:pt idx="768">
                  <c:v>2122</c:v>
                </c:pt>
                <c:pt idx="769">
                  <c:v>2123</c:v>
                </c:pt>
                <c:pt idx="770">
                  <c:v>2125</c:v>
                </c:pt>
                <c:pt idx="771">
                  <c:v>2126</c:v>
                </c:pt>
                <c:pt idx="772">
                  <c:v>2127</c:v>
                </c:pt>
                <c:pt idx="773">
                  <c:v>2128</c:v>
                </c:pt>
                <c:pt idx="774">
                  <c:v>2129</c:v>
                </c:pt>
                <c:pt idx="775">
                  <c:v>2130</c:v>
                </c:pt>
                <c:pt idx="776">
                  <c:v>2131</c:v>
                </c:pt>
                <c:pt idx="777">
                  <c:v>2132</c:v>
                </c:pt>
                <c:pt idx="778">
                  <c:v>2133</c:v>
                </c:pt>
                <c:pt idx="779">
                  <c:v>2134</c:v>
                </c:pt>
                <c:pt idx="780">
                  <c:v>2135</c:v>
                </c:pt>
                <c:pt idx="781">
                  <c:v>2136</c:v>
                </c:pt>
                <c:pt idx="782">
                  <c:v>2137</c:v>
                </c:pt>
                <c:pt idx="783">
                  <c:v>2138</c:v>
                </c:pt>
                <c:pt idx="784">
                  <c:v>2139</c:v>
                </c:pt>
                <c:pt idx="785">
                  <c:v>2140</c:v>
                </c:pt>
                <c:pt idx="786">
                  <c:v>2141</c:v>
                </c:pt>
                <c:pt idx="787">
                  <c:v>2142</c:v>
                </c:pt>
                <c:pt idx="788">
                  <c:v>2143</c:v>
                </c:pt>
                <c:pt idx="789">
                  <c:v>2144</c:v>
                </c:pt>
                <c:pt idx="790">
                  <c:v>2145</c:v>
                </c:pt>
                <c:pt idx="791">
                  <c:v>2146</c:v>
                </c:pt>
                <c:pt idx="792">
                  <c:v>2147</c:v>
                </c:pt>
                <c:pt idx="793">
                  <c:v>2148</c:v>
                </c:pt>
                <c:pt idx="794">
                  <c:v>2149</c:v>
                </c:pt>
                <c:pt idx="795">
                  <c:v>2150</c:v>
                </c:pt>
                <c:pt idx="796">
                  <c:v>2151</c:v>
                </c:pt>
                <c:pt idx="797">
                  <c:v>2152</c:v>
                </c:pt>
                <c:pt idx="798">
                  <c:v>2153</c:v>
                </c:pt>
                <c:pt idx="799">
                  <c:v>2154</c:v>
                </c:pt>
                <c:pt idx="800">
                  <c:v>2155</c:v>
                </c:pt>
                <c:pt idx="801">
                  <c:v>2156</c:v>
                </c:pt>
                <c:pt idx="802">
                  <c:v>2157</c:v>
                </c:pt>
                <c:pt idx="803">
                  <c:v>2158</c:v>
                </c:pt>
                <c:pt idx="804">
                  <c:v>2159</c:v>
                </c:pt>
                <c:pt idx="805">
                  <c:v>2160</c:v>
                </c:pt>
                <c:pt idx="806">
                  <c:v>2161</c:v>
                </c:pt>
                <c:pt idx="807">
                  <c:v>2162</c:v>
                </c:pt>
                <c:pt idx="808">
                  <c:v>2163</c:v>
                </c:pt>
                <c:pt idx="809">
                  <c:v>2164</c:v>
                </c:pt>
                <c:pt idx="810">
                  <c:v>2165</c:v>
                </c:pt>
                <c:pt idx="811">
                  <c:v>2166</c:v>
                </c:pt>
                <c:pt idx="812">
                  <c:v>2167</c:v>
                </c:pt>
                <c:pt idx="813">
                  <c:v>2168</c:v>
                </c:pt>
                <c:pt idx="814">
                  <c:v>2169</c:v>
                </c:pt>
                <c:pt idx="815">
                  <c:v>2170</c:v>
                </c:pt>
                <c:pt idx="816">
                  <c:v>2171</c:v>
                </c:pt>
                <c:pt idx="817">
                  <c:v>2172</c:v>
                </c:pt>
                <c:pt idx="818">
                  <c:v>2173</c:v>
                </c:pt>
                <c:pt idx="819">
                  <c:v>2174</c:v>
                </c:pt>
                <c:pt idx="820">
                  <c:v>2175</c:v>
                </c:pt>
                <c:pt idx="821">
                  <c:v>2176</c:v>
                </c:pt>
                <c:pt idx="822">
                  <c:v>2177</c:v>
                </c:pt>
                <c:pt idx="823">
                  <c:v>2178</c:v>
                </c:pt>
                <c:pt idx="824">
                  <c:v>2179</c:v>
                </c:pt>
                <c:pt idx="825">
                  <c:v>2180</c:v>
                </c:pt>
                <c:pt idx="826">
                  <c:v>2181</c:v>
                </c:pt>
                <c:pt idx="827">
                  <c:v>2182</c:v>
                </c:pt>
                <c:pt idx="828">
                  <c:v>2183</c:v>
                </c:pt>
                <c:pt idx="829">
                  <c:v>2184</c:v>
                </c:pt>
                <c:pt idx="830">
                  <c:v>2185</c:v>
                </c:pt>
                <c:pt idx="831">
                  <c:v>2186</c:v>
                </c:pt>
                <c:pt idx="832">
                  <c:v>2187</c:v>
                </c:pt>
                <c:pt idx="833">
                  <c:v>2188</c:v>
                </c:pt>
                <c:pt idx="834">
                  <c:v>2189</c:v>
                </c:pt>
                <c:pt idx="835">
                  <c:v>2191</c:v>
                </c:pt>
                <c:pt idx="836">
                  <c:v>2192</c:v>
                </c:pt>
                <c:pt idx="837">
                  <c:v>2193</c:v>
                </c:pt>
                <c:pt idx="838">
                  <c:v>2194</c:v>
                </c:pt>
                <c:pt idx="839">
                  <c:v>2195</c:v>
                </c:pt>
                <c:pt idx="840">
                  <c:v>2196</c:v>
                </c:pt>
                <c:pt idx="841">
                  <c:v>2197</c:v>
                </c:pt>
                <c:pt idx="842">
                  <c:v>2198</c:v>
                </c:pt>
                <c:pt idx="843">
                  <c:v>2199</c:v>
                </c:pt>
                <c:pt idx="844">
                  <c:v>2200</c:v>
                </c:pt>
                <c:pt idx="845">
                  <c:v>2201</c:v>
                </c:pt>
                <c:pt idx="846">
                  <c:v>2202</c:v>
                </c:pt>
                <c:pt idx="847">
                  <c:v>2203</c:v>
                </c:pt>
                <c:pt idx="848">
                  <c:v>2204</c:v>
                </c:pt>
                <c:pt idx="849">
                  <c:v>2205</c:v>
                </c:pt>
                <c:pt idx="850">
                  <c:v>2206</c:v>
                </c:pt>
                <c:pt idx="851">
                  <c:v>2207</c:v>
                </c:pt>
                <c:pt idx="852">
                  <c:v>2208</c:v>
                </c:pt>
                <c:pt idx="853">
                  <c:v>2209</c:v>
                </c:pt>
                <c:pt idx="854">
                  <c:v>2210</c:v>
                </c:pt>
                <c:pt idx="855">
                  <c:v>2211</c:v>
                </c:pt>
                <c:pt idx="856">
                  <c:v>2212</c:v>
                </c:pt>
                <c:pt idx="857">
                  <c:v>2213</c:v>
                </c:pt>
                <c:pt idx="858">
                  <c:v>2214</c:v>
                </c:pt>
                <c:pt idx="859">
                  <c:v>2215</c:v>
                </c:pt>
                <c:pt idx="860">
                  <c:v>2216</c:v>
                </c:pt>
                <c:pt idx="861">
                  <c:v>2217</c:v>
                </c:pt>
                <c:pt idx="862">
                  <c:v>2218</c:v>
                </c:pt>
                <c:pt idx="863">
                  <c:v>2219</c:v>
                </c:pt>
                <c:pt idx="864">
                  <c:v>2220</c:v>
                </c:pt>
                <c:pt idx="865">
                  <c:v>2221</c:v>
                </c:pt>
                <c:pt idx="866">
                  <c:v>2222</c:v>
                </c:pt>
                <c:pt idx="867">
                  <c:v>2223</c:v>
                </c:pt>
                <c:pt idx="868">
                  <c:v>2224</c:v>
                </c:pt>
                <c:pt idx="869">
                  <c:v>2225</c:v>
                </c:pt>
                <c:pt idx="870">
                  <c:v>2226</c:v>
                </c:pt>
                <c:pt idx="871">
                  <c:v>2227</c:v>
                </c:pt>
                <c:pt idx="872">
                  <c:v>2228</c:v>
                </c:pt>
                <c:pt idx="873">
                  <c:v>2229</c:v>
                </c:pt>
                <c:pt idx="874">
                  <c:v>2230</c:v>
                </c:pt>
                <c:pt idx="875">
                  <c:v>2231</c:v>
                </c:pt>
                <c:pt idx="876">
                  <c:v>2232</c:v>
                </c:pt>
                <c:pt idx="877">
                  <c:v>2233</c:v>
                </c:pt>
                <c:pt idx="878">
                  <c:v>2234</c:v>
                </c:pt>
                <c:pt idx="879">
                  <c:v>2235</c:v>
                </c:pt>
                <c:pt idx="880">
                  <c:v>2236</c:v>
                </c:pt>
                <c:pt idx="881">
                  <c:v>2237</c:v>
                </c:pt>
                <c:pt idx="882">
                  <c:v>2238</c:v>
                </c:pt>
                <c:pt idx="883">
                  <c:v>2240</c:v>
                </c:pt>
                <c:pt idx="884">
                  <c:v>2241</c:v>
                </c:pt>
                <c:pt idx="885">
                  <c:v>2242</c:v>
                </c:pt>
                <c:pt idx="886">
                  <c:v>2243</c:v>
                </c:pt>
                <c:pt idx="887">
                  <c:v>2244</c:v>
                </c:pt>
                <c:pt idx="888">
                  <c:v>2245</c:v>
                </c:pt>
                <c:pt idx="889">
                  <c:v>2246</c:v>
                </c:pt>
                <c:pt idx="890">
                  <c:v>2247</c:v>
                </c:pt>
                <c:pt idx="891">
                  <c:v>2248</c:v>
                </c:pt>
                <c:pt idx="892">
                  <c:v>2249</c:v>
                </c:pt>
                <c:pt idx="893">
                  <c:v>2250</c:v>
                </c:pt>
                <c:pt idx="894">
                  <c:v>2251</c:v>
                </c:pt>
                <c:pt idx="895">
                  <c:v>2253</c:v>
                </c:pt>
                <c:pt idx="896">
                  <c:v>2254</c:v>
                </c:pt>
                <c:pt idx="897">
                  <c:v>2255</c:v>
                </c:pt>
                <c:pt idx="898">
                  <c:v>2256</c:v>
                </c:pt>
                <c:pt idx="899">
                  <c:v>2257</c:v>
                </c:pt>
                <c:pt idx="900">
                  <c:v>2258</c:v>
                </c:pt>
                <c:pt idx="901">
                  <c:v>2259</c:v>
                </c:pt>
                <c:pt idx="902">
                  <c:v>2260</c:v>
                </c:pt>
                <c:pt idx="903">
                  <c:v>2261</c:v>
                </c:pt>
                <c:pt idx="904">
                  <c:v>2262</c:v>
                </c:pt>
                <c:pt idx="905">
                  <c:v>2263</c:v>
                </c:pt>
                <c:pt idx="906">
                  <c:v>2264</c:v>
                </c:pt>
                <c:pt idx="907">
                  <c:v>2265</c:v>
                </c:pt>
                <c:pt idx="908">
                  <c:v>2266</c:v>
                </c:pt>
                <c:pt idx="909">
                  <c:v>2267</c:v>
                </c:pt>
                <c:pt idx="910">
                  <c:v>2268</c:v>
                </c:pt>
                <c:pt idx="911">
                  <c:v>2269</c:v>
                </c:pt>
                <c:pt idx="912">
                  <c:v>2270</c:v>
                </c:pt>
                <c:pt idx="913">
                  <c:v>2271</c:v>
                </c:pt>
                <c:pt idx="914">
                  <c:v>2272</c:v>
                </c:pt>
                <c:pt idx="915">
                  <c:v>2273</c:v>
                </c:pt>
                <c:pt idx="916">
                  <c:v>2274</c:v>
                </c:pt>
                <c:pt idx="917">
                  <c:v>2275</c:v>
                </c:pt>
                <c:pt idx="918">
                  <c:v>2276</c:v>
                </c:pt>
                <c:pt idx="919">
                  <c:v>2277</c:v>
                </c:pt>
                <c:pt idx="920">
                  <c:v>2278</c:v>
                </c:pt>
                <c:pt idx="921">
                  <c:v>2279</c:v>
                </c:pt>
                <c:pt idx="922">
                  <c:v>2280</c:v>
                </c:pt>
                <c:pt idx="923">
                  <c:v>2281</c:v>
                </c:pt>
                <c:pt idx="924">
                  <c:v>2282</c:v>
                </c:pt>
                <c:pt idx="925">
                  <c:v>2283</c:v>
                </c:pt>
                <c:pt idx="926">
                  <c:v>2284</c:v>
                </c:pt>
                <c:pt idx="927">
                  <c:v>2285</c:v>
                </c:pt>
                <c:pt idx="928">
                  <c:v>2286</c:v>
                </c:pt>
                <c:pt idx="929">
                  <c:v>2287</c:v>
                </c:pt>
                <c:pt idx="930">
                  <c:v>2288</c:v>
                </c:pt>
                <c:pt idx="931">
                  <c:v>2289</c:v>
                </c:pt>
                <c:pt idx="932">
                  <c:v>2291</c:v>
                </c:pt>
                <c:pt idx="933">
                  <c:v>2292</c:v>
                </c:pt>
                <c:pt idx="934">
                  <c:v>2293</c:v>
                </c:pt>
                <c:pt idx="935">
                  <c:v>2294</c:v>
                </c:pt>
                <c:pt idx="936">
                  <c:v>2295</c:v>
                </c:pt>
                <c:pt idx="937">
                  <c:v>2296</c:v>
                </c:pt>
                <c:pt idx="938">
                  <c:v>2297</c:v>
                </c:pt>
                <c:pt idx="939">
                  <c:v>2298</c:v>
                </c:pt>
                <c:pt idx="940">
                  <c:v>2299</c:v>
                </c:pt>
                <c:pt idx="941">
                  <c:v>2300</c:v>
                </c:pt>
                <c:pt idx="942">
                  <c:v>2301</c:v>
                </c:pt>
                <c:pt idx="943">
                  <c:v>2302</c:v>
                </c:pt>
                <c:pt idx="944">
                  <c:v>2303</c:v>
                </c:pt>
                <c:pt idx="945">
                  <c:v>2304</c:v>
                </c:pt>
                <c:pt idx="946">
                  <c:v>2305</c:v>
                </c:pt>
                <c:pt idx="947">
                  <c:v>2306</c:v>
                </c:pt>
                <c:pt idx="948">
                  <c:v>2307</c:v>
                </c:pt>
                <c:pt idx="949">
                  <c:v>2308</c:v>
                </c:pt>
                <c:pt idx="950">
                  <c:v>2309</c:v>
                </c:pt>
                <c:pt idx="951">
                  <c:v>2310</c:v>
                </c:pt>
                <c:pt idx="952">
                  <c:v>2311</c:v>
                </c:pt>
                <c:pt idx="953">
                  <c:v>2312</c:v>
                </c:pt>
                <c:pt idx="954">
                  <c:v>2313</c:v>
                </c:pt>
                <c:pt idx="955">
                  <c:v>2314</c:v>
                </c:pt>
                <c:pt idx="956">
                  <c:v>2315</c:v>
                </c:pt>
                <c:pt idx="957">
                  <c:v>2316</c:v>
                </c:pt>
                <c:pt idx="958">
                  <c:v>2317</c:v>
                </c:pt>
                <c:pt idx="959">
                  <c:v>2318</c:v>
                </c:pt>
                <c:pt idx="960">
                  <c:v>2319</c:v>
                </c:pt>
                <c:pt idx="961">
                  <c:v>2320</c:v>
                </c:pt>
                <c:pt idx="962">
                  <c:v>2321</c:v>
                </c:pt>
                <c:pt idx="963">
                  <c:v>2322</c:v>
                </c:pt>
                <c:pt idx="964">
                  <c:v>2323</c:v>
                </c:pt>
                <c:pt idx="965">
                  <c:v>2325</c:v>
                </c:pt>
                <c:pt idx="966">
                  <c:v>2326</c:v>
                </c:pt>
                <c:pt idx="967">
                  <c:v>2327</c:v>
                </c:pt>
                <c:pt idx="968">
                  <c:v>2328</c:v>
                </c:pt>
                <c:pt idx="969">
                  <c:v>2329</c:v>
                </c:pt>
                <c:pt idx="970">
                  <c:v>2330</c:v>
                </c:pt>
                <c:pt idx="971">
                  <c:v>2331</c:v>
                </c:pt>
                <c:pt idx="972">
                  <c:v>2332</c:v>
                </c:pt>
                <c:pt idx="973">
                  <c:v>2333</c:v>
                </c:pt>
                <c:pt idx="974">
                  <c:v>2334</c:v>
                </c:pt>
                <c:pt idx="975">
                  <c:v>2335</c:v>
                </c:pt>
                <c:pt idx="976">
                  <c:v>2336</c:v>
                </c:pt>
                <c:pt idx="977">
                  <c:v>2337</c:v>
                </c:pt>
                <c:pt idx="978">
                  <c:v>2338</c:v>
                </c:pt>
                <c:pt idx="979">
                  <c:v>2339</c:v>
                </c:pt>
                <c:pt idx="980">
                  <c:v>2340</c:v>
                </c:pt>
                <c:pt idx="981">
                  <c:v>2341</c:v>
                </c:pt>
                <c:pt idx="982">
                  <c:v>2343</c:v>
                </c:pt>
                <c:pt idx="983">
                  <c:v>2344</c:v>
                </c:pt>
                <c:pt idx="984">
                  <c:v>2345</c:v>
                </c:pt>
                <c:pt idx="985">
                  <c:v>2346</c:v>
                </c:pt>
                <c:pt idx="986">
                  <c:v>2347</c:v>
                </c:pt>
                <c:pt idx="987">
                  <c:v>2348</c:v>
                </c:pt>
                <c:pt idx="988">
                  <c:v>2349</c:v>
                </c:pt>
                <c:pt idx="989">
                  <c:v>2350</c:v>
                </c:pt>
                <c:pt idx="990">
                  <c:v>2351</c:v>
                </c:pt>
                <c:pt idx="991">
                  <c:v>2352</c:v>
                </c:pt>
                <c:pt idx="992">
                  <c:v>2353</c:v>
                </c:pt>
                <c:pt idx="993">
                  <c:v>2354</c:v>
                </c:pt>
                <c:pt idx="994">
                  <c:v>2355</c:v>
                </c:pt>
                <c:pt idx="995">
                  <c:v>2356</c:v>
                </c:pt>
                <c:pt idx="996">
                  <c:v>2357</c:v>
                </c:pt>
                <c:pt idx="997">
                  <c:v>2358</c:v>
                </c:pt>
                <c:pt idx="998">
                  <c:v>2359</c:v>
                </c:pt>
                <c:pt idx="999">
                  <c:v>2360</c:v>
                </c:pt>
                <c:pt idx="1000">
                  <c:v>2361</c:v>
                </c:pt>
                <c:pt idx="1001">
                  <c:v>2362</c:v>
                </c:pt>
                <c:pt idx="1002">
                  <c:v>2363</c:v>
                </c:pt>
                <c:pt idx="1003">
                  <c:v>2364</c:v>
                </c:pt>
                <c:pt idx="1004">
                  <c:v>2365</c:v>
                </c:pt>
                <c:pt idx="1005">
                  <c:v>2366</c:v>
                </c:pt>
                <c:pt idx="1006">
                  <c:v>2367</c:v>
                </c:pt>
                <c:pt idx="1007">
                  <c:v>2369</c:v>
                </c:pt>
                <c:pt idx="1008">
                  <c:v>2370</c:v>
                </c:pt>
                <c:pt idx="1009">
                  <c:v>2371</c:v>
                </c:pt>
                <c:pt idx="1010">
                  <c:v>2372</c:v>
                </c:pt>
                <c:pt idx="1011">
                  <c:v>2373</c:v>
                </c:pt>
                <c:pt idx="1012">
                  <c:v>2374</c:v>
                </c:pt>
                <c:pt idx="1013">
                  <c:v>2375</c:v>
                </c:pt>
                <c:pt idx="1014">
                  <c:v>2376</c:v>
                </c:pt>
                <c:pt idx="1015">
                  <c:v>2377</c:v>
                </c:pt>
                <c:pt idx="1016">
                  <c:v>2378</c:v>
                </c:pt>
                <c:pt idx="1017">
                  <c:v>2379</c:v>
                </c:pt>
                <c:pt idx="1018">
                  <c:v>2380</c:v>
                </c:pt>
                <c:pt idx="1019">
                  <c:v>2381</c:v>
                </c:pt>
                <c:pt idx="1020">
                  <c:v>2382</c:v>
                </c:pt>
                <c:pt idx="1021">
                  <c:v>2383</c:v>
                </c:pt>
                <c:pt idx="1022">
                  <c:v>2384</c:v>
                </c:pt>
                <c:pt idx="1023">
                  <c:v>2385</c:v>
                </c:pt>
                <c:pt idx="1024">
                  <c:v>2386</c:v>
                </c:pt>
                <c:pt idx="1025">
                  <c:v>2387</c:v>
                </c:pt>
                <c:pt idx="1026">
                  <c:v>2388</c:v>
                </c:pt>
                <c:pt idx="1027">
                  <c:v>2390</c:v>
                </c:pt>
                <c:pt idx="1028">
                  <c:v>2391</c:v>
                </c:pt>
                <c:pt idx="1029">
                  <c:v>2392</c:v>
                </c:pt>
                <c:pt idx="1030">
                  <c:v>2393</c:v>
                </c:pt>
                <c:pt idx="1031">
                  <c:v>2394</c:v>
                </c:pt>
                <c:pt idx="1032">
                  <c:v>3002</c:v>
                </c:pt>
                <c:pt idx="1033">
                  <c:v>3002</c:v>
                </c:pt>
                <c:pt idx="1034">
                  <c:v>3002</c:v>
                </c:pt>
                <c:pt idx="1035">
                  <c:v>3002</c:v>
                </c:pt>
                <c:pt idx="1036">
                  <c:v>3003</c:v>
                </c:pt>
                <c:pt idx="1037">
                  <c:v>3003</c:v>
                </c:pt>
                <c:pt idx="1038">
                  <c:v>3003</c:v>
                </c:pt>
                <c:pt idx="1039">
                  <c:v>3003</c:v>
                </c:pt>
                <c:pt idx="1040">
                  <c:v>3005</c:v>
                </c:pt>
                <c:pt idx="1041">
                  <c:v>3005</c:v>
                </c:pt>
                <c:pt idx="1042">
                  <c:v>3005</c:v>
                </c:pt>
                <c:pt idx="1043">
                  <c:v>3005</c:v>
                </c:pt>
                <c:pt idx="1044">
                  <c:v>3006</c:v>
                </c:pt>
                <c:pt idx="1045">
                  <c:v>3006</c:v>
                </c:pt>
                <c:pt idx="1046">
                  <c:v>3006</c:v>
                </c:pt>
                <c:pt idx="1047">
                  <c:v>3006</c:v>
                </c:pt>
                <c:pt idx="1048">
                  <c:v>3007</c:v>
                </c:pt>
                <c:pt idx="1049">
                  <c:v>3007</c:v>
                </c:pt>
                <c:pt idx="1050">
                  <c:v>3007</c:v>
                </c:pt>
                <c:pt idx="1051">
                  <c:v>3007</c:v>
                </c:pt>
                <c:pt idx="1052">
                  <c:v>3008</c:v>
                </c:pt>
                <c:pt idx="1053">
                  <c:v>3008</c:v>
                </c:pt>
                <c:pt idx="1054">
                  <c:v>3008</c:v>
                </c:pt>
                <c:pt idx="1055">
                  <c:v>3008</c:v>
                </c:pt>
                <c:pt idx="1056">
                  <c:v>3009</c:v>
                </c:pt>
                <c:pt idx="1057">
                  <c:v>3009</c:v>
                </c:pt>
                <c:pt idx="1058">
                  <c:v>3009</c:v>
                </c:pt>
                <c:pt idx="1059">
                  <c:v>3009</c:v>
                </c:pt>
                <c:pt idx="1060">
                  <c:v>3010</c:v>
                </c:pt>
                <c:pt idx="1061">
                  <c:v>3010</c:v>
                </c:pt>
                <c:pt idx="1062">
                  <c:v>3010</c:v>
                </c:pt>
                <c:pt idx="1063">
                  <c:v>3010</c:v>
                </c:pt>
                <c:pt idx="1064">
                  <c:v>3011</c:v>
                </c:pt>
                <c:pt idx="1065">
                  <c:v>3011</c:v>
                </c:pt>
                <c:pt idx="1066">
                  <c:v>3011</c:v>
                </c:pt>
                <c:pt idx="1067">
                  <c:v>3011</c:v>
                </c:pt>
                <c:pt idx="1068">
                  <c:v>3012</c:v>
                </c:pt>
                <c:pt idx="1069">
                  <c:v>3012</c:v>
                </c:pt>
                <c:pt idx="1070">
                  <c:v>3012</c:v>
                </c:pt>
                <c:pt idx="1071">
                  <c:v>3012</c:v>
                </c:pt>
                <c:pt idx="1072">
                  <c:v>3013</c:v>
                </c:pt>
                <c:pt idx="1073">
                  <c:v>3013</c:v>
                </c:pt>
                <c:pt idx="1074">
                  <c:v>3013</c:v>
                </c:pt>
                <c:pt idx="1075">
                  <c:v>3013</c:v>
                </c:pt>
                <c:pt idx="1076">
                  <c:v>3014</c:v>
                </c:pt>
                <c:pt idx="1077">
                  <c:v>3014</c:v>
                </c:pt>
                <c:pt idx="1078">
                  <c:v>3014</c:v>
                </c:pt>
                <c:pt idx="1079">
                  <c:v>3014</c:v>
                </c:pt>
                <c:pt idx="1080">
                  <c:v>3015</c:v>
                </c:pt>
                <c:pt idx="1081">
                  <c:v>3015</c:v>
                </c:pt>
                <c:pt idx="1082">
                  <c:v>3015</c:v>
                </c:pt>
                <c:pt idx="1083">
                  <c:v>3015</c:v>
                </c:pt>
                <c:pt idx="1084">
                  <c:v>3016</c:v>
                </c:pt>
                <c:pt idx="1085">
                  <c:v>3016</c:v>
                </c:pt>
                <c:pt idx="1086">
                  <c:v>3016</c:v>
                </c:pt>
                <c:pt idx="1087">
                  <c:v>3016</c:v>
                </c:pt>
                <c:pt idx="1088">
                  <c:v>3017</c:v>
                </c:pt>
                <c:pt idx="1089">
                  <c:v>3017</c:v>
                </c:pt>
                <c:pt idx="1090">
                  <c:v>3017</c:v>
                </c:pt>
                <c:pt idx="1091">
                  <c:v>3017</c:v>
                </c:pt>
                <c:pt idx="1092">
                  <c:v>3018</c:v>
                </c:pt>
                <c:pt idx="1093">
                  <c:v>3018</c:v>
                </c:pt>
                <c:pt idx="1094">
                  <c:v>3018</c:v>
                </c:pt>
                <c:pt idx="1095">
                  <c:v>3018</c:v>
                </c:pt>
                <c:pt idx="1096">
                  <c:v>3019</c:v>
                </c:pt>
                <c:pt idx="1097">
                  <c:v>3019</c:v>
                </c:pt>
                <c:pt idx="1098">
                  <c:v>3019</c:v>
                </c:pt>
                <c:pt idx="1099">
                  <c:v>3019</c:v>
                </c:pt>
                <c:pt idx="1100">
                  <c:v>3020</c:v>
                </c:pt>
                <c:pt idx="1101">
                  <c:v>3020</c:v>
                </c:pt>
                <c:pt idx="1102">
                  <c:v>3020</c:v>
                </c:pt>
                <c:pt idx="1103">
                  <c:v>3020</c:v>
                </c:pt>
                <c:pt idx="1104">
                  <c:v>3021</c:v>
                </c:pt>
                <c:pt idx="1105">
                  <c:v>3021</c:v>
                </c:pt>
                <c:pt idx="1106">
                  <c:v>3021</c:v>
                </c:pt>
                <c:pt idx="1107">
                  <c:v>3021</c:v>
                </c:pt>
                <c:pt idx="1108">
                  <c:v>3022</c:v>
                </c:pt>
                <c:pt idx="1109">
                  <c:v>3022</c:v>
                </c:pt>
                <c:pt idx="1110">
                  <c:v>3022</c:v>
                </c:pt>
                <c:pt idx="1111">
                  <c:v>3022</c:v>
                </c:pt>
                <c:pt idx="1112">
                  <c:v>3023</c:v>
                </c:pt>
                <c:pt idx="1113">
                  <c:v>3023</c:v>
                </c:pt>
                <c:pt idx="1114">
                  <c:v>3023</c:v>
                </c:pt>
                <c:pt idx="1115">
                  <c:v>3023</c:v>
                </c:pt>
                <c:pt idx="1116">
                  <c:v>3024</c:v>
                </c:pt>
                <c:pt idx="1117">
                  <c:v>3024</c:v>
                </c:pt>
                <c:pt idx="1118">
                  <c:v>3024</c:v>
                </c:pt>
                <c:pt idx="1119">
                  <c:v>3024</c:v>
                </c:pt>
                <c:pt idx="1120">
                  <c:v>3025</c:v>
                </c:pt>
                <c:pt idx="1121">
                  <c:v>3025</c:v>
                </c:pt>
                <c:pt idx="1122">
                  <c:v>3025</c:v>
                </c:pt>
                <c:pt idx="1123">
                  <c:v>3025</c:v>
                </c:pt>
                <c:pt idx="1124">
                  <c:v>3026</c:v>
                </c:pt>
                <c:pt idx="1125">
                  <c:v>3026</c:v>
                </c:pt>
                <c:pt idx="1126">
                  <c:v>3026</c:v>
                </c:pt>
                <c:pt idx="1127">
                  <c:v>3026</c:v>
                </c:pt>
                <c:pt idx="1128">
                  <c:v>3027</c:v>
                </c:pt>
                <c:pt idx="1129">
                  <c:v>3027</c:v>
                </c:pt>
                <c:pt idx="1130">
                  <c:v>3027</c:v>
                </c:pt>
                <c:pt idx="1131">
                  <c:v>3027</c:v>
                </c:pt>
                <c:pt idx="1132">
                  <c:v>3028</c:v>
                </c:pt>
                <c:pt idx="1133">
                  <c:v>3028</c:v>
                </c:pt>
                <c:pt idx="1134">
                  <c:v>3028</c:v>
                </c:pt>
                <c:pt idx="1135">
                  <c:v>3028</c:v>
                </c:pt>
                <c:pt idx="1136">
                  <c:v>3029</c:v>
                </c:pt>
                <c:pt idx="1137">
                  <c:v>3029</c:v>
                </c:pt>
                <c:pt idx="1138">
                  <c:v>3029</c:v>
                </c:pt>
                <c:pt idx="1139">
                  <c:v>3029</c:v>
                </c:pt>
                <c:pt idx="1140">
                  <c:v>3030</c:v>
                </c:pt>
                <c:pt idx="1141">
                  <c:v>3030</c:v>
                </c:pt>
                <c:pt idx="1142">
                  <c:v>3030</c:v>
                </c:pt>
                <c:pt idx="1143">
                  <c:v>3030</c:v>
                </c:pt>
                <c:pt idx="1144">
                  <c:v>3031</c:v>
                </c:pt>
                <c:pt idx="1145">
                  <c:v>3031</c:v>
                </c:pt>
                <c:pt idx="1146">
                  <c:v>3031</c:v>
                </c:pt>
                <c:pt idx="1147">
                  <c:v>3031</c:v>
                </c:pt>
                <c:pt idx="1148">
                  <c:v>3032</c:v>
                </c:pt>
                <c:pt idx="1149">
                  <c:v>3032</c:v>
                </c:pt>
                <c:pt idx="1150">
                  <c:v>3032</c:v>
                </c:pt>
                <c:pt idx="1151">
                  <c:v>3032</c:v>
                </c:pt>
                <c:pt idx="1152">
                  <c:v>3033</c:v>
                </c:pt>
                <c:pt idx="1153">
                  <c:v>3033</c:v>
                </c:pt>
                <c:pt idx="1154">
                  <c:v>3033</c:v>
                </c:pt>
                <c:pt idx="1155">
                  <c:v>3033</c:v>
                </c:pt>
                <c:pt idx="1156">
                  <c:v>3034</c:v>
                </c:pt>
                <c:pt idx="1157">
                  <c:v>3034</c:v>
                </c:pt>
                <c:pt idx="1158">
                  <c:v>3034</c:v>
                </c:pt>
                <c:pt idx="1159">
                  <c:v>3034</c:v>
                </c:pt>
                <c:pt idx="1160">
                  <c:v>3035</c:v>
                </c:pt>
                <c:pt idx="1161">
                  <c:v>3035</c:v>
                </c:pt>
                <c:pt idx="1162">
                  <c:v>3035</c:v>
                </c:pt>
                <c:pt idx="1163">
                  <c:v>3035</c:v>
                </c:pt>
                <c:pt idx="1164">
                  <c:v>3036</c:v>
                </c:pt>
                <c:pt idx="1165">
                  <c:v>3036</c:v>
                </c:pt>
                <c:pt idx="1166">
                  <c:v>3036</c:v>
                </c:pt>
                <c:pt idx="1167">
                  <c:v>3036</c:v>
                </c:pt>
                <c:pt idx="1168">
                  <c:v>3037</c:v>
                </c:pt>
                <c:pt idx="1169">
                  <c:v>3037</c:v>
                </c:pt>
                <c:pt idx="1170">
                  <c:v>3037</c:v>
                </c:pt>
                <c:pt idx="1171">
                  <c:v>3037</c:v>
                </c:pt>
                <c:pt idx="1172">
                  <c:v>3038</c:v>
                </c:pt>
                <c:pt idx="1173">
                  <c:v>3038</c:v>
                </c:pt>
                <c:pt idx="1174">
                  <c:v>3038</c:v>
                </c:pt>
                <c:pt idx="1175">
                  <c:v>3038</c:v>
                </c:pt>
                <c:pt idx="1176">
                  <c:v>3039</c:v>
                </c:pt>
                <c:pt idx="1177">
                  <c:v>3039</c:v>
                </c:pt>
                <c:pt idx="1178">
                  <c:v>3039</c:v>
                </c:pt>
                <c:pt idx="1179">
                  <c:v>3040</c:v>
                </c:pt>
                <c:pt idx="1180">
                  <c:v>3040</c:v>
                </c:pt>
                <c:pt idx="1181">
                  <c:v>3040</c:v>
                </c:pt>
                <c:pt idx="1182">
                  <c:v>3041</c:v>
                </c:pt>
                <c:pt idx="1183">
                  <c:v>3041</c:v>
                </c:pt>
                <c:pt idx="1184">
                  <c:v>3041</c:v>
                </c:pt>
                <c:pt idx="1185">
                  <c:v>3041</c:v>
                </c:pt>
                <c:pt idx="1186">
                  <c:v>3042</c:v>
                </c:pt>
                <c:pt idx="1187">
                  <c:v>3042</c:v>
                </c:pt>
                <c:pt idx="1188">
                  <c:v>3043</c:v>
                </c:pt>
                <c:pt idx="1189">
                  <c:v>3043</c:v>
                </c:pt>
                <c:pt idx="1190">
                  <c:v>3043</c:v>
                </c:pt>
                <c:pt idx="1191">
                  <c:v>3043</c:v>
                </c:pt>
                <c:pt idx="1192">
                  <c:v>3044</c:v>
                </c:pt>
                <c:pt idx="1193">
                  <c:v>3044</c:v>
                </c:pt>
                <c:pt idx="1194">
                  <c:v>3044</c:v>
                </c:pt>
                <c:pt idx="1195">
                  <c:v>3044</c:v>
                </c:pt>
                <c:pt idx="1196">
                  <c:v>3045</c:v>
                </c:pt>
                <c:pt idx="1197">
                  <c:v>3045</c:v>
                </c:pt>
                <c:pt idx="1198">
                  <c:v>3045</c:v>
                </c:pt>
                <c:pt idx="1199">
                  <c:v>3045</c:v>
                </c:pt>
                <c:pt idx="1200">
                  <c:v>3046</c:v>
                </c:pt>
                <c:pt idx="1201">
                  <c:v>3046</c:v>
                </c:pt>
                <c:pt idx="1202">
                  <c:v>3046</c:v>
                </c:pt>
                <c:pt idx="1203">
                  <c:v>3046</c:v>
                </c:pt>
                <c:pt idx="1204">
                  <c:v>3047</c:v>
                </c:pt>
                <c:pt idx="1205">
                  <c:v>3047</c:v>
                </c:pt>
                <c:pt idx="1206">
                  <c:v>3047</c:v>
                </c:pt>
                <c:pt idx="1207">
                  <c:v>3048</c:v>
                </c:pt>
                <c:pt idx="1208">
                  <c:v>3048</c:v>
                </c:pt>
                <c:pt idx="1209">
                  <c:v>3048</c:v>
                </c:pt>
                <c:pt idx="1210">
                  <c:v>3048</c:v>
                </c:pt>
                <c:pt idx="1211">
                  <c:v>3049</c:v>
                </c:pt>
                <c:pt idx="1212">
                  <c:v>3049</c:v>
                </c:pt>
                <c:pt idx="1213">
                  <c:v>3049</c:v>
                </c:pt>
                <c:pt idx="1214">
                  <c:v>3049</c:v>
                </c:pt>
                <c:pt idx="1215">
                  <c:v>3050</c:v>
                </c:pt>
                <c:pt idx="1216">
                  <c:v>3050</c:v>
                </c:pt>
                <c:pt idx="1217">
                  <c:v>3050</c:v>
                </c:pt>
                <c:pt idx="1218">
                  <c:v>3050</c:v>
                </c:pt>
                <c:pt idx="1219">
                  <c:v>3051</c:v>
                </c:pt>
                <c:pt idx="1220">
                  <c:v>3051</c:v>
                </c:pt>
                <c:pt idx="1221">
                  <c:v>3051</c:v>
                </c:pt>
                <c:pt idx="1222">
                  <c:v>3051</c:v>
                </c:pt>
                <c:pt idx="1223">
                  <c:v>3052</c:v>
                </c:pt>
                <c:pt idx="1224">
                  <c:v>3052</c:v>
                </c:pt>
                <c:pt idx="1225">
                  <c:v>3052</c:v>
                </c:pt>
                <c:pt idx="1226">
                  <c:v>3052</c:v>
                </c:pt>
                <c:pt idx="1227">
                  <c:v>3053</c:v>
                </c:pt>
                <c:pt idx="1228">
                  <c:v>3053</c:v>
                </c:pt>
                <c:pt idx="1229">
                  <c:v>3053</c:v>
                </c:pt>
                <c:pt idx="1230">
                  <c:v>3053</c:v>
                </c:pt>
                <c:pt idx="1231">
                  <c:v>3054</c:v>
                </c:pt>
                <c:pt idx="1232">
                  <c:v>3054</c:v>
                </c:pt>
                <c:pt idx="1233">
                  <c:v>3054</c:v>
                </c:pt>
                <c:pt idx="1234">
                  <c:v>3054</c:v>
                </c:pt>
                <c:pt idx="1235">
                  <c:v>3055</c:v>
                </c:pt>
                <c:pt idx="1236">
                  <c:v>3055</c:v>
                </c:pt>
                <c:pt idx="1237">
                  <c:v>3055</c:v>
                </c:pt>
                <c:pt idx="1238">
                  <c:v>3055</c:v>
                </c:pt>
                <c:pt idx="1239">
                  <c:v>3056</c:v>
                </c:pt>
                <c:pt idx="1240">
                  <c:v>3056</c:v>
                </c:pt>
                <c:pt idx="1241">
                  <c:v>3056</c:v>
                </c:pt>
                <c:pt idx="1242">
                  <c:v>3056</c:v>
                </c:pt>
                <c:pt idx="1243">
                  <c:v>3057</c:v>
                </c:pt>
                <c:pt idx="1244">
                  <c:v>3057</c:v>
                </c:pt>
                <c:pt idx="1245">
                  <c:v>3057</c:v>
                </c:pt>
                <c:pt idx="1246">
                  <c:v>3057</c:v>
                </c:pt>
                <c:pt idx="1247">
                  <c:v>3058</c:v>
                </c:pt>
                <c:pt idx="1248">
                  <c:v>3058</c:v>
                </c:pt>
                <c:pt idx="1249">
                  <c:v>3058</c:v>
                </c:pt>
                <c:pt idx="1250">
                  <c:v>3058</c:v>
                </c:pt>
                <c:pt idx="1251">
                  <c:v>3059</c:v>
                </c:pt>
                <c:pt idx="1252">
                  <c:v>3059</c:v>
                </c:pt>
                <c:pt idx="1253">
                  <c:v>3059</c:v>
                </c:pt>
                <c:pt idx="1254">
                  <c:v>3059</c:v>
                </c:pt>
                <c:pt idx="1255">
                  <c:v>3060</c:v>
                </c:pt>
                <c:pt idx="1256">
                  <c:v>3060</c:v>
                </c:pt>
                <c:pt idx="1257">
                  <c:v>3060</c:v>
                </c:pt>
                <c:pt idx="1258">
                  <c:v>3060</c:v>
                </c:pt>
                <c:pt idx="1259">
                  <c:v>3061</c:v>
                </c:pt>
                <c:pt idx="1260">
                  <c:v>3061</c:v>
                </c:pt>
                <c:pt idx="1261">
                  <c:v>3061</c:v>
                </c:pt>
                <c:pt idx="1262">
                  <c:v>3061</c:v>
                </c:pt>
                <c:pt idx="1263">
                  <c:v>3062</c:v>
                </c:pt>
                <c:pt idx="1264">
                  <c:v>3062</c:v>
                </c:pt>
                <c:pt idx="1265">
                  <c:v>3062</c:v>
                </c:pt>
                <c:pt idx="1266">
                  <c:v>3062</c:v>
                </c:pt>
                <c:pt idx="1267">
                  <c:v>3063</c:v>
                </c:pt>
                <c:pt idx="1268">
                  <c:v>3063</c:v>
                </c:pt>
                <c:pt idx="1269">
                  <c:v>3063</c:v>
                </c:pt>
                <c:pt idx="1270">
                  <c:v>3063</c:v>
                </c:pt>
                <c:pt idx="1271">
                  <c:v>3064</c:v>
                </c:pt>
                <c:pt idx="1272">
                  <c:v>3064</c:v>
                </c:pt>
                <c:pt idx="1273">
                  <c:v>3064</c:v>
                </c:pt>
                <c:pt idx="1274">
                  <c:v>3064</c:v>
                </c:pt>
                <c:pt idx="1275">
                  <c:v>3065</c:v>
                </c:pt>
                <c:pt idx="1276">
                  <c:v>3065</c:v>
                </c:pt>
                <c:pt idx="1277">
                  <c:v>3065</c:v>
                </c:pt>
                <c:pt idx="1278">
                  <c:v>3065</c:v>
                </c:pt>
                <c:pt idx="1279">
                  <c:v>3066</c:v>
                </c:pt>
                <c:pt idx="1280">
                  <c:v>3066</c:v>
                </c:pt>
                <c:pt idx="1281">
                  <c:v>3066</c:v>
                </c:pt>
                <c:pt idx="1282">
                  <c:v>3066</c:v>
                </c:pt>
                <c:pt idx="1283">
                  <c:v>3067</c:v>
                </c:pt>
                <c:pt idx="1284">
                  <c:v>3067</c:v>
                </c:pt>
                <c:pt idx="1285">
                  <c:v>3067</c:v>
                </c:pt>
                <c:pt idx="1286">
                  <c:v>3067</c:v>
                </c:pt>
                <c:pt idx="1287">
                  <c:v>3068</c:v>
                </c:pt>
                <c:pt idx="1288">
                  <c:v>3068</c:v>
                </c:pt>
                <c:pt idx="1289">
                  <c:v>3068</c:v>
                </c:pt>
                <c:pt idx="1290">
                  <c:v>3068</c:v>
                </c:pt>
                <c:pt idx="1291">
                  <c:v>3069</c:v>
                </c:pt>
                <c:pt idx="1292">
                  <c:v>3069</c:v>
                </c:pt>
                <c:pt idx="1293">
                  <c:v>3069</c:v>
                </c:pt>
                <c:pt idx="1294">
                  <c:v>3069</c:v>
                </c:pt>
                <c:pt idx="1295">
                  <c:v>3070</c:v>
                </c:pt>
                <c:pt idx="1296">
                  <c:v>3070</c:v>
                </c:pt>
                <c:pt idx="1297">
                  <c:v>3070</c:v>
                </c:pt>
                <c:pt idx="1298">
                  <c:v>3070</c:v>
                </c:pt>
                <c:pt idx="1299">
                  <c:v>3071</c:v>
                </c:pt>
                <c:pt idx="1300">
                  <c:v>3071</c:v>
                </c:pt>
                <c:pt idx="1301">
                  <c:v>3071</c:v>
                </c:pt>
                <c:pt idx="1302">
                  <c:v>3071</c:v>
                </c:pt>
                <c:pt idx="1303">
                  <c:v>3072</c:v>
                </c:pt>
                <c:pt idx="1304">
                  <c:v>3072</c:v>
                </c:pt>
                <c:pt idx="1305">
                  <c:v>3072</c:v>
                </c:pt>
                <c:pt idx="1306">
                  <c:v>3072</c:v>
                </c:pt>
                <c:pt idx="1307">
                  <c:v>3073</c:v>
                </c:pt>
                <c:pt idx="1308">
                  <c:v>3073</c:v>
                </c:pt>
                <c:pt idx="1309">
                  <c:v>3073</c:v>
                </c:pt>
                <c:pt idx="1310">
                  <c:v>3073</c:v>
                </c:pt>
                <c:pt idx="1311">
                  <c:v>3074</c:v>
                </c:pt>
                <c:pt idx="1312">
                  <c:v>3074</c:v>
                </c:pt>
                <c:pt idx="1313">
                  <c:v>3074</c:v>
                </c:pt>
                <c:pt idx="1314">
                  <c:v>3074</c:v>
                </c:pt>
                <c:pt idx="1315">
                  <c:v>3075</c:v>
                </c:pt>
                <c:pt idx="1316">
                  <c:v>3075</c:v>
                </c:pt>
                <c:pt idx="1317">
                  <c:v>3075</c:v>
                </c:pt>
                <c:pt idx="1318">
                  <c:v>3075</c:v>
                </c:pt>
                <c:pt idx="1319">
                  <c:v>3076</c:v>
                </c:pt>
                <c:pt idx="1320">
                  <c:v>3076</c:v>
                </c:pt>
                <c:pt idx="1321">
                  <c:v>3076</c:v>
                </c:pt>
                <c:pt idx="1322">
                  <c:v>3076</c:v>
                </c:pt>
                <c:pt idx="1323">
                  <c:v>3077</c:v>
                </c:pt>
                <c:pt idx="1324">
                  <c:v>3077</c:v>
                </c:pt>
                <c:pt idx="1325">
                  <c:v>3077</c:v>
                </c:pt>
                <c:pt idx="1326">
                  <c:v>3077</c:v>
                </c:pt>
                <c:pt idx="1327">
                  <c:v>3078</c:v>
                </c:pt>
                <c:pt idx="1328">
                  <c:v>3078</c:v>
                </c:pt>
                <c:pt idx="1329">
                  <c:v>3078</c:v>
                </c:pt>
                <c:pt idx="1330">
                  <c:v>3078</c:v>
                </c:pt>
                <c:pt idx="1331">
                  <c:v>3079</c:v>
                </c:pt>
                <c:pt idx="1332">
                  <c:v>3079</c:v>
                </c:pt>
                <c:pt idx="1333">
                  <c:v>3079</c:v>
                </c:pt>
                <c:pt idx="1334">
                  <c:v>3079</c:v>
                </c:pt>
                <c:pt idx="1335">
                  <c:v>3080</c:v>
                </c:pt>
                <c:pt idx="1336">
                  <c:v>3080</c:v>
                </c:pt>
                <c:pt idx="1337">
                  <c:v>3080</c:v>
                </c:pt>
                <c:pt idx="1338">
                  <c:v>3080</c:v>
                </c:pt>
                <c:pt idx="1339">
                  <c:v>3081</c:v>
                </c:pt>
                <c:pt idx="1340">
                  <c:v>3081</c:v>
                </c:pt>
                <c:pt idx="1341">
                  <c:v>3081</c:v>
                </c:pt>
                <c:pt idx="1342">
                  <c:v>3081</c:v>
                </c:pt>
                <c:pt idx="1343">
                  <c:v>3082</c:v>
                </c:pt>
                <c:pt idx="1344">
                  <c:v>3082</c:v>
                </c:pt>
                <c:pt idx="1345">
                  <c:v>3082</c:v>
                </c:pt>
                <c:pt idx="1346">
                  <c:v>3083</c:v>
                </c:pt>
                <c:pt idx="1347">
                  <c:v>3083</c:v>
                </c:pt>
                <c:pt idx="1348">
                  <c:v>3083</c:v>
                </c:pt>
                <c:pt idx="1349">
                  <c:v>3083</c:v>
                </c:pt>
                <c:pt idx="1350">
                  <c:v>3084</c:v>
                </c:pt>
                <c:pt idx="1351">
                  <c:v>3084</c:v>
                </c:pt>
                <c:pt idx="1352">
                  <c:v>3084</c:v>
                </c:pt>
                <c:pt idx="1353">
                  <c:v>3084</c:v>
                </c:pt>
                <c:pt idx="1354">
                  <c:v>3085</c:v>
                </c:pt>
                <c:pt idx="1355">
                  <c:v>3085</c:v>
                </c:pt>
                <c:pt idx="1356">
                  <c:v>3085</c:v>
                </c:pt>
                <c:pt idx="1357">
                  <c:v>3085</c:v>
                </c:pt>
                <c:pt idx="1358">
                  <c:v>3086</c:v>
                </c:pt>
                <c:pt idx="1359">
                  <c:v>3086</c:v>
                </c:pt>
                <c:pt idx="1360">
                  <c:v>3086</c:v>
                </c:pt>
                <c:pt idx="1361">
                  <c:v>3086</c:v>
                </c:pt>
                <c:pt idx="1362">
                  <c:v>3087</c:v>
                </c:pt>
                <c:pt idx="1363">
                  <c:v>3087</c:v>
                </c:pt>
                <c:pt idx="1364">
                  <c:v>3087</c:v>
                </c:pt>
                <c:pt idx="1365">
                  <c:v>3087</c:v>
                </c:pt>
                <c:pt idx="1366">
                  <c:v>3088</c:v>
                </c:pt>
                <c:pt idx="1367">
                  <c:v>3088</c:v>
                </c:pt>
                <c:pt idx="1368">
                  <c:v>3088</c:v>
                </c:pt>
                <c:pt idx="1369">
                  <c:v>3088</c:v>
                </c:pt>
                <c:pt idx="1370">
                  <c:v>3089</c:v>
                </c:pt>
                <c:pt idx="1371">
                  <c:v>3089</c:v>
                </c:pt>
                <c:pt idx="1372">
                  <c:v>3089</c:v>
                </c:pt>
                <c:pt idx="1373">
                  <c:v>3089</c:v>
                </c:pt>
                <c:pt idx="1374">
                  <c:v>3090</c:v>
                </c:pt>
                <c:pt idx="1375">
                  <c:v>3090</c:v>
                </c:pt>
                <c:pt idx="1376">
                  <c:v>3090</c:v>
                </c:pt>
                <c:pt idx="1377">
                  <c:v>3090</c:v>
                </c:pt>
                <c:pt idx="1378">
                  <c:v>3091</c:v>
                </c:pt>
                <c:pt idx="1379">
                  <c:v>3091</c:v>
                </c:pt>
                <c:pt idx="1380">
                  <c:v>3091</c:v>
                </c:pt>
                <c:pt idx="1381">
                  <c:v>3091</c:v>
                </c:pt>
                <c:pt idx="1382">
                  <c:v>3092</c:v>
                </c:pt>
                <c:pt idx="1383">
                  <c:v>3092</c:v>
                </c:pt>
                <c:pt idx="1384">
                  <c:v>3092</c:v>
                </c:pt>
                <c:pt idx="1385">
                  <c:v>3092</c:v>
                </c:pt>
                <c:pt idx="1386">
                  <c:v>3093</c:v>
                </c:pt>
                <c:pt idx="1387">
                  <c:v>3093</c:v>
                </c:pt>
                <c:pt idx="1388">
                  <c:v>3093</c:v>
                </c:pt>
                <c:pt idx="1389">
                  <c:v>3093</c:v>
                </c:pt>
                <c:pt idx="1390">
                  <c:v>3094</c:v>
                </c:pt>
                <c:pt idx="1391">
                  <c:v>3094</c:v>
                </c:pt>
                <c:pt idx="1392">
                  <c:v>3094</c:v>
                </c:pt>
                <c:pt idx="1393">
                  <c:v>3094</c:v>
                </c:pt>
                <c:pt idx="1394">
                  <c:v>3095</c:v>
                </c:pt>
                <c:pt idx="1395">
                  <c:v>3095</c:v>
                </c:pt>
                <c:pt idx="1396">
                  <c:v>3095</c:v>
                </c:pt>
                <c:pt idx="1397">
                  <c:v>3095</c:v>
                </c:pt>
                <c:pt idx="1398">
                  <c:v>3096</c:v>
                </c:pt>
                <c:pt idx="1399">
                  <c:v>3096</c:v>
                </c:pt>
                <c:pt idx="1400">
                  <c:v>3096</c:v>
                </c:pt>
                <c:pt idx="1401">
                  <c:v>3096</c:v>
                </c:pt>
                <c:pt idx="1402">
                  <c:v>3097</c:v>
                </c:pt>
                <c:pt idx="1403">
                  <c:v>3097</c:v>
                </c:pt>
                <c:pt idx="1404">
                  <c:v>3097</c:v>
                </c:pt>
                <c:pt idx="1405">
                  <c:v>3097</c:v>
                </c:pt>
                <c:pt idx="1406">
                  <c:v>3098</c:v>
                </c:pt>
                <c:pt idx="1407">
                  <c:v>3098</c:v>
                </c:pt>
                <c:pt idx="1408">
                  <c:v>3098</c:v>
                </c:pt>
                <c:pt idx="1409">
                  <c:v>3098</c:v>
                </c:pt>
                <c:pt idx="1410">
                  <c:v>3099</c:v>
                </c:pt>
                <c:pt idx="1411">
                  <c:v>3099</c:v>
                </c:pt>
                <c:pt idx="1412">
                  <c:v>3099</c:v>
                </c:pt>
                <c:pt idx="1413">
                  <c:v>3099</c:v>
                </c:pt>
                <c:pt idx="1414">
                  <c:v>3100</c:v>
                </c:pt>
                <c:pt idx="1415">
                  <c:v>3100</c:v>
                </c:pt>
                <c:pt idx="1416">
                  <c:v>3101</c:v>
                </c:pt>
                <c:pt idx="1417">
                  <c:v>3101</c:v>
                </c:pt>
                <c:pt idx="1418">
                  <c:v>3102</c:v>
                </c:pt>
                <c:pt idx="1419">
                  <c:v>3102</c:v>
                </c:pt>
                <c:pt idx="1420">
                  <c:v>3103</c:v>
                </c:pt>
                <c:pt idx="1421">
                  <c:v>3103</c:v>
                </c:pt>
                <c:pt idx="1422">
                  <c:v>3104</c:v>
                </c:pt>
                <c:pt idx="1423">
                  <c:v>3104</c:v>
                </c:pt>
                <c:pt idx="1424">
                  <c:v>3105</c:v>
                </c:pt>
                <c:pt idx="1425">
                  <c:v>3105</c:v>
                </c:pt>
                <c:pt idx="1426">
                  <c:v>3106</c:v>
                </c:pt>
                <c:pt idx="1427">
                  <c:v>3106</c:v>
                </c:pt>
                <c:pt idx="1428">
                  <c:v>3107</c:v>
                </c:pt>
                <c:pt idx="1429">
                  <c:v>3107</c:v>
                </c:pt>
                <c:pt idx="1430">
                  <c:v>3108</c:v>
                </c:pt>
                <c:pt idx="1431">
                  <c:v>3108</c:v>
                </c:pt>
                <c:pt idx="1432">
                  <c:v>3109</c:v>
                </c:pt>
                <c:pt idx="1433">
                  <c:v>3109</c:v>
                </c:pt>
                <c:pt idx="1434">
                  <c:v>3110</c:v>
                </c:pt>
                <c:pt idx="1435">
                  <c:v>3110</c:v>
                </c:pt>
                <c:pt idx="1436">
                  <c:v>3111</c:v>
                </c:pt>
                <c:pt idx="1437">
                  <c:v>3111</c:v>
                </c:pt>
                <c:pt idx="1438">
                  <c:v>3112</c:v>
                </c:pt>
                <c:pt idx="1439">
                  <c:v>3112</c:v>
                </c:pt>
                <c:pt idx="1440">
                  <c:v>3113</c:v>
                </c:pt>
                <c:pt idx="1441">
                  <c:v>3113</c:v>
                </c:pt>
                <c:pt idx="1442">
                  <c:v>3114</c:v>
                </c:pt>
                <c:pt idx="1443">
                  <c:v>3114</c:v>
                </c:pt>
                <c:pt idx="1444">
                  <c:v>3115</c:v>
                </c:pt>
                <c:pt idx="1445">
                  <c:v>3115</c:v>
                </c:pt>
                <c:pt idx="1446">
                  <c:v>3116</c:v>
                </c:pt>
                <c:pt idx="1447">
                  <c:v>3116</c:v>
                </c:pt>
                <c:pt idx="1448">
                  <c:v>3117</c:v>
                </c:pt>
                <c:pt idx="1449">
                  <c:v>3117</c:v>
                </c:pt>
                <c:pt idx="1450">
                  <c:v>3118</c:v>
                </c:pt>
                <c:pt idx="1451">
                  <c:v>3118</c:v>
                </c:pt>
                <c:pt idx="1452">
                  <c:v>3119</c:v>
                </c:pt>
                <c:pt idx="1453">
                  <c:v>3119</c:v>
                </c:pt>
                <c:pt idx="1454">
                  <c:v>3120</c:v>
                </c:pt>
                <c:pt idx="1455">
                  <c:v>3120</c:v>
                </c:pt>
                <c:pt idx="1456">
                  <c:v>3121</c:v>
                </c:pt>
                <c:pt idx="1457">
                  <c:v>3121</c:v>
                </c:pt>
                <c:pt idx="1458">
                  <c:v>3122</c:v>
                </c:pt>
                <c:pt idx="1459">
                  <c:v>3122</c:v>
                </c:pt>
                <c:pt idx="1460">
                  <c:v>3123</c:v>
                </c:pt>
                <c:pt idx="1461">
                  <c:v>3123</c:v>
                </c:pt>
                <c:pt idx="1462">
                  <c:v>3124</c:v>
                </c:pt>
                <c:pt idx="1463">
                  <c:v>3124</c:v>
                </c:pt>
                <c:pt idx="1464">
                  <c:v>3125</c:v>
                </c:pt>
                <c:pt idx="1465">
                  <c:v>3125</c:v>
                </c:pt>
                <c:pt idx="1466">
                  <c:v>3126</c:v>
                </c:pt>
                <c:pt idx="1467">
                  <c:v>3126</c:v>
                </c:pt>
                <c:pt idx="1468">
                  <c:v>3127</c:v>
                </c:pt>
                <c:pt idx="1469">
                  <c:v>3127</c:v>
                </c:pt>
                <c:pt idx="1470">
                  <c:v>3128</c:v>
                </c:pt>
                <c:pt idx="1471">
                  <c:v>3128</c:v>
                </c:pt>
                <c:pt idx="1472">
                  <c:v>3129</c:v>
                </c:pt>
                <c:pt idx="1473">
                  <c:v>3129</c:v>
                </c:pt>
                <c:pt idx="1474">
                  <c:v>3130</c:v>
                </c:pt>
                <c:pt idx="1475">
                  <c:v>3130</c:v>
                </c:pt>
                <c:pt idx="1476">
                  <c:v>3131</c:v>
                </c:pt>
                <c:pt idx="1477">
                  <c:v>3131</c:v>
                </c:pt>
                <c:pt idx="1478">
                  <c:v>3132</c:v>
                </c:pt>
                <c:pt idx="1479">
                  <c:v>3132</c:v>
                </c:pt>
                <c:pt idx="1480">
                  <c:v>3133</c:v>
                </c:pt>
                <c:pt idx="1481">
                  <c:v>3133</c:v>
                </c:pt>
                <c:pt idx="1482">
                  <c:v>3134</c:v>
                </c:pt>
                <c:pt idx="1483">
                  <c:v>3134</c:v>
                </c:pt>
                <c:pt idx="1484">
                  <c:v>3135</c:v>
                </c:pt>
                <c:pt idx="1485">
                  <c:v>3135</c:v>
                </c:pt>
                <c:pt idx="1486">
                  <c:v>3137</c:v>
                </c:pt>
                <c:pt idx="1487">
                  <c:v>3137</c:v>
                </c:pt>
                <c:pt idx="1488">
                  <c:v>3138</c:v>
                </c:pt>
                <c:pt idx="1489">
                  <c:v>3138</c:v>
                </c:pt>
                <c:pt idx="1490">
                  <c:v>3140</c:v>
                </c:pt>
                <c:pt idx="1491">
                  <c:v>3140</c:v>
                </c:pt>
                <c:pt idx="1492">
                  <c:v>3141</c:v>
                </c:pt>
                <c:pt idx="1493">
                  <c:v>3141</c:v>
                </c:pt>
                <c:pt idx="1494">
                  <c:v>3142</c:v>
                </c:pt>
                <c:pt idx="1495">
                  <c:v>3142</c:v>
                </c:pt>
                <c:pt idx="1496">
                  <c:v>3144</c:v>
                </c:pt>
                <c:pt idx="1497">
                  <c:v>3144</c:v>
                </c:pt>
                <c:pt idx="1498">
                  <c:v>3145</c:v>
                </c:pt>
                <c:pt idx="1499">
                  <c:v>3145</c:v>
                </c:pt>
                <c:pt idx="1500">
                  <c:v>3146</c:v>
                </c:pt>
                <c:pt idx="1501">
                  <c:v>3147</c:v>
                </c:pt>
                <c:pt idx="1502">
                  <c:v>3147</c:v>
                </c:pt>
                <c:pt idx="1503">
                  <c:v>3148</c:v>
                </c:pt>
                <c:pt idx="1504">
                  <c:v>3148</c:v>
                </c:pt>
                <c:pt idx="1505">
                  <c:v>3149</c:v>
                </c:pt>
                <c:pt idx="1506">
                  <c:v>3149</c:v>
                </c:pt>
                <c:pt idx="1507">
                  <c:v>3150</c:v>
                </c:pt>
                <c:pt idx="1508">
                  <c:v>3150</c:v>
                </c:pt>
                <c:pt idx="1509">
                  <c:v>3151</c:v>
                </c:pt>
                <c:pt idx="1510">
                  <c:v>3151</c:v>
                </c:pt>
                <c:pt idx="1511">
                  <c:v>3152</c:v>
                </c:pt>
                <c:pt idx="1512">
                  <c:v>3152</c:v>
                </c:pt>
                <c:pt idx="1513">
                  <c:v>3154</c:v>
                </c:pt>
                <c:pt idx="1514">
                  <c:v>3154</c:v>
                </c:pt>
                <c:pt idx="1515">
                  <c:v>3155</c:v>
                </c:pt>
                <c:pt idx="1516">
                  <c:v>3155</c:v>
                </c:pt>
                <c:pt idx="1517">
                  <c:v>3156</c:v>
                </c:pt>
                <c:pt idx="1518">
                  <c:v>3156</c:v>
                </c:pt>
                <c:pt idx="1519">
                  <c:v>3157</c:v>
                </c:pt>
                <c:pt idx="1520">
                  <c:v>3157</c:v>
                </c:pt>
                <c:pt idx="1521">
                  <c:v>3158</c:v>
                </c:pt>
                <c:pt idx="1522">
                  <c:v>3158</c:v>
                </c:pt>
                <c:pt idx="1523">
                  <c:v>3159</c:v>
                </c:pt>
                <c:pt idx="1524">
                  <c:v>3159</c:v>
                </c:pt>
                <c:pt idx="1525">
                  <c:v>3160</c:v>
                </c:pt>
                <c:pt idx="1526">
                  <c:v>3160</c:v>
                </c:pt>
                <c:pt idx="1527">
                  <c:v>3161</c:v>
                </c:pt>
                <c:pt idx="1528">
                  <c:v>3161</c:v>
                </c:pt>
                <c:pt idx="1529">
                  <c:v>3162</c:v>
                </c:pt>
                <c:pt idx="1530">
                  <c:v>3162</c:v>
                </c:pt>
                <c:pt idx="1531">
                  <c:v>3163</c:v>
                </c:pt>
                <c:pt idx="1532">
                  <c:v>3163</c:v>
                </c:pt>
                <c:pt idx="1533">
                  <c:v>3164</c:v>
                </c:pt>
                <c:pt idx="1534">
                  <c:v>3164</c:v>
                </c:pt>
                <c:pt idx="1535">
                  <c:v>3165</c:v>
                </c:pt>
                <c:pt idx="1536">
                  <c:v>3165</c:v>
                </c:pt>
                <c:pt idx="1537">
                  <c:v>3166</c:v>
                </c:pt>
                <c:pt idx="1538">
                  <c:v>3166</c:v>
                </c:pt>
                <c:pt idx="1539">
                  <c:v>3167</c:v>
                </c:pt>
                <c:pt idx="1540">
                  <c:v>3167</c:v>
                </c:pt>
                <c:pt idx="1541">
                  <c:v>3168</c:v>
                </c:pt>
                <c:pt idx="1542">
                  <c:v>3168</c:v>
                </c:pt>
                <c:pt idx="1543">
                  <c:v>3169</c:v>
                </c:pt>
                <c:pt idx="1544">
                  <c:v>3170</c:v>
                </c:pt>
                <c:pt idx="1545">
                  <c:v>3170</c:v>
                </c:pt>
                <c:pt idx="1546">
                  <c:v>3171</c:v>
                </c:pt>
                <c:pt idx="1547">
                  <c:v>3171</c:v>
                </c:pt>
                <c:pt idx="1548">
                  <c:v>3172</c:v>
                </c:pt>
                <c:pt idx="1549">
                  <c:v>3172</c:v>
                </c:pt>
                <c:pt idx="1550">
                  <c:v>3173</c:v>
                </c:pt>
                <c:pt idx="1551">
                  <c:v>3173</c:v>
                </c:pt>
                <c:pt idx="1552">
                  <c:v>3174</c:v>
                </c:pt>
                <c:pt idx="1553">
                  <c:v>3174</c:v>
                </c:pt>
                <c:pt idx="1554">
                  <c:v>3175</c:v>
                </c:pt>
                <c:pt idx="1555">
                  <c:v>3175</c:v>
                </c:pt>
                <c:pt idx="1556">
                  <c:v>3176</c:v>
                </c:pt>
                <c:pt idx="1557">
                  <c:v>3176</c:v>
                </c:pt>
                <c:pt idx="1558">
                  <c:v>3177</c:v>
                </c:pt>
                <c:pt idx="1559">
                  <c:v>3177</c:v>
                </c:pt>
                <c:pt idx="1560">
                  <c:v>3178</c:v>
                </c:pt>
                <c:pt idx="1561">
                  <c:v>3178</c:v>
                </c:pt>
                <c:pt idx="1562">
                  <c:v>3179</c:v>
                </c:pt>
                <c:pt idx="1563">
                  <c:v>3179</c:v>
                </c:pt>
                <c:pt idx="1564">
                  <c:v>3180</c:v>
                </c:pt>
                <c:pt idx="1565">
                  <c:v>3180</c:v>
                </c:pt>
                <c:pt idx="1566">
                  <c:v>3181</c:v>
                </c:pt>
                <c:pt idx="1567">
                  <c:v>3181</c:v>
                </c:pt>
                <c:pt idx="1568">
                  <c:v>3182</c:v>
                </c:pt>
                <c:pt idx="1569">
                  <c:v>3182</c:v>
                </c:pt>
                <c:pt idx="1570">
                  <c:v>3183</c:v>
                </c:pt>
                <c:pt idx="1571">
                  <c:v>3183</c:v>
                </c:pt>
                <c:pt idx="1572">
                  <c:v>3184</c:v>
                </c:pt>
                <c:pt idx="1573">
                  <c:v>3184</c:v>
                </c:pt>
                <c:pt idx="1574">
                  <c:v>3185</c:v>
                </c:pt>
                <c:pt idx="1575">
                  <c:v>3185</c:v>
                </c:pt>
                <c:pt idx="1576">
                  <c:v>3186</c:v>
                </c:pt>
                <c:pt idx="1577">
                  <c:v>3186</c:v>
                </c:pt>
                <c:pt idx="1578">
                  <c:v>3187</c:v>
                </c:pt>
                <c:pt idx="1579">
                  <c:v>3187</c:v>
                </c:pt>
                <c:pt idx="1580">
                  <c:v>3188</c:v>
                </c:pt>
                <c:pt idx="1581">
                  <c:v>3188</c:v>
                </c:pt>
                <c:pt idx="1582">
                  <c:v>3189</c:v>
                </c:pt>
                <c:pt idx="1583">
                  <c:v>3189</c:v>
                </c:pt>
                <c:pt idx="1584">
                  <c:v>3190</c:v>
                </c:pt>
                <c:pt idx="1585">
                  <c:v>3190</c:v>
                </c:pt>
                <c:pt idx="1586">
                  <c:v>3191</c:v>
                </c:pt>
                <c:pt idx="1587">
                  <c:v>3191</c:v>
                </c:pt>
                <c:pt idx="1588">
                  <c:v>3192</c:v>
                </c:pt>
                <c:pt idx="1589">
                  <c:v>3192</c:v>
                </c:pt>
                <c:pt idx="1590">
                  <c:v>3193</c:v>
                </c:pt>
                <c:pt idx="1591">
                  <c:v>3193</c:v>
                </c:pt>
                <c:pt idx="1592">
                  <c:v>3194</c:v>
                </c:pt>
                <c:pt idx="1593">
                  <c:v>3194</c:v>
                </c:pt>
                <c:pt idx="1594">
                  <c:v>3195</c:v>
                </c:pt>
                <c:pt idx="1595">
                  <c:v>3195</c:v>
                </c:pt>
                <c:pt idx="1596">
                  <c:v>3196</c:v>
                </c:pt>
                <c:pt idx="1597">
                  <c:v>3196</c:v>
                </c:pt>
                <c:pt idx="1598">
                  <c:v>3197</c:v>
                </c:pt>
                <c:pt idx="1599">
                  <c:v>3197</c:v>
                </c:pt>
                <c:pt idx="1600">
                  <c:v>3198</c:v>
                </c:pt>
                <c:pt idx="1601">
                  <c:v>3198</c:v>
                </c:pt>
                <c:pt idx="1602">
                  <c:v>3199</c:v>
                </c:pt>
                <c:pt idx="1603">
                  <c:v>3199</c:v>
                </c:pt>
                <c:pt idx="1604">
                  <c:v>3200</c:v>
                </c:pt>
                <c:pt idx="1605">
                  <c:v>3200</c:v>
                </c:pt>
                <c:pt idx="1606">
                  <c:v>3201</c:v>
                </c:pt>
                <c:pt idx="1607">
                  <c:v>3201</c:v>
                </c:pt>
                <c:pt idx="1608">
                  <c:v>3202</c:v>
                </c:pt>
                <c:pt idx="1609">
                  <c:v>3202</c:v>
                </c:pt>
                <c:pt idx="1610">
                  <c:v>3203</c:v>
                </c:pt>
                <c:pt idx="1611">
                  <c:v>3203</c:v>
                </c:pt>
                <c:pt idx="1612">
                  <c:v>3204</c:v>
                </c:pt>
                <c:pt idx="1613">
                  <c:v>3204</c:v>
                </c:pt>
                <c:pt idx="1614">
                  <c:v>3205</c:v>
                </c:pt>
                <c:pt idx="1615">
                  <c:v>3205</c:v>
                </c:pt>
                <c:pt idx="1616">
                  <c:v>3206</c:v>
                </c:pt>
                <c:pt idx="1617">
                  <c:v>3206</c:v>
                </c:pt>
                <c:pt idx="1618">
                  <c:v>3207</c:v>
                </c:pt>
                <c:pt idx="1619">
                  <c:v>3207</c:v>
                </c:pt>
                <c:pt idx="1620">
                  <c:v>3209</c:v>
                </c:pt>
                <c:pt idx="1621">
                  <c:v>3209</c:v>
                </c:pt>
                <c:pt idx="1622">
                  <c:v>3210</c:v>
                </c:pt>
                <c:pt idx="1623">
                  <c:v>3210</c:v>
                </c:pt>
                <c:pt idx="1624">
                  <c:v>3211</c:v>
                </c:pt>
                <c:pt idx="1625">
                  <c:v>3211</c:v>
                </c:pt>
                <c:pt idx="1626">
                  <c:v>3212</c:v>
                </c:pt>
                <c:pt idx="1627">
                  <c:v>3212</c:v>
                </c:pt>
                <c:pt idx="1628">
                  <c:v>3213</c:v>
                </c:pt>
                <c:pt idx="1629">
                  <c:v>3213</c:v>
                </c:pt>
                <c:pt idx="1630">
                  <c:v>3214</c:v>
                </c:pt>
                <c:pt idx="1631">
                  <c:v>3214</c:v>
                </c:pt>
                <c:pt idx="1632">
                  <c:v>3215</c:v>
                </c:pt>
                <c:pt idx="1633">
                  <c:v>3215</c:v>
                </c:pt>
                <c:pt idx="1634">
                  <c:v>3216</c:v>
                </c:pt>
                <c:pt idx="1635">
                  <c:v>3216</c:v>
                </c:pt>
                <c:pt idx="1636">
                  <c:v>3217</c:v>
                </c:pt>
                <c:pt idx="1637">
                  <c:v>3217</c:v>
                </c:pt>
                <c:pt idx="1638">
                  <c:v>3218</c:v>
                </c:pt>
                <c:pt idx="1639">
                  <c:v>3218</c:v>
                </c:pt>
                <c:pt idx="1640">
                  <c:v>3219</c:v>
                </c:pt>
                <c:pt idx="1641">
                  <c:v>3219</c:v>
                </c:pt>
                <c:pt idx="1642">
                  <c:v>3220</c:v>
                </c:pt>
                <c:pt idx="1643">
                  <c:v>3220</c:v>
                </c:pt>
                <c:pt idx="1644">
                  <c:v>3221</c:v>
                </c:pt>
                <c:pt idx="1645">
                  <c:v>3221</c:v>
                </c:pt>
                <c:pt idx="1646">
                  <c:v>3222</c:v>
                </c:pt>
                <c:pt idx="1647">
                  <c:v>3222</c:v>
                </c:pt>
                <c:pt idx="1648">
                  <c:v>3223</c:v>
                </c:pt>
                <c:pt idx="1649">
                  <c:v>3223</c:v>
                </c:pt>
                <c:pt idx="1650">
                  <c:v>3225</c:v>
                </c:pt>
                <c:pt idx="1651">
                  <c:v>3225</c:v>
                </c:pt>
                <c:pt idx="1652">
                  <c:v>3226</c:v>
                </c:pt>
                <c:pt idx="1653">
                  <c:v>3226</c:v>
                </c:pt>
                <c:pt idx="1654">
                  <c:v>3227</c:v>
                </c:pt>
                <c:pt idx="1655">
                  <c:v>3227</c:v>
                </c:pt>
                <c:pt idx="1656">
                  <c:v>3228</c:v>
                </c:pt>
                <c:pt idx="1657">
                  <c:v>3228</c:v>
                </c:pt>
                <c:pt idx="1658">
                  <c:v>3229</c:v>
                </c:pt>
                <c:pt idx="1659">
                  <c:v>3229</c:v>
                </c:pt>
                <c:pt idx="1660">
                  <c:v>3230</c:v>
                </c:pt>
                <c:pt idx="1661">
                  <c:v>3230</c:v>
                </c:pt>
                <c:pt idx="1662">
                  <c:v>3231</c:v>
                </c:pt>
                <c:pt idx="1663">
                  <c:v>3231</c:v>
                </c:pt>
                <c:pt idx="1664">
                  <c:v>3232</c:v>
                </c:pt>
                <c:pt idx="1665">
                  <c:v>3232</c:v>
                </c:pt>
                <c:pt idx="1666">
                  <c:v>3233</c:v>
                </c:pt>
                <c:pt idx="1667">
                  <c:v>3233</c:v>
                </c:pt>
                <c:pt idx="1668">
                  <c:v>3235</c:v>
                </c:pt>
                <c:pt idx="1669">
                  <c:v>3235</c:v>
                </c:pt>
                <c:pt idx="1670">
                  <c:v>3236</c:v>
                </c:pt>
                <c:pt idx="1671">
                  <c:v>3236</c:v>
                </c:pt>
                <c:pt idx="1672">
                  <c:v>3237</c:v>
                </c:pt>
                <c:pt idx="1673">
                  <c:v>3237</c:v>
                </c:pt>
                <c:pt idx="1674">
                  <c:v>3238</c:v>
                </c:pt>
                <c:pt idx="1675">
                  <c:v>3238</c:v>
                </c:pt>
                <c:pt idx="1676">
                  <c:v>3239</c:v>
                </c:pt>
                <c:pt idx="1677">
                  <c:v>3239</c:v>
                </c:pt>
                <c:pt idx="1678">
                  <c:v>3240</c:v>
                </c:pt>
                <c:pt idx="1679">
                  <c:v>3240</c:v>
                </c:pt>
                <c:pt idx="1680">
                  <c:v>3241</c:v>
                </c:pt>
                <c:pt idx="1681">
                  <c:v>3241</c:v>
                </c:pt>
                <c:pt idx="1682">
                  <c:v>3242</c:v>
                </c:pt>
                <c:pt idx="1683">
                  <c:v>3242</c:v>
                </c:pt>
                <c:pt idx="1684">
                  <c:v>3243</c:v>
                </c:pt>
                <c:pt idx="1685">
                  <c:v>3243</c:v>
                </c:pt>
                <c:pt idx="1686">
                  <c:v>3244</c:v>
                </c:pt>
                <c:pt idx="1687">
                  <c:v>3244</c:v>
                </c:pt>
                <c:pt idx="1688">
                  <c:v>3245</c:v>
                </c:pt>
                <c:pt idx="1689">
                  <c:v>3245</c:v>
                </c:pt>
                <c:pt idx="1690">
                  <c:v>3246</c:v>
                </c:pt>
                <c:pt idx="1691">
                  <c:v>3246</c:v>
                </c:pt>
                <c:pt idx="1692">
                  <c:v>3247</c:v>
                </c:pt>
                <c:pt idx="1693">
                  <c:v>3247</c:v>
                </c:pt>
                <c:pt idx="1694">
                  <c:v>3248</c:v>
                </c:pt>
                <c:pt idx="1695">
                  <c:v>3248</c:v>
                </c:pt>
                <c:pt idx="1696">
                  <c:v>3249</c:v>
                </c:pt>
                <c:pt idx="1697">
                  <c:v>3249</c:v>
                </c:pt>
                <c:pt idx="1698">
                  <c:v>3250</c:v>
                </c:pt>
                <c:pt idx="1699">
                  <c:v>3250</c:v>
                </c:pt>
                <c:pt idx="1700">
                  <c:v>3251</c:v>
                </c:pt>
                <c:pt idx="1701">
                  <c:v>3251</c:v>
                </c:pt>
                <c:pt idx="1702">
                  <c:v>3252</c:v>
                </c:pt>
                <c:pt idx="1703">
                  <c:v>3252</c:v>
                </c:pt>
                <c:pt idx="1704">
                  <c:v>3253</c:v>
                </c:pt>
                <c:pt idx="1705">
                  <c:v>3253</c:v>
                </c:pt>
                <c:pt idx="1706">
                  <c:v>3254</c:v>
                </c:pt>
                <c:pt idx="1707">
                  <c:v>3254</c:v>
                </c:pt>
                <c:pt idx="1708">
                  <c:v>3255</c:v>
                </c:pt>
                <c:pt idx="1709">
                  <c:v>3255</c:v>
                </c:pt>
                <c:pt idx="1710">
                  <c:v>3256</c:v>
                </c:pt>
                <c:pt idx="1711">
                  <c:v>3256</c:v>
                </c:pt>
                <c:pt idx="1712">
                  <c:v>3257</c:v>
                </c:pt>
                <c:pt idx="1713">
                  <c:v>3257</c:v>
                </c:pt>
                <c:pt idx="1714">
                  <c:v>3258</c:v>
                </c:pt>
                <c:pt idx="1715">
                  <c:v>3258</c:v>
                </c:pt>
                <c:pt idx="1716">
                  <c:v>3259</c:v>
                </c:pt>
                <c:pt idx="1717">
                  <c:v>3259</c:v>
                </c:pt>
                <c:pt idx="1718">
                  <c:v>3260</c:v>
                </c:pt>
                <c:pt idx="1719">
                  <c:v>3260</c:v>
                </c:pt>
                <c:pt idx="1720">
                  <c:v>3261</c:v>
                </c:pt>
                <c:pt idx="1721">
                  <c:v>3261</c:v>
                </c:pt>
                <c:pt idx="1722">
                  <c:v>3262</c:v>
                </c:pt>
                <c:pt idx="1723">
                  <c:v>3262</c:v>
                </c:pt>
                <c:pt idx="1724">
                  <c:v>3263</c:v>
                </c:pt>
                <c:pt idx="1725">
                  <c:v>3263</c:v>
                </c:pt>
                <c:pt idx="1726">
                  <c:v>3264</c:v>
                </c:pt>
                <c:pt idx="1727">
                  <c:v>3264</c:v>
                </c:pt>
                <c:pt idx="1728">
                  <c:v>3265</c:v>
                </c:pt>
                <c:pt idx="1729">
                  <c:v>3265</c:v>
                </c:pt>
                <c:pt idx="1730">
                  <c:v>3266</c:v>
                </c:pt>
                <c:pt idx="1731">
                  <c:v>3266</c:v>
                </c:pt>
                <c:pt idx="1732">
                  <c:v>3267</c:v>
                </c:pt>
                <c:pt idx="1733">
                  <c:v>3267</c:v>
                </c:pt>
                <c:pt idx="1734">
                  <c:v>3268</c:v>
                </c:pt>
                <c:pt idx="1735">
                  <c:v>3268</c:v>
                </c:pt>
                <c:pt idx="1736">
                  <c:v>3269</c:v>
                </c:pt>
                <c:pt idx="1737">
                  <c:v>3269</c:v>
                </c:pt>
                <c:pt idx="1738">
                  <c:v>3270</c:v>
                </c:pt>
                <c:pt idx="1739">
                  <c:v>3270</c:v>
                </c:pt>
                <c:pt idx="1740">
                  <c:v>3271</c:v>
                </c:pt>
                <c:pt idx="1741">
                  <c:v>3271</c:v>
                </c:pt>
                <c:pt idx="1742">
                  <c:v>3272</c:v>
                </c:pt>
                <c:pt idx="1743">
                  <c:v>3272</c:v>
                </c:pt>
                <c:pt idx="1744">
                  <c:v>3273</c:v>
                </c:pt>
                <c:pt idx="1745">
                  <c:v>3273</c:v>
                </c:pt>
                <c:pt idx="1746">
                  <c:v>3274</c:v>
                </c:pt>
                <c:pt idx="1747">
                  <c:v>3274</c:v>
                </c:pt>
                <c:pt idx="1748">
                  <c:v>3275</c:v>
                </c:pt>
                <c:pt idx="1749">
                  <c:v>3275</c:v>
                </c:pt>
                <c:pt idx="1750">
                  <c:v>3276</c:v>
                </c:pt>
                <c:pt idx="1751">
                  <c:v>3276</c:v>
                </c:pt>
                <c:pt idx="1752">
                  <c:v>3277</c:v>
                </c:pt>
                <c:pt idx="1753">
                  <c:v>3277</c:v>
                </c:pt>
                <c:pt idx="1754">
                  <c:v>3278</c:v>
                </c:pt>
                <c:pt idx="1755">
                  <c:v>3278</c:v>
                </c:pt>
                <c:pt idx="1756">
                  <c:v>3279</c:v>
                </c:pt>
                <c:pt idx="1757">
                  <c:v>3279</c:v>
                </c:pt>
                <c:pt idx="1758">
                  <c:v>3280</c:v>
                </c:pt>
                <c:pt idx="1759">
                  <c:v>3280</c:v>
                </c:pt>
                <c:pt idx="1760">
                  <c:v>3281</c:v>
                </c:pt>
                <c:pt idx="1761">
                  <c:v>3281</c:v>
                </c:pt>
                <c:pt idx="1762">
                  <c:v>3282</c:v>
                </c:pt>
                <c:pt idx="1763">
                  <c:v>3282</c:v>
                </c:pt>
                <c:pt idx="1764">
                  <c:v>3283</c:v>
                </c:pt>
                <c:pt idx="1765">
                  <c:v>3283</c:v>
                </c:pt>
                <c:pt idx="1766">
                  <c:v>3284</c:v>
                </c:pt>
                <c:pt idx="1767">
                  <c:v>3284</c:v>
                </c:pt>
                <c:pt idx="1768">
                  <c:v>3285</c:v>
                </c:pt>
                <c:pt idx="1769">
                  <c:v>3285</c:v>
                </c:pt>
                <c:pt idx="1770">
                  <c:v>3286</c:v>
                </c:pt>
                <c:pt idx="1771">
                  <c:v>3286</c:v>
                </c:pt>
                <c:pt idx="1772">
                  <c:v>3287</c:v>
                </c:pt>
                <c:pt idx="1773">
                  <c:v>3287</c:v>
                </c:pt>
                <c:pt idx="1774">
                  <c:v>3288</c:v>
                </c:pt>
                <c:pt idx="1775">
                  <c:v>3288</c:v>
                </c:pt>
                <c:pt idx="1776">
                  <c:v>3289</c:v>
                </c:pt>
                <c:pt idx="1777">
                  <c:v>3289</c:v>
                </c:pt>
                <c:pt idx="1778">
                  <c:v>3290</c:v>
                </c:pt>
                <c:pt idx="1779">
                  <c:v>3290</c:v>
                </c:pt>
                <c:pt idx="1780">
                  <c:v>3291</c:v>
                </c:pt>
                <c:pt idx="1781">
                  <c:v>3291</c:v>
                </c:pt>
                <c:pt idx="1782">
                  <c:v>3292</c:v>
                </c:pt>
                <c:pt idx="1783">
                  <c:v>3292</c:v>
                </c:pt>
                <c:pt idx="1784">
                  <c:v>3293</c:v>
                </c:pt>
                <c:pt idx="1785">
                  <c:v>3293</c:v>
                </c:pt>
                <c:pt idx="1786">
                  <c:v>3294</c:v>
                </c:pt>
                <c:pt idx="1787">
                  <c:v>3294</c:v>
                </c:pt>
                <c:pt idx="1788">
                  <c:v>3295</c:v>
                </c:pt>
                <c:pt idx="1789">
                  <c:v>3295</c:v>
                </c:pt>
                <c:pt idx="1790">
                  <c:v>3296</c:v>
                </c:pt>
                <c:pt idx="1791">
                  <c:v>3296</c:v>
                </c:pt>
                <c:pt idx="1792">
                  <c:v>3297</c:v>
                </c:pt>
                <c:pt idx="1793">
                  <c:v>3297</c:v>
                </c:pt>
                <c:pt idx="1794">
                  <c:v>3298</c:v>
                </c:pt>
                <c:pt idx="1795">
                  <c:v>3298</c:v>
                </c:pt>
                <c:pt idx="1796">
                  <c:v>3299</c:v>
                </c:pt>
                <c:pt idx="1797">
                  <c:v>3299</c:v>
                </c:pt>
                <c:pt idx="1798">
                  <c:v>3300</c:v>
                </c:pt>
                <c:pt idx="1799">
                  <c:v>3300</c:v>
                </c:pt>
                <c:pt idx="1800">
                  <c:v>3301</c:v>
                </c:pt>
                <c:pt idx="1801">
                  <c:v>3301</c:v>
                </c:pt>
                <c:pt idx="1802">
                  <c:v>3302</c:v>
                </c:pt>
                <c:pt idx="1803">
                  <c:v>3302</c:v>
                </c:pt>
                <c:pt idx="1804">
                  <c:v>3303</c:v>
                </c:pt>
                <c:pt idx="1805">
                  <c:v>3303</c:v>
                </c:pt>
                <c:pt idx="1806">
                  <c:v>3304</c:v>
                </c:pt>
                <c:pt idx="1807">
                  <c:v>3304</c:v>
                </c:pt>
                <c:pt idx="1808">
                  <c:v>3305</c:v>
                </c:pt>
                <c:pt idx="1809">
                  <c:v>3305</c:v>
                </c:pt>
                <c:pt idx="1810">
                  <c:v>3306</c:v>
                </c:pt>
                <c:pt idx="1811">
                  <c:v>3306</c:v>
                </c:pt>
                <c:pt idx="1812">
                  <c:v>3307</c:v>
                </c:pt>
                <c:pt idx="1813">
                  <c:v>3307</c:v>
                </c:pt>
                <c:pt idx="1814">
                  <c:v>3308</c:v>
                </c:pt>
                <c:pt idx="1815">
                  <c:v>3308</c:v>
                </c:pt>
                <c:pt idx="1816">
                  <c:v>3309</c:v>
                </c:pt>
                <c:pt idx="1817">
                  <c:v>3309</c:v>
                </c:pt>
                <c:pt idx="1818">
                  <c:v>3310</c:v>
                </c:pt>
                <c:pt idx="1819">
                  <c:v>3310</c:v>
                </c:pt>
                <c:pt idx="1820">
                  <c:v>3311</c:v>
                </c:pt>
                <c:pt idx="1821">
                  <c:v>3311</c:v>
                </c:pt>
                <c:pt idx="1822">
                  <c:v>3312</c:v>
                </c:pt>
                <c:pt idx="1823">
                  <c:v>3312</c:v>
                </c:pt>
                <c:pt idx="1824">
                  <c:v>3313</c:v>
                </c:pt>
                <c:pt idx="1825">
                  <c:v>3313</c:v>
                </c:pt>
                <c:pt idx="1826">
                  <c:v>3314</c:v>
                </c:pt>
                <c:pt idx="1827">
                  <c:v>3314</c:v>
                </c:pt>
                <c:pt idx="1828">
                  <c:v>3315</c:v>
                </c:pt>
                <c:pt idx="1829">
                  <c:v>3315</c:v>
                </c:pt>
                <c:pt idx="1830">
                  <c:v>3316</c:v>
                </c:pt>
                <c:pt idx="1831">
                  <c:v>3316</c:v>
                </c:pt>
                <c:pt idx="1832">
                  <c:v>3317</c:v>
                </c:pt>
                <c:pt idx="1833">
                  <c:v>3317</c:v>
                </c:pt>
                <c:pt idx="1834">
                  <c:v>3318</c:v>
                </c:pt>
                <c:pt idx="1835">
                  <c:v>3318</c:v>
                </c:pt>
                <c:pt idx="1836">
                  <c:v>3319</c:v>
                </c:pt>
                <c:pt idx="1837">
                  <c:v>3319</c:v>
                </c:pt>
                <c:pt idx="1838">
                  <c:v>3320</c:v>
                </c:pt>
                <c:pt idx="1839">
                  <c:v>3320</c:v>
                </c:pt>
                <c:pt idx="1840">
                  <c:v>3321</c:v>
                </c:pt>
                <c:pt idx="1841">
                  <c:v>3321</c:v>
                </c:pt>
                <c:pt idx="1842">
                  <c:v>3322</c:v>
                </c:pt>
                <c:pt idx="1843">
                  <c:v>3322</c:v>
                </c:pt>
                <c:pt idx="1844">
                  <c:v>3323</c:v>
                </c:pt>
                <c:pt idx="1845">
                  <c:v>3323</c:v>
                </c:pt>
                <c:pt idx="1846">
                  <c:v>3324</c:v>
                </c:pt>
                <c:pt idx="1847">
                  <c:v>3324</c:v>
                </c:pt>
                <c:pt idx="1848">
                  <c:v>3325</c:v>
                </c:pt>
                <c:pt idx="1849">
                  <c:v>3325</c:v>
                </c:pt>
                <c:pt idx="1850">
                  <c:v>3326</c:v>
                </c:pt>
                <c:pt idx="1851">
                  <c:v>3326</c:v>
                </c:pt>
                <c:pt idx="1852">
                  <c:v>3327</c:v>
                </c:pt>
                <c:pt idx="1853">
                  <c:v>3327</c:v>
                </c:pt>
                <c:pt idx="1854">
                  <c:v>3328</c:v>
                </c:pt>
                <c:pt idx="1855">
                  <c:v>3328</c:v>
                </c:pt>
                <c:pt idx="1856">
                  <c:v>3329</c:v>
                </c:pt>
                <c:pt idx="1857">
                  <c:v>3329</c:v>
                </c:pt>
                <c:pt idx="1858">
                  <c:v>3330</c:v>
                </c:pt>
                <c:pt idx="1859">
                  <c:v>3330</c:v>
                </c:pt>
                <c:pt idx="1860">
                  <c:v>3331</c:v>
                </c:pt>
                <c:pt idx="1861">
                  <c:v>3331</c:v>
                </c:pt>
                <c:pt idx="1862">
                  <c:v>3332</c:v>
                </c:pt>
                <c:pt idx="1863">
                  <c:v>3332</c:v>
                </c:pt>
                <c:pt idx="1864">
                  <c:v>3333</c:v>
                </c:pt>
                <c:pt idx="1865">
                  <c:v>3333</c:v>
                </c:pt>
                <c:pt idx="1866">
                  <c:v>3334</c:v>
                </c:pt>
                <c:pt idx="1867">
                  <c:v>3334</c:v>
                </c:pt>
                <c:pt idx="1868">
                  <c:v>3335</c:v>
                </c:pt>
                <c:pt idx="1869">
                  <c:v>3335</c:v>
                </c:pt>
                <c:pt idx="1870">
                  <c:v>3336</c:v>
                </c:pt>
                <c:pt idx="1871">
                  <c:v>3336</c:v>
                </c:pt>
                <c:pt idx="1872">
                  <c:v>3337</c:v>
                </c:pt>
                <c:pt idx="1873">
                  <c:v>3337</c:v>
                </c:pt>
                <c:pt idx="1874">
                  <c:v>3338</c:v>
                </c:pt>
                <c:pt idx="1875">
                  <c:v>3338</c:v>
                </c:pt>
                <c:pt idx="1876">
                  <c:v>3339</c:v>
                </c:pt>
                <c:pt idx="1877">
                  <c:v>3339</c:v>
                </c:pt>
                <c:pt idx="1878">
                  <c:v>3340</c:v>
                </c:pt>
                <c:pt idx="1879">
                  <c:v>3340</c:v>
                </c:pt>
                <c:pt idx="1880">
                  <c:v>3341</c:v>
                </c:pt>
                <c:pt idx="1881">
                  <c:v>3341</c:v>
                </c:pt>
                <c:pt idx="1882">
                  <c:v>3342</c:v>
                </c:pt>
                <c:pt idx="1883">
                  <c:v>3342</c:v>
                </c:pt>
                <c:pt idx="1884">
                  <c:v>3343</c:v>
                </c:pt>
                <c:pt idx="1885">
                  <c:v>3343</c:v>
                </c:pt>
                <c:pt idx="1886">
                  <c:v>3344</c:v>
                </c:pt>
                <c:pt idx="1887">
                  <c:v>3344</c:v>
                </c:pt>
                <c:pt idx="1888">
                  <c:v>3345</c:v>
                </c:pt>
                <c:pt idx="1889">
                  <c:v>3345</c:v>
                </c:pt>
                <c:pt idx="1890">
                  <c:v>3346</c:v>
                </c:pt>
                <c:pt idx="1891">
                  <c:v>3346</c:v>
                </c:pt>
                <c:pt idx="1892">
                  <c:v>3347</c:v>
                </c:pt>
                <c:pt idx="1893">
                  <c:v>3347</c:v>
                </c:pt>
                <c:pt idx="1894">
                  <c:v>3348</c:v>
                </c:pt>
                <c:pt idx="1895">
                  <c:v>3348</c:v>
                </c:pt>
                <c:pt idx="1896">
                  <c:v>3349</c:v>
                </c:pt>
                <c:pt idx="1897">
                  <c:v>3349</c:v>
                </c:pt>
                <c:pt idx="1898">
                  <c:v>3350</c:v>
                </c:pt>
                <c:pt idx="1899">
                  <c:v>3350</c:v>
                </c:pt>
                <c:pt idx="1900">
                  <c:v>3351</c:v>
                </c:pt>
                <c:pt idx="1901">
                  <c:v>3351</c:v>
                </c:pt>
                <c:pt idx="1902">
                  <c:v>3352</c:v>
                </c:pt>
                <c:pt idx="1903">
                  <c:v>3352</c:v>
                </c:pt>
                <c:pt idx="1904">
                  <c:v>3353</c:v>
                </c:pt>
                <c:pt idx="1905">
                  <c:v>3353</c:v>
                </c:pt>
                <c:pt idx="1906">
                  <c:v>3354</c:v>
                </c:pt>
                <c:pt idx="1907">
                  <c:v>3354</c:v>
                </c:pt>
                <c:pt idx="1908">
                  <c:v>3355</c:v>
                </c:pt>
                <c:pt idx="1909">
                  <c:v>3355</c:v>
                </c:pt>
                <c:pt idx="1910">
                  <c:v>3356</c:v>
                </c:pt>
                <c:pt idx="1911">
                  <c:v>3356</c:v>
                </c:pt>
                <c:pt idx="1912">
                  <c:v>3357</c:v>
                </c:pt>
                <c:pt idx="1913">
                  <c:v>3357</c:v>
                </c:pt>
                <c:pt idx="1914">
                  <c:v>3358</c:v>
                </c:pt>
                <c:pt idx="1915">
                  <c:v>3358</c:v>
                </c:pt>
                <c:pt idx="1916">
                  <c:v>3359</c:v>
                </c:pt>
                <c:pt idx="1917">
                  <c:v>3359</c:v>
                </c:pt>
                <c:pt idx="1918">
                  <c:v>3360</c:v>
                </c:pt>
                <c:pt idx="1919">
                  <c:v>3360</c:v>
                </c:pt>
                <c:pt idx="1920">
                  <c:v>3361</c:v>
                </c:pt>
                <c:pt idx="1921">
                  <c:v>3361</c:v>
                </c:pt>
                <c:pt idx="1922">
                  <c:v>3362</c:v>
                </c:pt>
                <c:pt idx="1923">
                  <c:v>3362</c:v>
                </c:pt>
                <c:pt idx="1924">
                  <c:v>3363</c:v>
                </c:pt>
                <c:pt idx="1925">
                  <c:v>3363</c:v>
                </c:pt>
                <c:pt idx="1926">
                  <c:v>3364</c:v>
                </c:pt>
                <c:pt idx="1927">
                  <c:v>3364</c:v>
                </c:pt>
                <c:pt idx="1928">
                  <c:v>3365</c:v>
                </c:pt>
                <c:pt idx="1929">
                  <c:v>3365</c:v>
                </c:pt>
                <c:pt idx="1930">
                  <c:v>3366</c:v>
                </c:pt>
                <c:pt idx="1931">
                  <c:v>3366</c:v>
                </c:pt>
                <c:pt idx="1932">
                  <c:v>3367</c:v>
                </c:pt>
                <c:pt idx="1933">
                  <c:v>3367</c:v>
                </c:pt>
                <c:pt idx="1934">
                  <c:v>3368</c:v>
                </c:pt>
                <c:pt idx="1935">
                  <c:v>3368</c:v>
                </c:pt>
                <c:pt idx="1936">
                  <c:v>3369</c:v>
                </c:pt>
                <c:pt idx="1937">
                  <c:v>3369</c:v>
                </c:pt>
                <c:pt idx="1938">
                  <c:v>3370</c:v>
                </c:pt>
                <c:pt idx="1939">
                  <c:v>3370</c:v>
                </c:pt>
                <c:pt idx="1940">
                  <c:v>3371</c:v>
                </c:pt>
                <c:pt idx="1941">
                  <c:v>3371</c:v>
                </c:pt>
                <c:pt idx="1942">
                  <c:v>3372</c:v>
                </c:pt>
                <c:pt idx="1943">
                  <c:v>3372</c:v>
                </c:pt>
                <c:pt idx="1944">
                  <c:v>3373</c:v>
                </c:pt>
                <c:pt idx="1945">
                  <c:v>3373</c:v>
                </c:pt>
                <c:pt idx="1946">
                  <c:v>3374</c:v>
                </c:pt>
                <c:pt idx="1947">
                  <c:v>3374</c:v>
                </c:pt>
                <c:pt idx="1948">
                  <c:v>3375</c:v>
                </c:pt>
                <c:pt idx="1949">
                  <c:v>3375</c:v>
                </c:pt>
                <c:pt idx="1950">
                  <c:v>3376</c:v>
                </c:pt>
                <c:pt idx="1951">
                  <c:v>3376</c:v>
                </c:pt>
                <c:pt idx="1952">
                  <c:v>3377</c:v>
                </c:pt>
                <c:pt idx="1953">
                  <c:v>3377</c:v>
                </c:pt>
                <c:pt idx="1954">
                  <c:v>3378</c:v>
                </c:pt>
                <c:pt idx="1955">
                  <c:v>3378</c:v>
                </c:pt>
                <c:pt idx="1956">
                  <c:v>3379</c:v>
                </c:pt>
                <c:pt idx="1957">
                  <c:v>3379</c:v>
                </c:pt>
                <c:pt idx="1958">
                  <c:v>3380</c:v>
                </c:pt>
                <c:pt idx="1959">
                  <c:v>3380</c:v>
                </c:pt>
                <c:pt idx="1960">
                  <c:v>3381</c:v>
                </c:pt>
                <c:pt idx="1961">
                  <c:v>3381</c:v>
                </c:pt>
                <c:pt idx="1962">
                  <c:v>3382</c:v>
                </c:pt>
                <c:pt idx="1963">
                  <c:v>3382</c:v>
                </c:pt>
                <c:pt idx="1964">
                  <c:v>3384</c:v>
                </c:pt>
                <c:pt idx="1965">
                  <c:v>3384</c:v>
                </c:pt>
                <c:pt idx="1966">
                  <c:v>3385</c:v>
                </c:pt>
                <c:pt idx="1967">
                  <c:v>3385</c:v>
                </c:pt>
                <c:pt idx="1968">
                  <c:v>3386</c:v>
                </c:pt>
                <c:pt idx="1969">
                  <c:v>3386</c:v>
                </c:pt>
                <c:pt idx="1970">
                  <c:v>3387</c:v>
                </c:pt>
                <c:pt idx="1971">
                  <c:v>3387</c:v>
                </c:pt>
                <c:pt idx="1972">
                  <c:v>3388</c:v>
                </c:pt>
                <c:pt idx="1973">
                  <c:v>3388</c:v>
                </c:pt>
                <c:pt idx="1974">
                  <c:v>3389</c:v>
                </c:pt>
                <c:pt idx="1975">
                  <c:v>3389</c:v>
                </c:pt>
                <c:pt idx="1976">
                  <c:v>3390</c:v>
                </c:pt>
                <c:pt idx="1977">
                  <c:v>3390</c:v>
                </c:pt>
                <c:pt idx="1978">
                  <c:v>3391</c:v>
                </c:pt>
                <c:pt idx="1979">
                  <c:v>3391</c:v>
                </c:pt>
                <c:pt idx="1980">
                  <c:v>3392</c:v>
                </c:pt>
                <c:pt idx="1981">
                  <c:v>3392</c:v>
                </c:pt>
                <c:pt idx="1982">
                  <c:v>3393</c:v>
                </c:pt>
                <c:pt idx="1983">
                  <c:v>3393</c:v>
                </c:pt>
                <c:pt idx="1984">
                  <c:v>3394</c:v>
                </c:pt>
                <c:pt idx="1985">
                  <c:v>3394</c:v>
                </c:pt>
                <c:pt idx="1986">
                  <c:v>3395</c:v>
                </c:pt>
                <c:pt idx="1987">
                  <c:v>3395</c:v>
                </c:pt>
                <c:pt idx="1988">
                  <c:v>3396</c:v>
                </c:pt>
                <c:pt idx="1989">
                  <c:v>3396</c:v>
                </c:pt>
                <c:pt idx="1990">
                  <c:v>3397</c:v>
                </c:pt>
                <c:pt idx="1991">
                  <c:v>3397</c:v>
                </c:pt>
                <c:pt idx="1992">
                  <c:v>3398</c:v>
                </c:pt>
                <c:pt idx="1993">
                  <c:v>3398</c:v>
                </c:pt>
                <c:pt idx="1994">
                  <c:v>3399</c:v>
                </c:pt>
                <c:pt idx="1995">
                  <c:v>3399</c:v>
                </c:pt>
                <c:pt idx="1996">
                  <c:v>3400</c:v>
                </c:pt>
                <c:pt idx="1997">
                  <c:v>3400</c:v>
                </c:pt>
                <c:pt idx="1998">
                  <c:v>3401</c:v>
                </c:pt>
                <c:pt idx="1999">
                  <c:v>3401</c:v>
                </c:pt>
                <c:pt idx="2000">
                  <c:v>3402</c:v>
                </c:pt>
                <c:pt idx="2001">
                  <c:v>3504</c:v>
                </c:pt>
                <c:pt idx="2002">
                  <c:v>3504</c:v>
                </c:pt>
                <c:pt idx="2003">
                  <c:v>3504</c:v>
                </c:pt>
                <c:pt idx="2004">
                  <c:v>3504</c:v>
                </c:pt>
                <c:pt idx="2005">
                  <c:v>3636</c:v>
                </c:pt>
                <c:pt idx="2006">
                  <c:v>3636</c:v>
                </c:pt>
                <c:pt idx="2007">
                  <c:v>3643</c:v>
                </c:pt>
                <c:pt idx="2008">
                  <c:v>3643</c:v>
                </c:pt>
                <c:pt idx="2009">
                  <c:v>3653</c:v>
                </c:pt>
                <c:pt idx="2010">
                  <c:v>3653</c:v>
                </c:pt>
                <c:pt idx="2011">
                  <c:v>3708</c:v>
                </c:pt>
                <c:pt idx="2012">
                  <c:v>3708</c:v>
                </c:pt>
                <c:pt idx="2013">
                  <c:v>3724</c:v>
                </c:pt>
                <c:pt idx="2014">
                  <c:v>3724</c:v>
                </c:pt>
                <c:pt idx="2015">
                  <c:v>3734</c:v>
                </c:pt>
                <c:pt idx="2016">
                  <c:v>3734</c:v>
                </c:pt>
              </c:numCache>
            </c:numRef>
          </c:xVal>
          <c:yVal>
            <c:numRef>
              <c:f>Computing!$F$3:$F$2019</c:f>
              <c:numCache>
                <c:formatCode>0.00</c:formatCode>
                <c:ptCount val="2017"/>
                <c:pt idx="677">
                  <c:v>11.785999999999998</c:v>
                </c:pt>
                <c:pt idx="678">
                  <c:v>12.272966666666665</c:v>
                </c:pt>
                <c:pt idx="679">
                  <c:v>12.356200000000001</c:v>
                </c:pt>
                <c:pt idx="680">
                  <c:v>12.902866666666668</c:v>
                </c:pt>
                <c:pt idx="698">
                  <c:v>12.034066666666666</c:v>
                </c:pt>
                <c:pt idx="715">
                  <c:v>13.525266666666671</c:v>
                </c:pt>
                <c:pt idx="1556">
                  <c:v>11.648500000000002</c:v>
                </c:pt>
                <c:pt idx="1557">
                  <c:v>11.904875000000001</c:v>
                </c:pt>
                <c:pt idx="1564">
                  <c:v>12.270875</c:v>
                </c:pt>
                <c:pt idx="1565">
                  <c:v>12.47475</c:v>
                </c:pt>
                <c:pt idx="1580">
                  <c:v>12.006500000000001</c:v>
                </c:pt>
                <c:pt idx="1581">
                  <c:v>12.136375000000001</c:v>
                </c:pt>
                <c:pt idx="1586">
                  <c:v>11.78</c:v>
                </c:pt>
                <c:pt idx="1587">
                  <c:v>11.965624999999999</c:v>
                </c:pt>
                <c:pt idx="1612">
                  <c:v>12.176</c:v>
                </c:pt>
                <c:pt idx="1613">
                  <c:v>12.262</c:v>
                </c:pt>
                <c:pt idx="1632">
                  <c:v>11.187749999999999</c:v>
                </c:pt>
                <c:pt idx="1633">
                  <c:v>12.111749999999999</c:v>
                </c:pt>
                <c:pt idx="1690">
                  <c:v>10.461125000000001</c:v>
                </c:pt>
                <c:pt idx="1691">
                  <c:v>10.882</c:v>
                </c:pt>
                <c:pt idx="1828">
                  <c:v>11.201499999999999</c:v>
                </c:pt>
                <c:pt idx="1829">
                  <c:v>11.331099999999999</c:v>
                </c:pt>
                <c:pt idx="1838">
                  <c:v>11.042999999999999</c:v>
                </c:pt>
                <c:pt idx="1839">
                  <c:v>11.554500000000001</c:v>
                </c:pt>
                <c:pt idx="1852">
                  <c:v>11.0175</c:v>
                </c:pt>
                <c:pt idx="1853">
                  <c:v>11.022200000000002</c:v>
                </c:pt>
                <c:pt idx="1856">
                  <c:v>11.5533</c:v>
                </c:pt>
                <c:pt idx="1857">
                  <c:v>11.616199999999999</c:v>
                </c:pt>
                <c:pt idx="1858">
                  <c:v>11.418300000000002</c:v>
                </c:pt>
                <c:pt idx="1859">
                  <c:v>11.721499999999999</c:v>
                </c:pt>
                <c:pt idx="1870">
                  <c:v>11.808900000000001</c:v>
                </c:pt>
                <c:pt idx="1871">
                  <c:v>12.021999999999998</c:v>
                </c:pt>
                <c:pt idx="1872">
                  <c:v>11.592000000000002</c:v>
                </c:pt>
                <c:pt idx="1873">
                  <c:v>11.6706</c:v>
                </c:pt>
                <c:pt idx="1874">
                  <c:v>11.6168</c:v>
                </c:pt>
                <c:pt idx="1875">
                  <c:v>11.6937</c:v>
                </c:pt>
                <c:pt idx="1884">
                  <c:v>11.4438</c:v>
                </c:pt>
                <c:pt idx="1885">
                  <c:v>11.4604</c:v>
                </c:pt>
                <c:pt idx="1896">
                  <c:v>11.382200000000001</c:v>
                </c:pt>
                <c:pt idx="1897">
                  <c:v>11.504899999999999</c:v>
                </c:pt>
                <c:pt idx="1902">
                  <c:v>11.211099999999998</c:v>
                </c:pt>
                <c:pt idx="1903">
                  <c:v>11.579499999999999</c:v>
                </c:pt>
                <c:pt idx="1912">
                  <c:v>10.9459</c:v>
                </c:pt>
                <c:pt idx="1913">
                  <c:v>11.015500000000001</c:v>
                </c:pt>
                <c:pt idx="1914">
                  <c:v>10.967299999999998</c:v>
                </c:pt>
                <c:pt idx="1915">
                  <c:v>11.0916</c:v>
                </c:pt>
                <c:pt idx="1922">
                  <c:v>10.9907</c:v>
                </c:pt>
                <c:pt idx="1923">
                  <c:v>11.350899999999999</c:v>
                </c:pt>
                <c:pt idx="1926">
                  <c:v>10.825125</c:v>
                </c:pt>
                <c:pt idx="1927">
                  <c:v>11.228249999999999</c:v>
                </c:pt>
                <c:pt idx="1932">
                  <c:v>11.2727</c:v>
                </c:pt>
                <c:pt idx="1933">
                  <c:v>11.604500000000002</c:v>
                </c:pt>
                <c:pt idx="1934">
                  <c:v>10.9617</c:v>
                </c:pt>
                <c:pt idx="1935">
                  <c:v>11.0588</c:v>
                </c:pt>
                <c:pt idx="1938">
                  <c:v>10.880599999999999</c:v>
                </c:pt>
                <c:pt idx="1939">
                  <c:v>11.240500000000001</c:v>
                </c:pt>
                <c:pt idx="1942">
                  <c:v>11.1205</c:v>
                </c:pt>
                <c:pt idx="1943">
                  <c:v>11.299000000000001</c:v>
                </c:pt>
                <c:pt idx="1948">
                  <c:v>10.758749999999999</c:v>
                </c:pt>
                <c:pt idx="1949">
                  <c:v>11.2675</c:v>
                </c:pt>
                <c:pt idx="1950">
                  <c:v>10.928000000000001</c:v>
                </c:pt>
                <c:pt idx="1951">
                  <c:v>11.1936</c:v>
                </c:pt>
                <c:pt idx="1960">
                  <c:v>10.7143</c:v>
                </c:pt>
                <c:pt idx="1961">
                  <c:v>11.359500000000001</c:v>
                </c:pt>
                <c:pt idx="1970">
                  <c:v>11.4217</c:v>
                </c:pt>
                <c:pt idx="1971">
                  <c:v>11.7179</c:v>
                </c:pt>
              </c:numCache>
            </c:numRef>
          </c:yVal>
        </c:ser>
        <c:ser>
          <c:idx val="3"/>
          <c:order val="3"/>
          <c:tx>
            <c:v>Quench OL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Computing!$J$3:$J$2025</c:f>
              <c:numCache>
                <c:formatCode>General</c:formatCode>
                <c:ptCount val="2023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1280</c:v>
                </c:pt>
                <c:pt idx="637">
                  <c:v>1281</c:v>
                </c:pt>
                <c:pt idx="638">
                  <c:v>1282</c:v>
                </c:pt>
                <c:pt idx="639">
                  <c:v>1283</c:v>
                </c:pt>
                <c:pt idx="640">
                  <c:v>1284</c:v>
                </c:pt>
                <c:pt idx="641">
                  <c:v>1285</c:v>
                </c:pt>
                <c:pt idx="642">
                  <c:v>2006</c:v>
                </c:pt>
                <c:pt idx="643">
                  <c:v>2006</c:v>
                </c:pt>
                <c:pt idx="644">
                  <c:v>2006</c:v>
                </c:pt>
                <c:pt idx="645">
                  <c:v>2006</c:v>
                </c:pt>
                <c:pt idx="646">
                  <c:v>2008</c:v>
                </c:pt>
                <c:pt idx="647">
                  <c:v>2008</c:v>
                </c:pt>
                <c:pt idx="648">
                  <c:v>2008</c:v>
                </c:pt>
                <c:pt idx="649">
                  <c:v>2009</c:v>
                </c:pt>
                <c:pt idx="650">
                  <c:v>2009</c:v>
                </c:pt>
                <c:pt idx="651">
                  <c:v>2009</c:v>
                </c:pt>
                <c:pt idx="652">
                  <c:v>2009</c:v>
                </c:pt>
                <c:pt idx="653">
                  <c:v>2010</c:v>
                </c:pt>
                <c:pt idx="654">
                  <c:v>2010</c:v>
                </c:pt>
                <c:pt idx="655">
                  <c:v>2010</c:v>
                </c:pt>
                <c:pt idx="656">
                  <c:v>2010</c:v>
                </c:pt>
                <c:pt idx="657">
                  <c:v>2012</c:v>
                </c:pt>
                <c:pt idx="658">
                  <c:v>2012</c:v>
                </c:pt>
                <c:pt idx="659">
                  <c:v>2015</c:v>
                </c:pt>
                <c:pt idx="660">
                  <c:v>2016</c:v>
                </c:pt>
                <c:pt idx="661">
                  <c:v>2017</c:v>
                </c:pt>
                <c:pt idx="662">
                  <c:v>2018</c:v>
                </c:pt>
                <c:pt idx="663">
                  <c:v>2019</c:v>
                </c:pt>
                <c:pt idx="664">
                  <c:v>2019</c:v>
                </c:pt>
                <c:pt idx="665">
                  <c:v>2019</c:v>
                </c:pt>
                <c:pt idx="666">
                  <c:v>2019</c:v>
                </c:pt>
                <c:pt idx="667">
                  <c:v>2020</c:v>
                </c:pt>
                <c:pt idx="668">
                  <c:v>2020</c:v>
                </c:pt>
                <c:pt idx="669">
                  <c:v>2020</c:v>
                </c:pt>
                <c:pt idx="670">
                  <c:v>2021</c:v>
                </c:pt>
                <c:pt idx="671">
                  <c:v>2022</c:v>
                </c:pt>
                <c:pt idx="672">
                  <c:v>2026</c:v>
                </c:pt>
                <c:pt idx="673">
                  <c:v>2026</c:v>
                </c:pt>
                <c:pt idx="674">
                  <c:v>2026</c:v>
                </c:pt>
                <c:pt idx="675">
                  <c:v>2026</c:v>
                </c:pt>
                <c:pt idx="676">
                  <c:v>2027</c:v>
                </c:pt>
                <c:pt idx="677">
                  <c:v>2027</c:v>
                </c:pt>
                <c:pt idx="678">
                  <c:v>2027</c:v>
                </c:pt>
                <c:pt idx="679">
                  <c:v>2027</c:v>
                </c:pt>
                <c:pt idx="680">
                  <c:v>2028</c:v>
                </c:pt>
                <c:pt idx="681">
                  <c:v>2028</c:v>
                </c:pt>
                <c:pt idx="682">
                  <c:v>2028</c:v>
                </c:pt>
                <c:pt idx="683">
                  <c:v>2028</c:v>
                </c:pt>
                <c:pt idx="684">
                  <c:v>2029</c:v>
                </c:pt>
                <c:pt idx="685">
                  <c:v>2029</c:v>
                </c:pt>
                <c:pt idx="686">
                  <c:v>2029</c:v>
                </c:pt>
                <c:pt idx="687">
                  <c:v>2029</c:v>
                </c:pt>
                <c:pt idx="688">
                  <c:v>2030</c:v>
                </c:pt>
                <c:pt idx="689">
                  <c:v>2030</c:v>
                </c:pt>
                <c:pt idx="690">
                  <c:v>2033</c:v>
                </c:pt>
                <c:pt idx="691">
                  <c:v>2034</c:v>
                </c:pt>
                <c:pt idx="692">
                  <c:v>2035</c:v>
                </c:pt>
                <c:pt idx="693">
                  <c:v>2036</c:v>
                </c:pt>
                <c:pt idx="694">
                  <c:v>2037</c:v>
                </c:pt>
                <c:pt idx="695">
                  <c:v>2038</c:v>
                </c:pt>
                <c:pt idx="696">
                  <c:v>2039</c:v>
                </c:pt>
                <c:pt idx="697">
                  <c:v>2040</c:v>
                </c:pt>
                <c:pt idx="698">
                  <c:v>2041</c:v>
                </c:pt>
                <c:pt idx="699">
                  <c:v>2042</c:v>
                </c:pt>
                <c:pt idx="700">
                  <c:v>2043</c:v>
                </c:pt>
                <c:pt idx="701">
                  <c:v>2044</c:v>
                </c:pt>
                <c:pt idx="702">
                  <c:v>2045</c:v>
                </c:pt>
                <c:pt idx="703">
                  <c:v>2046</c:v>
                </c:pt>
                <c:pt idx="704">
                  <c:v>2047</c:v>
                </c:pt>
                <c:pt idx="705">
                  <c:v>2048</c:v>
                </c:pt>
                <c:pt idx="706">
                  <c:v>2050</c:v>
                </c:pt>
                <c:pt idx="707">
                  <c:v>2052</c:v>
                </c:pt>
                <c:pt idx="708">
                  <c:v>2053</c:v>
                </c:pt>
                <c:pt idx="709">
                  <c:v>2054</c:v>
                </c:pt>
                <c:pt idx="710">
                  <c:v>2055</c:v>
                </c:pt>
                <c:pt idx="711">
                  <c:v>2056</c:v>
                </c:pt>
                <c:pt idx="712">
                  <c:v>2057</c:v>
                </c:pt>
                <c:pt idx="713">
                  <c:v>2058</c:v>
                </c:pt>
                <c:pt idx="714">
                  <c:v>2059</c:v>
                </c:pt>
                <c:pt idx="715">
                  <c:v>2060</c:v>
                </c:pt>
                <c:pt idx="716">
                  <c:v>2061</c:v>
                </c:pt>
                <c:pt idx="717">
                  <c:v>2062</c:v>
                </c:pt>
                <c:pt idx="718">
                  <c:v>2063</c:v>
                </c:pt>
                <c:pt idx="719">
                  <c:v>2064</c:v>
                </c:pt>
                <c:pt idx="720">
                  <c:v>2065</c:v>
                </c:pt>
                <c:pt idx="721">
                  <c:v>2066</c:v>
                </c:pt>
                <c:pt idx="722">
                  <c:v>2067</c:v>
                </c:pt>
                <c:pt idx="723">
                  <c:v>2070</c:v>
                </c:pt>
                <c:pt idx="724">
                  <c:v>2071</c:v>
                </c:pt>
                <c:pt idx="725">
                  <c:v>2072</c:v>
                </c:pt>
                <c:pt idx="726">
                  <c:v>2073</c:v>
                </c:pt>
                <c:pt idx="727">
                  <c:v>2074</c:v>
                </c:pt>
                <c:pt idx="728">
                  <c:v>2075</c:v>
                </c:pt>
                <c:pt idx="729">
                  <c:v>2076</c:v>
                </c:pt>
                <c:pt idx="730">
                  <c:v>2077</c:v>
                </c:pt>
                <c:pt idx="731">
                  <c:v>2078</c:v>
                </c:pt>
                <c:pt idx="732">
                  <c:v>2079</c:v>
                </c:pt>
                <c:pt idx="733">
                  <c:v>2080</c:v>
                </c:pt>
                <c:pt idx="734">
                  <c:v>2081</c:v>
                </c:pt>
                <c:pt idx="735">
                  <c:v>2082</c:v>
                </c:pt>
                <c:pt idx="736">
                  <c:v>2083</c:v>
                </c:pt>
                <c:pt idx="737">
                  <c:v>2084</c:v>
                </c:pt>
                <c:pt idx="738">
                  <c:v>2085</c:v>
                </c:pt>
                <c:pt idx="739">
                  <c:v>2086</c:v>
                </c:pt>
                <c:pt idx="740">
                  <c:v>2087</c:v>
                </c:pt>
                <c:pt idx="741">
                  <c:v>2088</c:v>
                </c:pt>
                <c:pt idx="742">
                  <c:v>2089</c:v>
                </c:pt>
                <c:pt idx="743">
                  <c:v>2090</c:v>
                </c:pt>
                <c:pt idx="744">
                  <c:v>2091</c:v>
                </c:pt>
                <c:pt idx="745">
                  <c:v>2092</c:v>
                </c:pt>
                <c:pt idx="746">
                  <c:v>2093</c:v>
                </c:pt>
                <c:pt idx="747">
                  <c:v>2094</c:v>
                </c:pt>
                <c:pt idx="748">
                  <c:v>2095</c:v>
                </c:pt>
                <c:pt idx="749">
                  <c:v>2096</c:v>
                </c:pt>
                <c:pt idx="750">
                  <c:v>2097</c:v>
                </c:pt>
                <c:pt idx="751">
                  <c:v>2099</c:v>
                </c:pt>
                <c:pt idx="752">
                  <c:v>2100</c:v>
                </c:pt>
                <c:pt idx="753">
                  <c:v>2101</c:v>
                </c:pt>
                <c:pt idx="754">
                  <c:v>2102</c:v>
                </c:pt>
                <c:pt idx="755">
                  <c:v>2103</c:v>
                </c:pt>
                <c:pt idx="756">
                  <c:v>2104</c:v>
                </c:pt>
                <c:pt idx="757">
                  <c:v>2105</c:v>
                </c:pt>
                <c:pt idx="758">
                  <c:v>2106</c:v>
                </c:pt>
                <c:pt idx="759">
                  <c:v>2107</c:v>
                </c:pt>
                <c:pt idx="760">
                  <c:v>2108</c:v>
                </c:pt>
                <c:pt idx="761">
                  <c:v>2109</c:v>
                </c:pt>
                <c:pt idx="762">
                  <c:v>2110</c:v>
                </c:pt>
                <c:pt idx="763">
                  <c:v>2111</c:v>
                </c:pt>
                <c:pt idx="764">
                  <c:v>2112</c:v>
                </c:pt>
                <c:pt idx="765">
                  <c:v>2113</c:v>
                </c:pt>
                <c:pt idx="766">
                  <c:v>2114</c:v>
                </c:pt>
                <c:pt idx="767">
                  <c:v>2115</c:v>
                </c:pt>
                <c:pt idx="768">
                  <c:v>2118</c:v>
                </c:pt>
                <c:pt idx="769">
                  <c:v>2119</c:v>
                </c:pt>
                <c:pt idx="770">
                  <c:v>2120</c:v>
                </c:pt>
                <c:pt idx="771">
                  <c:v>2121</c:v>
                </c:pt>
                <c:pt idx="772">
                  <c:v>2122</c:v>
                </c:pt>
                <c:pt idx="773">
                  <c:v>2123</c:v>
                </c:pt>
                <c:pt idx="774">
                  <c:v>2125</c:v>
                </c:pt>
                <c:pt idx="775">
                  <c:v>2126</c:v>
                </c:pt>
                <c:pt idx="776">
                  <c:v>2127</c:v>
                </c:pt>
                <c:pt idx="777">
                  <c:v>2128</c:v>
                </c:pt>
                <c:pt idx="778">
                  <c:v>2129</c:v>
                </c:pt>
                <c:pt idx="779">
                  <c:v>2130</c:v>
                </c:pt>
                <c:pt idx="780">
                  <c:v>2131</c:v>
                </c:pt>
                <c:pt idx="781">
                  <c:v>2132</c:v>
                </c:pt>
                <c:pt idx="782">
                  <c:v>2133</c:v>
                </c:pt>
                <c:pt idx="783">
                  <c:v>2134</c:v>
                </c:pt>
                <c:pt idx="784">
                  <c:v>2135</c:v>
                </c:pt>
                <c:pt idx="785">
                  <c:v>2136</c:v>
                </c:pt>
                <c:pt idx="786">
                  <c:v>2137</c:v>
                </c:pt>
                <c:pt idx="787">
                  <c:v>2138</c:v>
                </c:pt>
                <c:pt idx="788">
                  <c:v>2139</c:v>
                </c:pt>
                <c:pt idx="789">
                  <c:v>2140</c:v>
                </c:pt>
                <c:pt idx="790">
                  <c:v>2141</c:v>
                </c:pt>
                <c:pt idx="791">
                  <c:v>2142</c:v>
                </c:pt>
                <c:pt idx="792">
                  <c:v>2143</c:v>
                </c:pt>
                <c:pt idx="793">
                  <c:v>2144</c:v>
                </c:pt>
                <c:pt idx="794">
                  <c:v>2145</c:v>
                </c:pt>
                <c:pt idx="795">
                  <c:v>2146</c:v>
                </c:pt>
                <c:pt idx="796">
                  <c:v>2147</c:v>
                </c:pt>
                <c:pt idx="797">
                  <c:v>2148</c:v>
                </c:pt>
                <c:pt idx="798">
                  <c:v>2149</c:v>
                </c:pt>
                <c:pt idx="799">
                  <c:v>2150</c:v>
                </c:pt>
                <c:pt idx="800">
                  <c:v>2151</c:v>
                </c:pt>
                <c:pt idx="801">
                  <c:v>2152</c:v>
                </c:pt>
                <c:pt idx="802">
                  <c:v>2153</c:v>
                </c:pt>
                <c:pt idx="803">
                  <c:v>2154</c:v>
                </c:pt>
                <c:pt idx="804">
                  <c:v>2155</c:v>
                </c:pt>
                <c:pt idx="805">
                  <c:v>2156</c:v>
                </c:pt>
                <c:pt idx="806">
                  <c:v>2157</c:v>
                </c:pt>
                <c:pt idx="807">
                  <c:v>2158</c:v>
                </c:pt>
                <c:pt idx="808">
                  <c:v>2159</c:v>
                </c:pt>
                <c:pt idx="809">
                  <c:v>2160</c:v>
                </c:pt>
                <c:pt idx="810">
                  <c:v>2161</c:v>
                </c:pt>
                <c:pt idx="811">
                  <c:v>2162</c:v>
                </c:pt>
                <c:pt idx="812">
                  <c:v>2163</c:v>
                </c:pt>
                <c:pt idx="813">
                  <c:v>2164</c:v>
                </c:pt>
                <c:pt idx="814">
                  <c:v>2165</c:v>
                </c:pt>
                <c:pt idx="815">
                  <c:v>2166</c:v>
                </c:pt>
                <c:pt idx="816">
                  <c:v>2167</c:v>
                </c:pt>
                <c:pt idx="817">
                  <c:v>2168</c:v>
                </c:pt>
                <c:pt idx="818">
                  <c:v>2169</c:v>
                </c:pt>
                <c:pt idx="819">
                  <c:v>2170</c:v>
                </c:pt>
                <c:pt idx="820">
                  <c:v>2171</c:v>
                </c:pt>
                <c:pt idx="821">
                  <c:v>2172</c:v>
                </c:pt>
                <c:pt idx="822">
                  <c:v>2173</c:v>
                </c:pt>
                <c:pt idx="823">
                  <c:v>2174</c:v>
                </c:pt>
                <c:pt idx="824">
                  <c:v>2175</c:v>
                </c:pt>
                <c:pt idx="825">
                  <c:v>2176</c:v>
                </c:pt>
                <c:pt idx="826">
                  <c:v>2177</c:v>
                </c:pt>
                <c:pt idx="827">
                  <c:v>2178</c:v>
                </c:pt>
                <c:pt idx="828">
                  <c:v>2179</c:v>
                </c:pt>
                <c:pt idx="829">
                  <c:v>2180</c:v>
                </c:pt>
                <c:pt idx="830">
                  <c:v>2181</c:v>
                </c:pt>
                <c:pt idx="831">
                  <c:v>2182</c:v>
                </c:pt>
                <c:pt idx="832">
                  <c:v>2183</c:v>
                </c:pt>
                <c:pt idx="833">
                  <c:v>2184</c:v>
                </c:pt>
                <c:pt idx="834">
                  <c:v>2185</c:v>
                </c:pt>
                <c:pt idx="835">
                  <c:v>2186</c:v>
                </c:pt>
                <c:pt idx="836">
                  <c:v>2187</c:v>
                </c:pt>
                <c:pt idx="837">
                  <c:v>2188</c:v>
                </c:pt>
                <c:pt idx="838">
                  <c:v>2189</c:v>
                </c:pt>
                <c:pt idx="839">
                  <c:v>2191</c:v>
                </c:pt>
                <c:pt idx="840">
                  <c:v>2192</c:v>
                </c:pt>
                <c:pt idx="841">
                  <c:v>2193</c:v>
                </c:pt>
                <c:pt idx="842">
                  <c:v>2194</c:v>
                </c:pt>
                <c:pt idx="843">
                  <c:v>2195</c:v>
                </c:pt>
                <c:pt idx="844">
                  <c:v>2196</c:v>
                </c:pt>
                <c:pt idx="845">
                  <c:v>2197</c:v>
                </c:pt>
                <c:pt idx="846">
                  <c:v>2198</c:v>
                </c:pt>
                <c:pt idx="847">
                  <c:v>2199</c:v>
                </c:pt>
                <c:pt idx="848">
                  <c:v>2200</c:v>
                </c:pt>
                <c:pt idx="849">
                  <c:v>2201</c:v>
                </c:pt>
                <c:pt idx="850">
                  <c:v>2202</c:v>
                </c:pt>
                <c:pt idx="851">
                  <c:v>2203</c:v>
                </c:pt>
                <c:pt idx="852">
                  <c:v>2204</c:v>
                </c:pt>
                <c:pt idx="853">
                  <c:v>2205</c:v>
                </c:pt>
                <c:pt idx="854">
                  <c:v>2206</c:v>
                </c:pt>
                <c:pt idx="855">
                  <c:v>2207</c:v>
                </c:pt>
                <c:pt idx="856">
                  <c:v>2208</c:v>
                </c:pt>
                <c:pt idx="857">
                  <c:v>2209</c:v>
                </c:pt>
                <c:pt idx="858">
                  <c:v>2210</c:v>
                </c:pt>
                <c:pt idx="859">
                  <c:v>2211</c:v>
                </c:pt>
                <c:pt idx="860">
                  <c:v>2212</c:v>
                </c:pt>
                <c:pt idx="861">
                  <c:v>2213</c:v>
                </c:pt>
                <c:pt idx="862">
                  <c:v>2214</c:v>
                </c:pt>
                <c:pt idx="863">
                  <c:v>2215</c:v>
                </c:pt>
                <c:pt idx="864">
                  <c:v>2216</c:v>
                </c:pt>
                <c:pt idx="865">
                  <c:v>2217</c:v>
                </c:pt>
                <c:pt idx="866">
                  <c:v>2218</c:v>
                </c:pt>
                <c:pt idx="867">
                  <c:v>2219</c:v>
                </c:pt>
                <c:pt idx="868">
                  <c:v>2220</c:v>
                </c:pt>
                <c:pt idx="869">
                  <c:v>2221</c:v>
                </c:pt>
                <c:pt idx="870">
                  <c:v>2222</c:v>
                </c:pt>
                <c:pt idx="871">
                  <c:v>2223</c:v>
                </c:pt>
                <c:pt idx="872">
                  <c:v>2224</c:v>
                </c:pt>
                <c:pt idx="873">
                  <c:v>2225</c:v>
                </c:pt>
                <c:pt idx="874">
                  <c:v>2226</c:v>
                </c:pt>
                <c:pt idx="875">
                  <c:v>2227</c:v>
                </c:pt>
                <c:pt idx="876">
                  <c:v>2228</c:v>
                </c:pt>
                <c:pt idx="877">
                  <c:v>2229</c:v>
                </c:pt>
                <c:pt idx="878">
                  <c:v>2230</c:v>
                </c:pt>
                <c:pt idx="879">
                  <c:v>2231</c:v>
                </c:pt>
                <c:pt idx="880">
                  <c:v>2232</c:v>
                </c:pt>
                <c:pt idx="881">
                  <c:v>2233</c:v>
                </c:pt>
                <c:pt idx="882">
                  <c:v>2234</c:v>
                </c:pt>
                <c:pt idx="883">
                  <c:v>2235</c:v>
                </c:pt>
                <c:pt idx="884">
                  <c:v>2236</c:v>
                </c:pt>
                <c:pt idx="885">
                  <c:v>2237</c:v>
                </c:pt>
                <c:pt idx="886">
                  <c:v>2238</c:v>
                </c:pt>
                <c:pt idx="887">
                  <c:v>2240</c:v>
                </c:pt>
                <c:pt idx="888">
                  <c:v>2241</c:v>
                </c:pt>
                <c:pt idx="889">
                  <c:v>2242</c:v>
                </c:pt>
                <c:pt idx="890">
                  <c:v>2243</c:v>
                </c:pt>
                <c:pt idx="891">
                  <c:v>2244</c:v>
                </c:pt>
                <c:pt idx="892">
                  <c:v>2245</c:v>
                </c:pt>
                <c:pt idx="893">
                  <c:v>2246</c:v>
                </c:pt>
                <c:pt idx="894">
                  <c:v>2247</c:v>
                </c:pt>
                <c:pt idx="895">
                  <c:v>2248</c:v>
                </c:pt>
                <c:pt idx="896">
                  <c:v>2249</c:v>
                </c:pt>
                <c:pt idx="897">
                  <c:v>2250</c:v>
                </c:pt>
                <c:pt idx="898">
                  <c:v>2251</c:v>
                </c:pt>
                <c:pt idx="899">
                  <c:v>2253</c:v>
                </c:pt>
                <c:pt idx="900">
                  <c:v>2254</c:v>
                </c:pt>
                <c:pt idx="901">
                  <c:v>2255</c:v>
                </c:pt>
                <c:pt idx="902">
                  <c:v>2256</c:v>
                </c:pt>
                <c:pt idx="903">
                  <c:v>2257</c:v>
                </c:pt>
                <c:pt idx="904">
                  <c:v>2258</c:v>
                </c:pt>
                <c:pt idx="905">
                  <c:v>2259</c:v>
                </c:pt>
                <c:pt idx="906">
                  <c:v>2260</c:v>
                </c:pt>
                <c:pt idx="907">
                  <c:v>2261</c:v>
                </c:pt>
                <c:pt idx="908">
                  <c:v>2262</c:v>
                </c:pt>
                <c:pt idx="909">
                  <c:v>2263</c:v>
                </c:pt>
                <c:pt idx="910">
                  <c:v>2264</c:v>
                </c:pt>
                <c:pt idx="911">
                  <c:v>2265</c:v>
                </c:pt>
                <c:pt idx="912">
                  <c:v>2266</c:v>
                </c:pt>
                <c:pt idx="913">
                  <c:v>2267</c:v>
                </c:pt>
                <c:pt idx="914">
                  <c:v>2268</c:v>
                </c:pt>
                <c:pt idx="915">
                  <c:v>2269</c:v>
                </c:pt>
                <c:pt idx="916">
                  <c:v>2270</c:v>
                </c:pt>
                <c:pt idx="917">
                  <c:v>2271</c:v>
                </c:pt>
                <c:pt idx="918">
                  <c:v>2272</c:v>
                </c:pt>
                <c:pt idx="919">
                  <c:v>2273</c:v>
                </c:pt>
                <c:pt idx="920">
                  <c:v>2274</c:v>
                </c:pt>
                <c:pt idx="921">
                  <c:v>2275</c:v>
                </c:pt>
                <c:pt idx="922">
                  <c:v>2276</c:v>
                </c:pt>
                <c:pt idx="923">
                  <c:v>2277</c:v>
                </c:pt>
                <c:pt idx="924">
                  <c:v>2278</c:v>
                </c:pt>
                <c:pt idx="925">
                  <c:v>2279</c:v>
                </c:pt>
                <c:pt idx="926">
                  <c:v>2280</c:v>
                </c:pt>
                <c:pt idx="927">
                  <c:v>2281</c:v>
                </c:pt>
                <c:pt idx="928">
                  <c:v>2282</c:v>
                </c:pt>
                <c:pt idx="929">
                  <c:v>2283</c:v>
                </c:pt>
                <c:pt idx="930">
                  <c:v>2284</c:v>
                </c:pt>
                <c:pt idx="931">
                  <c:v>2285</c:v>
                </c:pt>
                <c:pt idx="932">
                  <c:v>2286</c:v>
                </c:pt>
                <c:pt idx="933">
                  <c:v>2287</c:v>
                </c:pt>
                <c:pt idx="934">
                  <c:v>2288</c:v>
                </c:pt>
                <c:pt idx="935">
                  <c:v>2289</c:v>
                </c:pt>
                <c:pt idx="936">
                  <c:v>2291</c:v>
                </c:pt>
                <c:pt idx="937">
                  <c:v>2292</c:v>
                </c:pt>
                <c:pt idx="938">
                  <c:v>2293</c:v>
                </c:pt>
                <c:pt idx="939">
                  <c:v>2294</c:v>
                </c:pt>
                <c:pt idx="940">
                  <c:v>2295</c:v>
                </c:pt>
                <c:pt idx="941">
                  <c:v>2296</c:v>
                </c:pt>
                <c:pt idx="942">
                  <c:v>2297</c:v>
                </c:pt>
                <c:pt idx="943">
                  <c:v>2298</c:v>
                </c:pt>
                <c:pt idx="944">
                  <c:v>2299</c:v>
                </c:pt>
                <c:pt idx="945">
                  <c:v>2300</c:v>
                </c:pt>
                <c:pt idx="946">
                  <c:v>2301</c:v>
                </c:pt>
                <c:pt idx="947">
                  <c:v>2302</c:v>
                </c:pt>
                <c:pt idx="948">
                  <c:v>2303</c:v>
                </c:pt>
                <c:pt idx="949">
                  <c:v>2304</c:v>
                </c:pt>
                <c:pt idx="950">
                  <c:v>2305</c:v>
                </c:pt>
                <c:pt idx="951">
                  <c:v>2306</c:v>
                </c:pt>
                <c:pt idx="952">
                  <c:v>2307</c:v>
                </c:pt>
                <c:pt idx="953">
                  <c:v>2308</c:v>
                </c:pt>
                <c:pt idx="954">
                  <c:v>2309</c:v>
                </c:pt>
                <c:pt idx="955">
                  <c:v>2310</c:v>
                </c:pt>
                <c:pt idx="956">
                  <c:v>2311</c:v>
                </c:pt>
                <c:pt idx="957">
                  <c:v>2312</c:v>
                </c:pt>
                <c:pt idx="958">
                  <c:v>2313</c:v>
                </c:pt>
                <c:pt idx="959">
                  <c:v>2314</c:v>
                </c:pt>
                <c:pt idx="960">
                  <c:v>2315</c:v>
                </c:pt>
                <c:pt idx="961">
                  <c:v>2316</c:v>
                </c:pt>
                <c:pt idx="962">
                  <c:v>2317</c:v>
                </c:pt>
                <c:pt idx="963">
                  <c:v>2318</c:v>
                </c:pt>
                <c:pt idx="964">
                  <c:v>2319</c:v>
                </c:pt>
                <c:pt idx="965">
                  <c:v>2320</c:v>
                </c:pt>
                <c:pt idx="966">
                  <c:v>2321</c:v>
                </c:pt>
                <c:pt idx="967">
                  <c:v>2322</c:v>
                </c:pt>
                <c:pt idx="968">
                  <c:v>2323</c:v>
                </c:pt>
                <c:pt idx="969">
                  <c:v>2324</c:v>
                </c:pt>
                <c:pt idx="970">
                  <c:v>2325</c:v>
                </c:pt>
                <c:pt idx="971">
                  <c:v>2326</c:v>
                </c:pt>
                <c:pt idx="972">
                  <c:v>2327</c:v>
                </c:pt>
                <c:pt idx="973">
                  <c:v>2328</c:v>
                </c:pt>
                <c:pt idx="974">
                  <c:v>2329</c:v>
                </c:pt>
                <c:pt idx="975">
                  <c:v>2330</c:v>
                </c:pt>
                <c:pt idx="976">
                  <c:v>2331</c:v>
                </c:pt>
                <c:pt idx="977">
                  <c:v>2332</c:v>
                </c:pt>
                <c:pt idx="978">
                  <c:v>2333</c:v>
                </c:pt>
                <c:pt idx="979">
                  <c:v>2334</c:v>
                </c:pt>
                <c:pt idx="980">
                  <c:v>2335</c:v>
                </c:pt>
                <c:pt idx="981">
                  <c:v>2336</c:v>
                </c:pt>
                <c:pt idx="982">
                  <c:v>2337</c:v>
                </c:pt>
                <c:pt idx="983">
                  <c:v>2338</c:v>
                </c:pt>
                <c:pt idx="984">
                  <c:v>2339</c:v>
                </c:pt>
                <c:pt idx="985">
                  <c:v>2340</c:v>
                </c:pt>
                <c:pt idx="986">
                  <c:v>2341</c:v>
                </c:pt>
                <c:pt idx="987">
                  <c:v>2343</c:v>
                </c:pt>
                <c:pt idx="988">
                  <c:v>2344</c:v>
                </c:pt>
                <c:pt idx="989">
                  <c:v>2345</c:v>
                </c:pt>
                <c:pt idx="990">
                  <c:v>2346</c:v>
                </c:pt>
                <c:pt idx="991">
                  <c:v>2347</c:v>
                </c:pt>
                <c:pt idx="992">
                  <c:v>2348</c:v>
                </c:pt>
                <c:pt idx="993">
                  <c:v>2349</c:v>
                </c:pt>
                <c:pt idx="994">
                  <c:v>2350</c:v>
                </c:pt>
                <c:pt idx="995">
                  <c:v>2351</c:v>
                </c:pt>
                <c:pt idx="996">
                  <c:v>2352</c:v>
                </c:pt>
                <c:pt idx="997">
                  <c:v>2353</c:v>
                </c:pt>
                <c:pt idx="998">
                  <c:v>2354</c:v>
                </c:pt>
                <c:pt idx="999">
                  <c:v>2355</c:v>
                </c:pt>
                <c:pt idx="1000">
                  <c:v>2356</c:v>
                </c:pt>
                <c:pt idx="1001">
                  <c:v>2357</c:v>
                </c:pt>
                <c:pt idx="1002">
                  <c:v>2358</c:v>
                </c:pt>
                <c:pt idx="1003">
                  <c:v>2359</c:v>
                </c:pt>
                <c:pt idx="1004">
                  <c:v>2360</c:v>
                </c:pt>
                <c:pt idx="1005">
                  <c:v>2361</c:v>
                </c:pt>
                <c:pt idx="1006">
                  <c:v>2362</c:v>
                </c:pt>
                <c:pt idx="1007">
                  <c:v>2363</c:v>
                </c:pt>
                <c:pt idx="1008">
                  <c:v>2364</c:v>
                </c:pt>
                <c:pt idx="1009">
                  <c:v>2365</c:v>
                </c:pt>
                <c:pt idx="1010">
                  <c:v>2366</c:v>
                </c:pt>
                <c:pt idx="1011">
                  <c:v>2367</c:v>
                </c:pt>
                <c:pt idx="1012">
                  <c:v>2369</c:v>
                </c:pt>
                <c:pt idx="1013">
                  <c:v>2370</c:v>
                </c:pt>
                <c:pt idx="1014">
                  <c:v>2371</c:v>
                </c:pt>
                <c:pt idx="1015">
                  <c:v>2372</c:v>
                </c:pt>
                <c:pt idx="1016">
                  <c:v>2373</c:v>
                </c:pt>
                <c:pt idx="1017">
                  <c:v>2374</c:v>
                </c:pt>
                <c:pt idx="1018">
                  <c:v>2375</c:v>
                </c:pt>
                <c:pt idx="1019">
                  <c:v>2376</c:v>
                </c:pt>
                <c:pt idx="1020">
                  <c:v>2377</c:v>
                </c:pt>
                <c:pt idx="1021">
                  <c:v>2378</c:v>
                </c:pt>
                <c:pt idx="1022">
                  <c:v>2379</c:v>
                </c:pt>
                <c:pt idx="1023">
                  <c:v>2380</c:v>
                </c:pt>
                <c:pt idx="1024">
                  <c:v>2513</c:v>
                </c:pt>
                <c:pt idx="1025">
                  <c:v>2523</c:v>
                </c:pt>
                <c:pt idx="1026">
                  <c:v>2525</c:v>
                </c:pt>
                <c:pt idx="1027">
                  <c:v>2525</c:v>
                </c:pt>
                <c:pt idx="1028">
                  <c:v>2525</c:v>
                </c:pt>
                <c:pt idx="1029">
                  <c:v>2525</c:v>
                </c:pt>
                <c:pt idx="1030">
                  <c:v>2532</c:v>
                </c:pt>
                <c:pt idx="1031">
                  <c:v>2549</c:v>
                </c:pt>
                <c:pt idx="1032">
                  <c:v>2569</c:v>
                </c:pt>
                <c:pt idx="1033">
                  <c:v>3002</c:v>
                </c:pt>
                <c:pt idx="1034">
                  <c:v>3002</c:v>
                </c:pt>
                <c:pt idx="1035">
                  <c:v>3002</c:v>
                </c:pt>
                <c:pt idx="1036">
                  <c:v>3002</c:v>
                </c:pt>
                <c:pt idx="1037">
                  <c:v>3003</c:v>
                </c:pt>
                <c:pt idx="1038">
                  <c:v>3003</c:v>
                </c:pt>
                <c:pt idx="1039">
                  <c:v>3003</c:v>
                </c:pt>
                <c:pt idx="1040">
                  <c:v>3003</c:v>
                </c:pt>
                <c:pt idx="1041">
                  <c:v>3005</c:v>
                </c:pt>
                <c:pt idx="1042">
                  <c:v>3005</c:v>
                </c:pt>
                <c:pt idx="1043">
                  <c:v>3005</c:v>
                </c:pt>
                <c:pt idx="1044">
                  <c:v>3005</c:v>
                </c:pt>
                <c:pt idx="1045">
                  <c:v>3006</c:v>
                </c:pt>
                <c:pt idx="1046">
                  <c:v>3006</c:v>
                </c:pt>
                <c:pt idx="1047">
                  <c:v>3006</c:v>
                </c:pt>
                <c:pt idx="1048">
                  <c:v>3006</c:v>
                </c:pt>
                <c:pt idx="1049">
                  <c:v>3007</c:v>
                </c:pt>
                <c:pt idx="1050">
                  <c:v>3007</c:v>
                </c:pt>
                <c:pt idx="1051">
                  <c:v>3007</c:v>
                </c:pt>
                <c:pt idx="1052">
                  <c:v>3007</c:v>
                </c:pt>
                <c:pt idx="1053">
                  <c:v>3008</c:v>
                </c:pt>
                <c:pt idx="1054">
                  <c:v>3008</c:v>
                </c:pt>
                <c:pt idx="1055">
                  <c:v>3008</c:v>
                </c:pt>
                <c:pt idx="1056">
                  <c:v>3008</c:v>
                </c:pt>
                <c:pt idx="1057">
                  <c:v>3009</c:v>
                </c:pt>
                <c:pt idx="1058">
                  <c:v>3009</c:v>
                </c:pt>
                <c:pt idx="1059">
                  <c:v>3009</c:v>
                </c:pt>
                <c:pt idx="1060">
                  <c:v>3009</c:v>
                </c:pt>
                <c:pt idx="1061">
                  <c:v>3010</c:v>
                </c:pt>
                <c:pt idx="1062">
                  <c:v>3010</c:v>
                </c:pt>
                <c:pt idx="1063">
                  <c:v>3010</c:v>
                </c:pt>
                <c:pt idx="1064">
                  <c:v>3010</c:v>
                </c:pt>
                <c:pt idx="1065">
                  <c:v>3011</c:v>
                </c:pt>
                <c:pt idx="1066">
                  <c:v>3011</c:v>
                </c:pt>
                <c:pt idx="1067">
                  <c:v>3011</c:v>
                </c:pt>
                <c:pt idx="1068">
                  <c:v>3011</c:v>
                </c:pt>
                <c:pt idx="1069">
                  <c:v>3012</c:v>
                </c:pt>
                <c:pt idx="1070">
                  <c:v>3012</c:v>
                </c:pt>
                <c:pt idx="1071">
                  <c:v>3012</c:v>
                </c:pt>
                <c:pt idx="1072">
                  <c:v>3012</c:v>
                </c:pt>
                <c:pt idx="1073">
                  <c:v>3013</c:v>
                </c:pt>
                <c:pt idx="1074">
                  <c:v>3013</c:v>
                </c:pt>
                <c:pt idx="1075">
                  <c:v>3013</c:v>
                </c:pt>
                <c:pt idx="1076">
                  <c:v>3013</c:v>
                </c:pt>
                <c:pt idx="1077">
                  <c:v>3014</c:v>
                </c:pt>
                <c:pt idx="1078">
                  <c:v>3014</c:v>
                </c:pt>
                <c:pt idx="1079">
                  <c:v>3014</c:v>
                </c:pt>
                <c:pt idx="1080">
                  <c:v>3014</c:v>
                </c:pt>
                <c:pt idx="1081">
                  <c:v>3015</c:v>
                </c:pt>
                <c:pt idx="1082">
                  <c:v>3015</c:v>
                </c:pt>
                <c:pt idx="1083">
                  <c:v>3015</c:v>
                </c:pt>
                <c:pt idx="1084">
                  <c:v>3015</c:v>
                </c:pt>
                <c:pt idx="1085">
                  <c:v>3016</c:v>
                </c:pt>
                <c:pt idx="1086">
                  <c:v>3016</c:v>
                </c:pt>
                <c:pt idx="1087">
                  <c:v>3016</c:v>
                </c:pt>
                <c:pt idx="1088">
                  <c:v>3016</c:v>
                </c:pt>
                <c:pt idx="1089">
                  <c:v>3017</c:v>
                </c:pt>
                <c:pt idx="1090">
                  <c:v>3017</c:v>
                </c:pt>
                <c:pt idx="1091">
                  <c:v>3017</c:v>
                </c:pt>
                <c:pt idx="1092">
                  <c:v>3017</c:v>
                </c:pt>
                <c:pt idx="1093">
                  <c:v>3018</c:v>
                </c:pt>
                <c:pt idx="1094">
                  <c:v>3018</c:v>
                </c:pt>
                <c:pt idx="1095">
                  <c:v>3018</c:v>
                </c:pt>
                <c:pt idx="1096">
                  <c:v>3018</c:v>
                </c:pt>
                <c:pt idx="1097">
                  <c:v>3019</c:v>
                </c:pt>
                <c:pt idx="1098">
                  <c:v>3019</c:v>
                </c:pt>
                <c:pt idx="1099">
                  <c:v>3019</c:v>
                </c:pt>
                <c:pt idx="1100">
                  <c:v>3019</c:v>
                </c:pt>
                <c:pt idx="1101">
                  <c:v>3020</c:v>
                </c:pt>
                <c:pt idx="1102">
                  <c:v>3020</c:v>
                </c:pt>
                <c:pt idx="1103">
                  <c:v>3020</c:v>
                </c:pt>
                <c:pt idx="1104">
                  <c:v>3020</c:v>
                </c:pt>
                <c:pt idx="1105">
                  <c:v>3021</c:v>
                </c:pt>
                <c:pt idx="1106">
                  <c:v>3021</c:v>
                </c:pt>
                <c:pt idx="1107">
                  <c:v>3021</c:v>
                </c:pt>
                <c:pt idx="1108">
                  <c:v>3021</c:v>
                </c:pt>
                <c:pt idx="1109">
                  <c:v>3022</c:v>
                </c:pt>
                <c:pt idx="1110">
                  <c:v>3022</c:v>
                </c:pt>
                <c:pt idx="1111">
                  <c:v>3022</c:v>
                </c:pt>
                <c:pt idx="1112">
                  <c:v>3022</c:v>
                </c:pt>
                <c:pt idx="1113">
                  <c:v>3023</c:v>
                </c:pt>
                <c:pt idx="1114">
                  <c:v>3023</c:v>
                </c:pt>
                <c:pt idx="1115">
                  <c:v>3023</c:v>
                </c:pt>
                <c:pt idx="1116">
                  <c:v>3023</c:v>
                </c:pt>
                <c:pt idx="1117">
                  <c:v>3024</c:v>
                </c:pt>
                <c:pt idx="1118">
                  <c:v>3024</c:v>
                </c:pt>
                <c:pt idx="1119">
                  <c:v>3024</c:v>
                </c:pt>
                <c:pt idx="1120">
                  <c:v>3024</c:v>
                </c:pt>
                <c:pt idx="1121">
                  <c:v>3025</c:v>
                </c:pt>
                <c:pt idx="1122">
                  <c:v>3025</c:v>
                </c:pt>
                <c:pt idx="1123">
                  <c:v>3025</c:v>
                </c:pt>
                <c:pt idx="1124">
                  <c:v>3025</c:v>
                </c:pt>
                <c:pt idx="1125">
                  <c:v>3026</c:v>
                </c:pt>
                <c:pt idx="1126">
                  <c:v>3026</c:v>
                </c:pt>
                <c:pt idx="1127">
                  <c:v>3026</c:v>
                </c:pt>
                <c:pt idx="1128">
                  <c:v>3026</c:v>
                </c:pt>
                <c:pt idx="1129">
                  <c:v>3027</c:v>
                </c:pt>
                <c:pt idx="1130">
                  <c:v>3027</c:v>
                </c:pt>
                <c:pt idx="1131">
                  <c:v>3027</c:v>
                </c:pt>
                <c:pt idx="1132">
                  <c:v>3027</c:v>
                </c:pt>
                <c:pt idx="1133">
                  <c:v>3028</c:v>
                </c:pt>
                <c:pt idx="1134">
                  <c:v>3028</c:v>
                </c:pt>
                <c:pt idx="1135">
                  <c:v>3028</c:v>
                </c:pt>
                <c:pt idx="1136">
                  <c:v>3028</c:v>
                </c:pt>
                <c:pt idx="1137">
                  <c:v>3029</c:v>
                </c:pt>
                <c:pt idx="1138">
                  <c:v>3029</c:v>
                </c:pt>
                <c:pt idx="1139">
                  <c:v>3029</c:v>
                </c:pt>
                <c:pt idx="1140">
                  <c:v>3029</c:v>
                </c:pt>
                <c:pt idx="1141">
                  <c:v>3030</c:v>
                </c:pt>
                <c:pt idx="1142">
                  <c:v>3030</c:v>
                </c:pt>
                <c:pt idx="1143">
                  <c:v>3030</c:v>
                </c:pt>
                <c:pt idx="1144">
                  <c:v>3030</c:v>
                </c:pt>
                <c:pt idx="1145">
                  <c:v>3031</c:v>
                </c:pt>
                <c:pt idx="1146">
                  <c:v>3031</c:v>
                </c:pt>
                <c:pt idx="1147">
                  <c:v>3031</c:v>
                </c:pt>
                <c:pt idx="1148">
                  <c:v>3031</c:v>
                </c:pt>
                <c:pt idx="1149">
                  <c:v>3032</c:v>
                </c:pt>
                <c:pt idx="1150">
                  <c:v>3032</c:v>
                </c:pt>
                <c:pt idx="1151">
                  <c:v>3032</c:v>
                </c:pt>
                <c:pt idx="1152">
                  <c:v>3032</c:v>
                </c:pt>
                <c:pt idx="1153">
                  <c:v>3033</c:v>
                </c:pt>
                <c:pt idx="1154">
                  <c:v>3033</c:v>
                </c:pt>
                <c:pt idx="1155">
                  <c:v>3033</c:v>
                </c:pt>
                <c:pt idx="1156">
                  <c:v>3033</c:v>
                </c:pt>
                <c:pt idx="1157">
                  <c:v>3034</c:v>
                </c:pt>
                <c:pt idx="1158">
                  <c:v>3034</c:v>
                </c:pt>
                <c:pt idx="1159">
                  <c:v>3034</c:v>
                </c:pt>
                <c:pt idx="1160">
                  <c:v>3034</c:v>
                </c:pt>
                <c:pt idx="1161">
                  <c:v>3035</c:v>
                </c:pt>
                <c:pt idx="1162">
                  <c:v>3035</c:v>
                </c:pt>
                <c:pt idx="1163">
                  <c:v>3035</c:v>
                </c:pt>
                <c:pt idx="1164">
                  <c:v>3035</c:v>
                </c:pt>
                <c:pt idx="1165">
                  <c:v>3036</c:v>
                </c:pt>
                <c:pt idx="1166">
                  <c:v>3036</c:v>
                </c:pt>
                <c:pt idx="1167">
                  <c:v>3036</c:v>
                </c:pt>
                <c:pt idx="1168">
                  <c:v>3036</c:v>
                </c:pt>
                <c:pt idx="1169">
                  <c:v>3037</c:v>
                </c:pt>
                <c:pt idx="1170">
                  <c:v>3037</c:v>
                </c:pt>
                <c:pt idx="1171">
                  <c:v>3037</c:v>
                </c:pt>
                <c:pt idx="1172">
                  <c:v>3037</c:v>
                </c:pt>
                <c:pt idx="1173">
                  <c:v>3038</c:v>
                </c:pt>
                <c:pt idx="1174">
                  <c:v>3038</c:v>
                </c:pt>
                <c:pt idx="1175">
                  <c:v>3038</c:v>
                </c:pt>
                <c:pt idx="1176">
                  <c:v>3038</c:v>
                </c:pt>
                <c:pt idx="1177">
                  <c:v>3039</c:v>
                </c:pt>
                <c:pt idx="1178">
                  <c:v>3039</c:v>
                </c:pt>
                <c:pt idx="1179">
                  <c:v>3039</c:v>
                </c:pt>
                <c:pt idx="1180">
                  <c:v>3039</c:v>
                </c:pt>
                <c:pt idx="1181">
                  <c:v>3040</c:v>
                </c:pt>
                <c:pt idx="1182">
                  <c:v>3040</c:v>
                </c:pt>
                <c:pt idx="1183">
                  <c:v>3040</c:v>
                </c:pt>
                <c:pt idx="1184">
                  <c:v>3040</c:v>
                </c:pt>
                <c:pt idx="1185">
                  <c:v>3041</c:v>
                </c:pt>
                <c:pt idx="1186">
                  <c:v>3041</c:v>
                </c:pt>
                <c:pt idx="1187">
                  <c:v>3041</c:v>
                </c:pt>
                <c:pt idx="1188">
                  <c:v>3041</c:v>
                </c:pt>
                <c:pt idx="1189">
                  <c:v>3042</c:v>
                </c:pt>
                <c:pt idx="1190">
                  <c:v>3042</c:v>
                </c:pt>
                <c:pt idx="1191">
                  <c:v>3042</c:v>
                </c:pt>
                <c:pt idx="1192">
                  <c:v>3042</c:v>
                </c:pt>
                <c:pt idx="1193">
                  <c:v>3043</c:v>
                </c:pt>
                <c:pt idx="1194">
                  <c:v>3043</c:v>
                </c:pt>
                <c:pt idx="1195">
                  <c:v>3043</c:v>
                </c:pt>
                <c:pt idx="1196">
                  <c:v>3043</c:v>
                </c:pt>
                <c:pt idx="1197">
                  <c:v>3044</c:v>
                </c:pt>
                <c:pt idx="1198">
                  <c:v>3044</c:v>
                </c:pt>
                <c:pt idx="1199">
                  <c:v>3044</c:v>
                </c:pt>
                <c:pt idx="1200">
                  <c:v>3044</c:v>
                </c:pt>
                <c:pt idx="1201">
                  <c:v>3045</c:v>
                </c:pt>
                <c:pt idx="1202">
                  <c:v>3045</c:v>
                </c:pt>
                <c:pt idx="1203">
                  <c:v>3045</c:v>
                </c:pt>
                <c:pt idx="1204">
                  <c:v>3045</c:v>
                </c:pt>
                <c:pt idx="1205">
                  <c:v>3046</c:v>
                </c:pt>
                <c:pt idx="1206">
                  <c:v>3046</c:v>
                </c:pt>
                <c:pt idx="1207">
                  <c:v>3046</c:v>
                </c:pt>
                <c:pt idx="1208">
                  <c:v>3046</c:v>
                </c:pt>
                <c:pt idx="1209">
                  <c:v>3047</c:v>
                </c:pt>
                <c:pt idx="1210">
                  <c:v>3047</c:v>
                </c:pt>
                <c:pt idx="1211">
                  <c:v>3047</c:v>
                </c:pt>
                <c:pt idx="1212">
                  <c:v>3047</c:v>
                </c:pt>
                <c:pt idx="1213">
                  <c:v>3048</c:v>
                </c:pt>
                <c:pt idx="1214">
                  <c:v>3048</c:v>
                </c:pt>
                <c:pt idx="1215">
                  <c:v>3048</c:v>
                </c:pt>
                <c:pt idx="1216">
                  <c:v>3048</c:v>
                </c:pt>
                <c:pt idx="1217">
                  <c:v>3049</c:v>
                </c:pt>
                <c:pt idx="1218">
                  <c:v>3049</c:v>
                </c:pt>
                <c:pt idx="1219">
                  <c:v>3049</c:v>
                </c:pt>
                <c:pt idx="1220">
                  <c:v>3049</c:v>
                </c:pt>
                <c:pt idx="1221">
                  <c:v>3050</c:v>
                </c:pt>
                <c:pt idx="1222">
                  <c:v>3050</c:v>
                </c:pt>
                <c:pt idx="1223">
                  <c:v>3050</c:v>
                </c:pt>
                <c:pt idx="1224">
                  <c:v>3050</c:v>
                </c:pt>
                <c:pt idx="1225">
                  <c:v>3051</c:v>
                </c:pt>
                <c:pt idx="1226">
                  <c:v>3051</c:v>
                </c:pt>
                <c:pt idx="1227">
                  <c:v>3051</c:v>
                </c:pt>
                <c:pt idx="1228">
                  <c:v>3051</c:v>
                </c:pt>
                <c:pt idx="1229">
                  <c:v>3052</c:v>
                </c:pt>
                <c:pt idx="1230">
                  <c:v>3052</c:v>
                </c:pt>
                <c:pt idx="1231">
                  <c:v>3052</c:v>
                </c:pt>
                <c:pt idx="1232">
                  <c:v>3052</c:v>
                </c:pt>
                <c:pt idx="1233">
                  <c:v>3053</c:v>
                </c:pt>
                <c:pt idx="1234">
                  <c:v>3053</c:v>
                </c:pt>
                <c:pt idx="1235">
                  <c:v>3053</c:v>
                </c:pt>
                <c:pt idx="1236">
                  <c:v>3053</c:v>
                </c:pt>
                <c:pt idx="1237">
                  <c:v>3054</c:v>
                </c:pt>
                <c:pt idx="1238">
                  <c:v>3054</c:v>
                </c:pt>
                <c:pt idx="1239">
                  <c:v>3054</c:v>
                </c:pt>
                <c:pt idx="1240">
                  <c:v>3054</c:v>
                </c:pt>
                <c:pt idx="1241">
                  <c:v>3055</c:v>
                </c:pt>
                <c:pt idx="1242">
                  <c:v>3055</c:v>
                </c:pt>
                <c:pt idx="1243">
                  <c:v>3055</c:v>
                </c:pt>
                <c:pt idx="1244">
                  <c:v>3055</c:v>
                </c:pt>
                <c:pt idx="1245">
                  <c:v>3056</c:v>
                </c:pt>
                <c:pt idx="1246">
                  <c:v>3056</c:v>
                </c:pt>
                <c:pt idx="1247">
                  <c:v>3056</c:v>
                </c:pt>
                <c:pt idx="1248">
                  <c:v>3056</c:v>
                </c:pt>
                <c:pt idx="1249">
                  <c:v>3057</c:v>
                </c:pt>
                <c:pt idx="1250">
                  <c:v>3057</c:v>
                </c:pt>
                <c:pt idx="1251">
                  <c:v>3057</c:v>
                </c:pt>
                <c:pt idx="1252">
                  <c:v>3057</c:v>
                </c:pt>
                <c:pt idx="1253">
                  <c:v>3058</c:v>
                </c:pt>
                <c:pt idx="1254">
                  <c:v>3058</c:v>
                </c:pt>
                <c:pt idx="1255">
                  <c:v>3058</c:v>
                </c:pt>
                <c:pt idx="1256">
                  <c:v>3058</c:v>
                </c:pt>
                <c:pt idx="1257">
                  <c:v>3059</c:v>
                </c:pt>
                <c:pt idx="1258">
                  <c:v>3059</c:v>
                </c:pt>
                <c:pt idx="1259">
                  <c:v>3059</c:v>
                </c:pt>
                <c:pt idx="1260">
                  <c:v>3059</c:v>
                </c:pt>
                <c:pt idx="1261">
                  <c:v>3060</c:v>
                </c:pt>
                <c:pt idx="1262">
                  <c:v>3060</c:v>
                </c:pt>
                <c:pt idx="1263">
                  <c:v>3060</c:v>
                </c:pt>
                <c:pt idx="1264">
                  <c:v>3060</c:v>
                </c:pt>
                <c:pt idx="1265">
                  <c:v>3061</c:v>
                </c:pt>
                <c:pt idx="1266">
                  <c:v>3061</c:v>
                </c:pt>
                <c:pt idx="1267">
                  <c:v>3061</c:v>
                </c:pt>
                <c:pt idx="1268">
                  <c:v>3061</c:v>
                </c:pt>
                <c:pt idx="1269">
                  <c:v>3062</c:v>
                </c:pt>
                <c:pt idx="1270">
                  <c:v>3062</c:v>
                </c:pt>
                <c:pt idx="1271">
                  <c:v>3062</c:v>
                </c:pt>
                <c:pt idx="1272">
                  <c:v>3062</c:v>
                </c:pt>
                <c:pt idx="1273">
                  <c:v>3063</c:v>
                </c:pt>
                <c:pt idx="1274">
                  <c:v>3063</c:v>
                </c:pt>
                <c:pt idx="1275">
                  <c:v>3063</c:v>
                </c:pt>
                <c:pt idx="1276">
                  <c:v>3063</c:v>
                </c:pt>
                <c:pt idx="1277">
                  <c:v>3064</c:v>
                </c:pt>
                <c:pt idx="1278">
                  <c:v>3064</c:v>
                </c:pt>
                <c:pt idx="1279">
                  <c:v>3064</c:v>
                </c:pt>
                <c:pt idx="1280">
                  <c:v>3064</c:v>
                </c:pt>
                <c:pt idx="1281">
                  <c:v>3065</c:v>
                </c:pt>
                <c:pt idx="1282">
                  <c:v>3065</c:v>
                </c:pt>
                <c:pt idx="1283">
                  <c:v>3065</c:v>
                </c:pt>
                <c:pt idx="1284">
                  <c:v>3065</c:v>
                </c:pt>
                <c:pt idx="1285">
                  <c:v>3066</c:v>
                </c:pt>
                <c:pt idx="1286">
                  <c:v>3066</c:v>
                </c:pt>
                <c:pt idx="1287">
                  <c:v>3066</c:v>
                </c:pt>
                <c:pt idx="1288">
                  <c:v>3066</c:v>
                </c:pt>
                <c:pt idx="1289">
                  <c:v>3067</c:v>
                </c:pt>
                <c:pt idx="1290">
                  <c:v>3067</c:v>
                </c:pt>
                <c:pt idx="1291">
                  <c:v>3067</c:v>
                </c:pt>
                <c:pt idx="1292">
                  <c:v>3067</c:v>
                </c:pt>
                <c:pt idx="1293">
                  <c:v>3068</c:v>
                </c:pt>
                <c:pt idx="1294">
                  <c:v>3068</c:v>
                </c:pt>
                <c:pt idx="1295">
                  <c:v>3068</c:v>
                </c:pt>
                <c:pt idx="1296">
                  <c:v>3068</c:v>
                </c:pt>
                <c:pt idx="1297">
                  <c:v>3069</c:v>
                </c:pt>
                <c:pt idx="1298">
                  <c:v>3069</c:v>
                </c:pt>
                <c:pt idx="1299">
                  <c:v>3069</c:v>
                </c:pt>
                <c:pt idx="1300">
                  <c:v>3070</c:v>
                </c:pt>
                <c:pt idx="1301">
                  <c:v>3070</c:v>
                </c:pt>
                <c:pt idx="1302">
                  <c:v>3070</c:v>
                </c:pt>
                <c:pt idx="1303">
                  <c:v>3070</c:v>
                </c:pt>
                <c:pt idx="1304">
                  <c:v>3071</c:v>
                </c:pt>
                <c:pt idx="1305">
                  <c:v>3071</c:v>
                </c:pt>
                <c:pt idx="1306">
                  <c:v>3071</c:v>
                </c:pt>
                <c:pt idx="1307">
                  <c:v>3071</c:v>
                </c:pt>
                <c:pt idx="1308">
                  <c:v>3072</c:v>
                </c:pt>
                <c:pt idx="1309">
                  <c:v>3072</c:v>
                </c:pt>
                <c:pt idx="1310">
                  <c:v>3072</c:v>
                </c:pt>
                <c:pt idx="1311">
                  <c:v>3072</c:v>
                </c:pt>
                <c:pt idx="1312">
                  <c:v>3073</c:v>
                </c:pt>
                <c:pt idx="1313">
                  <c:v>3073</c:v>
                </c:pt>
                <c:pt idx="1314">
                  <c:v>3073</c:v>
                </c:pt>
                <c:pt idx="1315">
                  <c:v>3073</c:v>
                </c:pt>
                <c:pt idx="1316">
                  <c:v>3074</c:v>
                </c:pt>
                <c:pt idx="1317">
                  <c:v>3074</c:v>
                </c:pt>
                <c:pt idx="1318">
                  <c:v>3074</c:v>
                </c:pt>
                <c:pt idx="1319">
                  <c:v>3074</c:v>
                </c:pt>
                <c:pt idx="1320">
                  <c:v>3075</c:v>
                </c:pt>
                <c:pt idx="1321">
                  <c:v>3075</c:v>
                </c:pt>
                <c:pt idx="1322">
                  <c:v>3075</c:v>
                </c:pt>
                <c:pt idx="1323">
                  <c:v>3075</c:v>
                </c:pt>
                <c:pt idx="1324">
                  <c:v>3076</c:v>
                </c:pt>
                <c:pt idx="1325">
                  <c:v>3076</c:v>
                </c:pt>
                <c:pt idx="1326">
                  <c:v>3076</c:v>
                </c:pt>
                <c:pt idx="1327">
                  <c:v>3076</c:v>
                </c:pt>
                <c:pt idx="1328">
                  <c:v>3077</c:v>
                </c:pt>
                <c:pt idx="1329">
                  <c:v>3077</c:v>
                </c:pt>
                <c:pt idx="1330">
                  <c:v>3077</c:v>
                </c:pt>
                <c:pt idx="1331">
                  <c:v>3077</c:v>
                </c:pt>
                <c:pt idx="1332">
                  <c:v>3078</c:v>
                </c:pt>
                <c:pt idx="1333">
                  <c:v>3078</c:v>
                </c:pt>
                <c:pt idx="1334">
                  <c:v>3078</c:v>
                </c:pt>
                <c:pt idx="1335">
                  <c:v>3078</c:v>
                </c:pt>
                <c:pt idx="1336">
                  <c:v>3079</c:v>
                </c:pt>
                <c:pt idx="1337">
                  <c:v>3079</c:v>
                </c:pt>
                <c:pt idx="1338">
                  <c:v>3079</c:v>
                </c:pt>
                <c:pt idx="1339">
                  <c:v>3079</c:v>
                </c:pt>
                <c:pt idx="1340">
                  <c:v>3080</c:v>
                </c:pt>
                <c:pt idx="1341">
                  <c:v>3080</c:v>
                </c:pt>
                <c:pt idx="1342">
                  <c:v>3080</c:v>
                </c:pt>
                <c:pt idx="1343">
                  <c:v>3080</c:v>
                </c:pt>
                <c:pt idx="1344">
                  <c:v>3081</c:v>
                </c:pt>
                <c:pt idx="1345">
                  <c:v>3081</c:v>
                </c:pt>
                <c:pt idx="1346">
                  <c:v>3081</c:v>
                </c:pt>
                <c:pt idx="1347">
                  <c:v>3081</c:v>
                </c:pt>
                <c:pt idx="1348">
                  <c:v>3082</c:v>
                </c:pt>
                <c:pt idx="1349">
                  <c:v>3082</c:v>
                </c:pt>
                <c:pt idx="1350">
                  <c:v>3082</c:v>
                </c:pt>
                <c:pt idx="1351">
                  <c:v>3082</c:v>
                </c:pt>
                <c:pt idx="1352">
                  <c:v>3083</c:v>
                </c:pt>
                <c:pt idx="1353">
                  <c:v>3083</c:v>
                </c:pt>
                <c:pt idx="1354">
                  <c:v>3083</c:v>
                </c:pt>
                <c:pt idx="1355">
                  <c:v>3083</c:v>
                </c:pt>
                <c:pt idx="1356">
                  <c:v>3084</c:v>
                </c:pt>
                <c:pt idx="1357">
                  <c:v>3084</c:v>
                </c:pt>
                <c:pt idx="1358">
                  <c:v>3084</c:v>
                </c:pt>
                <c:pt idx="1359">
                  <c:v>3084</c:v>
                </c:pt>
                <c:pt idx="1360">
                  <c:v>3085</c:v>
                </c:pt>
                <c:pt idx="1361">
                  <c:v>3085</c:v>
                </c:pt>
                <c:pt idx="1362">
                  <c:v>3085</c:v>
                </c:pt>
                <c:pt idx="1363">
                  <c:v>3085</c:v>
                </c:pt>
                <c:pt idx="1364">
                  <c:v>3086</c:v>
                </c:pt>
                <c:pt idx="1365">
                  <c:v>3086</c:v>
                </c:pt>
                <c:pt idx="1366">
                  <c:v>3086</c:v>
                </c:pt>
                <c:pt idx="1367">
                  <c:v>3086</c:v>
                </c:pt>
                <c:pt idx="1368">
                  <c:v>3087</c:v>
                </c:pt>
                <c:pt idx="1369">
                  <c:v>3087</c:v>
                </c:pt>
                <c:pt idx="1370">
                  <c:v>3087</c:v>
                </c:pt>
                <c:pt idx="1371">
                  <c:v>3087</c:v>
                </c:pt>
                <c:pt idx="1372">
                  <c:v>3088</c:v>
                </c:pt>
                <c:pt idx="1373">
                  <c:v>3088</c:v>
                </c:pt>
                <c:pt idx="1374">
                  <c:v>3088</c:v>
                </c:pt>
                <c:pt idx="1375">
                  <c:v>3088</c:v>
                </c:pt>
                <c:pt idx="1376">
                  <c:v>3089</c:v>
                </c:pt>
                <c:pt idx="1377">
                  <c:v>3089</c:v>
                </c:pt>
                <c:pt idx="1378">
                  <c:v>3089</c:v>
                </c:pt>
                <c:pt idx="1379">
                  <c:v>3089</c:v>
                </c:pt>
                <c:pt idx="1380">
                  <c:v>3090</c:v>
                </c:pt>
                <c:pt idx="1381">
                  <c:v>3090</c:v>
                </c:pt>
                <c:pt idx="1382">
                  <c:v>3090</c:v>
                </c:pt>
                <c:pt idx="1383">
                  <c:v>3090</c:v>
                </c:pt>
                <c:pt idx="1384">
                  <c:v>3091</c:v>
                </c:pt>
                <c:pt idx="1385">
                  <c:v>3091</c:v>
                </c:pt>
                <c:pt idx="1386">
                  <c:v>3091</c:v>
                </c:pt>
                <c:pt idx="1387">
                  <c:v>3091</c:v>
                </c:pt>
                <c:pt idx="1388">
                  <c:v>3092</c:v>
                </c:pt>
                <c:pt idx="1389">
                  <c:v>3092</c:v>
                </c:pt>
                <c:pt idx="1390">
                  <c:v>3092</c:v>
                </c:pt>
                <c:pt idx="1391">
                  <c:v>3092</c:v>
                </c:pt>
                <c:pt idx="1392">
                  <c:v>3093</c:v>
                </c:pt>
                <c:pt idx="1393">
                  <c:v>3093</c:v>
                </c:pt>
                <c:pt idx="1394">
                  <c:v>3093</c:v>
                </c:pt>
                <c:pt idx="1395">
                  <c:v>3093</c:v>
                </c:pt>
                <c:pt idx="1396">
                  <c:v>3094</c:v>
                </c:pt>
                <c:pt idx="1397">
                  <c:v>3094</c:v>
                </c:pt>
                <c:pt idx="1398">
                  <c:v>3094</c:v>
                </c:pt>
                <c:pt idx="1399">
                  <c:v>3094</c:v>
                </c:pt>
                <c:pt idx="1400">
                  <c:v>3095</c:v>
                </c:pt>
                <c:pt idx="1401">
                  <c:v>3095</c:v>
                </c:pt>
                <c:pt idx="1402">
                  <c:v>3095</c:v>
                </c:pt>
                <c:pt idx="1403">
                  <c:v>3095</c:v>
                </c:pt>
                <c:pt idx="1404">
                  <c:v>3096</c:v>
                </c:pt>
                <c:pt idx="1405">
                  <c:v>3096</c:v>
                </c:pt>
                <c:pt idx="1406">
                  <c:v>3096</c:v>
                </c:pt>
                <c:pt idx="1407">
                  <c:v>3096</c:v>
                </c:pt>
                <c:pt idx="1408">
                  <c:v>3097</c:v>
                </c:pt>
                <c:pt idx="1409">
                  <c:v>3097</c:v>
                </c:pt>
                <c:pt idx="1410">
                  <c:v>3097</c:v>
                </c:pt>
                <c:pt idx="1411">
                  <c:v>3097</c:v>
                </c:pt>
                <c:pt idx="1412">
                  <c:v>3098</c:v>
                </c:pt>
                <c:pt idx="1413">
                  <c:v>3098</c:v>
                </c:pt>
                <c:pt idx="1414">
                  <c:v>3098</c:v>
                </c:pt>
                <c:pt idx="1415">
                  <c:v>3098</c:v>
                </c:pt>
                <c:pt idx="1416">
                  <c:v>3099</c:v>
                </c:pt>
                <c:pt idx="1417">
                  <c:v>3099</c:v>
                </c:pt>
                <c:pt idx="1418">
                  <c:v>3099</c:v>
                </c:pt>
                <c:pt idx="1419">
                  <c:v>3099</c:v>
                </c:pt>
                <c:pt idx="1420">
                  <c:v>3100</c:v>
                </c:pt>
                <c:pt idx="1421">
                  <c:v>3100</c:v>
                </c:pt>
                <c:pt idx="1422">
                  <c:v>3101</c:v>
                </c:pt>
                <c:pt idx="1423">
                  <c:v>3101</c:v>
                </c:pt>
                <c:pt idx="1424">
                  <c:v>3102</c:v>
                </c:pt>
                <c:pt idx="1425">
                  <c:v>3102</c:v>
                </c:pt>
                <c:pt idx="1426">
                  <c:v>3103</c:v>
                </c:pt>
                <c:pt idx="1427">
                  <c:v>3103</c:v>
                </c:pt>
                <c:pt idx="1428">
                  <c:v>3104</c:v>
                </c:pt>
                <c:pt idx="1429">
                  <c:v>3104</c:v>
                </c:pt>
                <c:pt idx="1430">
                  <c:v>3105</c:v>
                </c:pt>
                <c:pt idx="1431">
                  <c:v>3105</c:v>
                </c:pt>
                <c:pt idx="1432">
                  <c:v>3106</c:v>
                </c:pt>
                <c:pt idx="1433">
                  <c:v>3106</c:v>
                </c:pt>
                <c:pt idx="1434">
                  <c:v>3107</c:v>
                </c:pt>
                <c:pt idx="1435">
                  <c:v>3107</c:v>
                </c:pt>
                <c:pt idx="1436">
                  <c:v>3108</c:v>
                </c:pt>
                <c:pt idx="1437">
                  <c:v>3108</c:v>
                </c:pt>
                <c:pt idx="1438">
                  <c:v>3109</c:v>
                </c:pt>
                <c:pt idx="1439">
                  <c:v>3109</c:v>
                </c:pt>
                <c:pt idx="1440">
                  <c:v>3110</c:v>
                </c:pt>
                <c:pt idx="1441">
                  <c:v>3110</c:v>
                </c:pt>
                <c:pt idx="1442">
                  <c:v>3111</c:v>
                </c:pt>
                <c:pt idx="1443">
                  <c:v>3111</c:v>
                </c:pt>
                <c:pt idx="1444">
                  <c:v>3112</c:v>
                </c:pt>
                <c:pt idx="1445">
                  <c:v>3112</c:v>
                </c:pt>
                <c:pt idx="1446">
                  <c:v>3113</c:v>
                </c:pt>
                <c:pt idx="1447">
                  <c:v>3113</c:v>
                </c:pt>
                <c:pt idx="1448">
                  <c:v>3114</c:v>
                </c:pt>
                <c:pt idx="1449">
                  <c:v>3114</c:v>
                </c:pt>
                <c:pt idx="1450">
                  <c:v>3115</c:v>
                </c:pt>
                <c:pt idx="1451">
                  <c:v>3115</c:v>
                </c:pt>
                <c:pt idx="1452">
                  <c:v>3116</c:v>
                </c:pt>
                <c:pt idx="1453">
                  <c:v>3116</c:v>
                </c:pt>
                <c:pt idx="1454">
                  <c:v>3117</c:v>
                </c:pt>
                <c:pt idx="1455">
                  <c:v>3117</c:v>
                </c:pt>
                <c:pt idx="1456">
                  <c:v>3118</c:v>
                </c:pt>
                <c:pt idx="1457">
                  <c:v>3118</c:v>
                </c:pt>
                <c:pt idx="1458">
                  <c:v>3119</c:v>
                </c:pt>
                <c:pt idx="1459">
                  <c:v>3119</c:v>
                </c:pt>
                <c:pt idx="1460">
                  <c:v>3120</c:v>
                </c:pt>
                <c:pt idx="1461">
                  <c:v>3120</c:v>
                </c:pt>
                <c:pt idx="1462">
                  <c:v>3121</c:v>
                </c:pt>
                <c:pt idx="1463">
                  <c:v>3121</c:v>
                </c:pt>
                <c:pt idx="1464">
                  <c:v>3122</c:v>
                </c:pt>
                <c:pt idx="1465">
                  <c:v>3122</c:v>
                </c:pt>
                <c:pt idx="1466">
                  <c:v>3123</c:v>
                </c:pt>
                <c:pt idx="1467">
                  <c:v>3123</c:v>
                </c:pt>
                <c:pt idx="1468">
                  <c:v>3124</c:v>
                </c:pt>
                <c:pt idx="1469">
                  <c:v>3124</c:v>
                </c:pt>
                <c:pt idx="1470">
                  <c:v>3125</c:v>
                </c:pt>
                <c:pt idx="1471">
                  <c:v>3125</c:v>
                </c:pt>
                <c:pt idx="1472">
                  <c:v>3126</c:v>
                </c:pt>
                <c:pt idx="1473">
                  <c:v>3126</c:v>
                </c:pt>
                <c:pt idx="1474">
                  <c:v>3127</c:v>
                </c:pt>
                <c:pt idx="1475">
                  <c:v>3127</c:v>
                </c:pt>
                <c:pt idx="1476">
                  <c:v>3128</c:v>
                </c:pt>
                <c:pt idx="1477">
                  <c:v>3128</c:v>
                </c:pt>
                <c:pt idx="1478">
                  <c:v>3129</c:v>
                </c:pt>
                <c:pt idx="1479">
                  <c:v>3129</c:v>
                </c:pt>
                <c:pt idx="1480">
                  <c:v>3130</c:v>
                </c:pt>
                <c:pt idx="1481">
                  <c:v>3130</c:v>
                </c:pt>
                <c:pt idx="1482">
                  <c:v>3131</c:v>
                </c:pt>
                <c:pt idx="1483">
                  <c:v>3131</c:v>
                </c:pt>
                <c:pt idx="1484">
                  <c:v>3132</c:v>
                </c:pt>
                <c:pt idx="1485">
                  <c:v>3132</c:v>
                </c:pt>
                <c:pt idx="1486">
                  <c:v>3133</c:v>
                </c:pt>
                <c:pt idx="1487">
                  <c:v>3133</c:v>
                </c:pt>
                <c:pt idx="1488">
                  <c:v>3134</c:v>
                </c:pt>
                <c:pt idx="1489">
                  <c:v>3134</c:v>
                </c:pt>
                <c:pt idx="1490">
                  <c:v>3135</c:v>
                </c:pt>
                <c:pt idx="1491">
                  <c:v>3135</c:v>
                </c:pt>
                <c:pt idx="1492">
                  <c:v>3137</c:v>
                </c:pt>
                <c:pt idx="1493">
                  <c:v>3137</c:v>
                </c:pt>
                <c:pt idx="1494">
                  <c:v>3138</c:v>
                </c:pt>
                <c:pt idx="1495">
                  <c:v>3138</c:v>
                </c:pt>
                <c:pt idx="1496">
                  <c:v>3140</c:v>
                </c:pt>
                <c:pt idx="1497">
                  <c:v>3140</c:v>
                </c:pt>
                <c:pt idx="1498">
                  <c:v>3141</c:v>
                </c:pt>
                <c:pt idx="1499">
                  <c:v>3141</c:v>
                </c:pt>
                <c:pt idx="1500">
                  <c:v>3142</c:v>
                </c:pt>
                <c:pt idx="1501">
                  <c:v>3142</c:v>
                </c:pt>
                <c:pt idx="1502">
                  <c:v>3144</c:v>
                </c:pt>
                <c:pt idx="1503">
                  <c:v>3144</c:v>
                </c:pt>
                <c:pt idx="1504">
                  <c:v>3145</c:v>
                </c:pt>
                <c:pt idx="1505">
                  <c:v>3145</c:v>
                </c:pt>
                <c:pt idx="1506">
                  <c:v>3146</c:v>
                </c:pt>
                <c:pt idx="1507">
                  <c:v>3147</c:v>
                </c:pt>
                <c:pt idx="1508">
                  <c:v>3147</c:v>
                </c:pt>
                <c:pt idx="1509">
                  <c:v>3148</c:v>
                </c:pt>
                <c:pt idx="1510">
                  <c:v>3148</c:v>
                </c:pt>
                <c:pt idx="1511">
                  <c:v>3149</c:v>
                </c:pt>
                <c:pt idx="1512">
                  <c:v>3149</c:v>
                </c:pt>
                <c:pt idx="1513">
                  <c:v>3150</c:v>
                </c:pt>
                <c:pt idx="1514">
                  <c:v>3150</c:v>
                </c:pt>
                <c:pt idx="1515">
                  <c:v>3151</c:v>
                </c:pt>
                <c:pt idx="1516">
                  <c:v>3151</c:v>
                </c:pt>
                <c:pt idx="1517">
                  <c:v>3152</c:v>
                </c:pt>
                <c:pt idx="1518">
                  <c:v>3152</c:v>
                </c:pt>
                <c:pt idx="1519">
                  <c:v>3154</c:v>
                </c:pt>
                <c:pt idx="1520">
                  <c:v>3154</c:v>
                </c:pt>
                <c:pt idx="1521">
                  <c:v>3155</c:v>
                </c:pt>
                <c:pt idx="1522">
                  <c:v>3155</c:v>
                </c:pt>
                <c:pt idx="1523">
                  <c:v>3156</c:v>
                </c:pt>
                <c:pt idx="1524">
                  <c:v>3156</c:v>
                </c:pt>
                <c:pt idx="1525">
                  <c:v>3157</c:v>
                </c:pt>
                <c:pt idx="1526">
                  <c:v>3157</c:v>
                </c:pt>
                <c:pt idx="1527">
                  <c:v>3158</c:v>
                </c:pt>
                <c:pt idx="1528">
                  <c:v>3158</c:v>
                </c:pt>
                <c:pt idx="1529">
                  <c:v>3159</c:v>
                </c:pt>
                <c:pt idx="1530">
                  <c:v>3159</c:v>
                </c:pt>
                <c:pt idx="1531">
                  <c:v>3160</c:v>
                </c:pt>
                <c:pt idx="1532">
                  <c:v>3160</c:v>
                </c:pt>
                <c:pt idx="1533">
                  <c:v>3161</c:v>
                </c:pt>
                <c:pt idx="1534">
                  <c:v>3161</c:v>
                </c:pt>
                <c:pt idx="1535">
                  <c:v>3162</c:v>
                </c:pt>
                <c:pt idx="1536">
                  <c:v>3162</c:v>
                </c:pt>
                <c:pt idx="1537">
                  <c:v>3163</c:v>
                </c:pt>
                <c:pt idx="1538">
                  <c:v>3163</c:v>
                </c:pt>
                <c:pt idx="1539">
                  <c:v>3164</c:v>
                </c:pt>
                <c:pt idx="1540">
                  <c:v>3164</c:v>
                </c:pt>
                <c:pt idx="1541">
                  <c:v>3165</c:v>
                </c:pt>
                <c:pt idx="1542">
                  <c:v>3165</c:v>
                </c:pt>
                <c:pt idx="1543">
                  <c:v>3166</c:v>
                </c:pt>
                <c:pt idx="1544">
                  <c:v>3166</c:v>
                </c:pt>
                <c:pt idx="1545">
                  <c:v>3167</c:v>
                </c:pt>
                <c:pt idx="1546">
                  <c:v>3167</c:v>
                </c:pt>
                <c:pt idx="1547">
                  <c:v>3168</c:v>
                </c:pt>
                <c:pt idx="1548">
                  <c:v>3168</c:v>
                </c:pt>
                <c:pt idx="1549">
                  <c:v>3169</c:v>
                </c:pt>
                <c:pt idx="1550">
                  <c:v>3169</c:v>
                </c:pt>
                <c:pt idx="1551">
                  <c:v>3170</c:v>
                </c:pt>
                <c:pt idx="1552">
                  <c:v>3170</c:v>
                </c:pt>
                <c:pt idx="1553">
                  <c:v>3171</c:v>
                </c:pt>
                <c:pt idx="1554">
                  <c:v>3171</c:v>
                </c:pt>
                <c:pt idx="1555">
                  <c:v>3172</c:v>
                </c:pt>
                <c:pt idx="1556">
                  <c:v>3172</c:v>
                </c:pt>
                <c:pt idx="1557">
                  <c:v>3173</c:v>
                </c:pt>
                <c:pt idx="1558">
                  <c:v>3173</c:v>
                </c:pt>
                <c:pt idx="1559">
                  <c:v>3174</c:v>
                </c:pt>
                <c:pt idx="1560">
                  <c:v>3174</c:v>
                </c:pt>
                <c:pt idx="1561">
                  <c:v>3175</c:v>
                </c:pt>
                <c:pt idx="1562">
                  <c:v>3175</c:v>
                </c:pt>
                <c:pt idx="1563">
                  <c:v>3176</c:v>
                </c:pt>
                <c:pt idx="1564">
                  <c:v>3176</c:v>
                </c:pt>
                <c:pt idx="1565">
                  <c:v>3177</c:v>
                </c:pt>
                <c:pt idx="1566">
                  <c:v>3177</c:v>
                </c:pt>
                <c:pt idx="1567">
                  <c:v>3178</c:v>
                </c:pt>
                <c:pt idx="1568">
                  <c:v>3178</c:v>
                </c:pt>
                <c:pt idx="1569">
                  <c:v>3179</c:v>
                </c:pt>
                <c:pt idx="1570">
                  <c:v>3179</c:v>
                </c:pt>
                <c:pt idx="1571">
                  <c:v>3180</c:v>
                </c:pt>
                <c:pt idx="1572">
                  <c:v>3181</c:v>
                </c:pt>
                <c:pt idx="1573">
                  <c:v>3181</c:v>
                </c:pt>
                <c:pt idx="1574">
                  <c:v>3182</c:v>
                </c:pt>
                <c:pt idx="1575">
                  <c:v>3182</c:v>
                </c:pt>
                <c:pt idx="1576">
                  <c:v>3183</c:v>
                </c:pt>
                <c:pt idx="1577">
                  <c:v>3183</c:v>
                </c:pt>
                <c:pt idx="1578">
                  <c:v>3184</c:v>
                </c:pt>
                <c:pt idx="1579">
                  <c:v>3184</c:v>
                </c:pt>
                <c:pt idx="1580">
                  <c:v>3185</c:v>
                </c:pt>
                <c:pt idx="1581">
                  <c:v>3185</c:v>
                </c:pt>
                <c:pt idx="1582">
                  <c:v>3186</c:v>
                </c:pt>
                <c:pt idx="1583">
                  <c:v>3186</c:v>
                </c:pt>
                <c:pt idx="1584">
                  <c:v>3187</c:v>
                </c:pt>
                <c:pt idx="1585">
                  <c:v>3187</c:v>
                </c:pt>
                <c:pt idx="1586">
                  <c:v>3188</c:v>
                </c:pt>
                <c:pt idx="1587">
                  <c:v>3188</c:v>
                </c:pt>
                <c:pt idx="1588">
                  <c:v>3189</c:v>
                </c:pt>
                <c:pt idx="1589">
                  <c:v>3189</c:v>
                </c:pt>
                <c:pt idx="1590">
                  <c:v>3190</c:v>
                </c:pt>
                <c:pt idx="1591">
                  <c:v>3190</c:v>
                </c:pt>
                <c:pt idx="1592">
                  <c:v>3191</c:v>
                </c:pt>
                <c:pt idx="1593">
                  <c:v>3191</c:v>
                </c:pt>
                <c:pt idx="1594">
                  <c:v>3192</c:v>
                </c:pt>
                <c:pt idx="1595">
                  <c:v>3192</c:v>
                </c:pt>
                <c:pt idx="1596">
                  <c:v>3193</c:v>
                </c:pt>
                <c:pt idx="1597">
                  <c:v>3193</c:v>
                </c:pt>
                <c:pt idx="1598">
                  <c:v>3194</c:v>
                </c:pt>
                <c:pt idx="1599">
                  <c:v>3194</c:v>
                </c:pt>
                <c:pt idx="1600">
                  <c:v>3195</c:v>
                </c:pt>
                <c:pt idx="1601">
                  <c:v>3195</c:v>
                </c:pt>
                <c:pt idx="1602">
                  <c:v>3196</c:v>
                </c:pt>
                <c:pt idx="1603">
                  <c:v>3196</c:v>
                </c:pt>
                <c:pt idx="1604">
                  <c:v>3197</c:v>
                </c:pt>
                <c:pt idx="1605">
                  <c:v>3197</c:v>
                </c:pt>
                <c:pt idx="1606">
                  <c:v>3198</c:v>
                </c:pt>
                <c:pt idx="1607">
                  <c:v>3198</c:v>
                </c:pt>
                <c:pt idx="1608">
                  <c:v>3199</c:v>
                </c:pt>
                <c:pt idx="1609">
                  <c:v>3199</c:v>
                </c:pt>
                <c:pt idx="1610">
                  <c:v>3200</c:v>
                </c:pt>
                <c:pt idx="1611">
                  <c:v>3200</c:v>
                </c:pt>
                <c:pt idx="1612">
                  <c:v>3201</c:v>
                </c:pt>
                <c:pt idx="1613">
                  <c:v>3201</c:v>
                </c:pt>
                <c:pt idx="1614">
                  <c:v>3202</c:v>
                </c:pt>
                <c:pt idx="1615">
                  <c:v>3202</c:v>
                </c:pt>
                <c:pt idx="1616">
                  <c:v>3203</c:v>
                </c:pt>
                <c:pt idx="1617">
                  <c:v>3203</c:v>
                </c:pt>
                <c:pt idx="1618">
                  <c:v>3204</c:v>
                </c:pt>
                <c:pt idx="1619">
                  <c:v>3204</c:v>
                </c:pt>
                <c:pt idx="1620">
                  <c:v>3205</c:v>
                </c:pt>
                <c:pt idx="1621">
                  <c:v>3205</c:v>
                </c:pt>
                <c:pt idx="1622">
                  <c:v>3206</c:v>
                </c:pt>
                <c:pt idx="1623">
                  <c:v>3206</c:v>
                </c:pt>
                <c:pt idx="1624">
                  <c:v>3207</c:v>
                </c:pt>
                <c:pt idx="1625">
                  <c:v>3207</c:v>
                </c:pt>
                <c:pt idx="1626">
                  <c:v>3209</c:v>
                </c:pt>
                <c:pt idx="1627">
                  <c:v>3209</c:v>
                </c:pt>
                <c:pt idx="1628">
                  <c:v>3210</c:v>
                </c:pt>
                <c:pt idx="1629">
                  <c:v>3210</c:v>
                </c:pt>
                <c:pt idx="1630">
                  <c:v>3211</c:v>
                </c:pt>
                <c:pt idx="1631">
                  <c:v>3211</c:v>
                </c:pt>
                <c:pt idx="1632">
                  <c:v>3212</c:v>
                </c:pt>
                <c:pt idx="1633">
                  <c:v>3212</c:v>
                </c:pt>
                <c:pt idx="1634">
                  <c:v>3213</c:v>
                </c:pt>
                <c:pt idx="1635">
                  <c:v>3213</c:v>
                </c:pt>
                <c:pt idx="1636">
                  <c:v>3214</c:v>
                </c:pt>
                <c:pt idx="1637">
                  <c:v>3214</c:v>
                </c:pt>
                <c:pt idx="1638">
                  <c:v>3215</c:v>
                </c:pt>
                <c:pt idx="1639">
                  <c:v>3215</c:v>
                </c:pt>
                <c:pt idx="1640">
                  <c:v>3216</c:v>
                </c:pt>
                <c:pt idx="1641">
                  <c:v>3216</c:v>
                </c:pt>
                <c:pt idx="1642">
                  <c:v>3217</c:v>
                </c:pt>
                <c:pt idx="1643">
                  <c:v>3217</c:v>
                </c:pt>
                <c:pt idx="1644">
                  <c:v>3218</c:v>
                </c:pt>
                <c:pt idx="1645">
                  <c:v>3218</c:v>
                </c:pt>
                <c:pt idx="1646">
                  <c:v>3219</c:v>
                </c:pt>
                <c:pt idx="1647">
                  <c:v>3219</c:v>
                </c:pt>
                <c:pt idx="1648">
                  <c:v>3220</c:v>
                </c:pt>
                <c:pt idx="1649">
                  <c:v>3220</c:v>
                </c:pt>
                <c:pt idx="1650">
                  <c:v>3221</c:v>
                </c:pt>
                <c:pt idx="1651">
                  <c:v>3221</c:v>
                </c:pt>
                <c:pt idx="1652">
                  <c:v>3222</c:v>
                </c:pt>
                <c:pt idx="1653">
                  <c:v>3222</c:v>
                </c:pt>
                <c:pt idx="1654">
                  <c:v>3223</c:v>
                </c:pt>
                <c:pt idx="1655">
                  <c:v>3223</c:v>
                </c:pt>
                <c:pt idx="1656">
                  <c:v>3225</c:v>
                </c:pt>
                <c:pt idx="1657">
                  <c:v>3225</c:v>
                </c:pt>
                <c:pt idx="1658">
                  <c:v>3226</c:v>
                </c:pt>
                <c:pt idx="1659">
                  <c:v>3226</c:v>
                </c:pt>
                <c:pt idx="1660">
                  <c:v>3227</c:v>
                </c:pt>
                <c:pt idx="1661">
                  <c:v>3227</c:v>
                </c:pt>
                <c:pt idx="1662">
                  <c:v>3228</c:v>
                </c:pt>
                <c:pt idx="1663">
                  <c:v>3228</c:v>
                </c:pt>
                <c:pt idx="1664">
                  <c:v>3229</c:v>
                </c:pt>
                <c:pt idx="1665">
                  <c:v>3229</c:v>
                </c:pt>
                <c:pt idx="1666">
                  <c:v>3230</c:v>
                </c:pt>
                <c:pt idx="1667">
                  <c:v>3230</c:v>
                </c:pt>
                <c:pt idx="1668">
                  <c:v>3231</c:v>
                </c:pt>
                <c:pt idx="1669">
                  <c:v>3231</c:v>
                </c:pt>
                <c:pt idx="1670">
                  <c:v>3232</c:v>
                </c:pt>
                <c:pt idx="1671">
                  <c:v>3232</c:v>
                </c:pt>
                <c:pt idx="1672">
                  <c:v>3233</c:v>
                </c:pt>
                <c:pt idx="1673">
                  <c:v>3233</c:v>
                </c:pt>
                <c:pt idx="1674">
                  <c:v>3235</c:v>
                </c:pt>
                <c:pt idx="1675">
                  <c:v>3235</c:v>
                </c:pt>
                <c:pt idx="1676">
                  <c:v>3236</c:v>
                </c:pt>
                <c:pt idx="1677">
                  <c:v>3236</c:v>
                </c:pt>
                <c:pt idx="1678">
                  <c:v>3237</c:v>
                </c:pt>
                <c:pt idx="1679">
                  <c:v>3237</c:v>
                </c:pt>
                <c:pt idx="1680">
                  <c:v>3238</c:v>
                </c:pt>
                <c:pt idx="1681">
                  <c:v>3238</c:v>
                </c:pt>
                <c:pt idx="1682">
                  <c:v>3239</c:v>
                </c:pt>
                <c:pt idx="1683">
                  <c:v>3239</c:v>
                </c:pt>
                <c:pt idx="1684">
                  <c:v>3240</c:v>
                </c:pt>
                <c:pt idx="1685">
                  <c:v>3240</c:v>
                </c:pt>
                <c:pt idx="1686">
                  <c:v>3241</c:v>
                </c:pt>
                <c:pt idx="1687">
                  <c:v>3241</c:v>
                </c:pt>
                <c:pt idx="1688">
                  <c:v>3242</c:v>
                </c:pt>
                <c:pt idx="1689">
                  <c:v>3242</c:v>
                </c:pt>
                <c:pt idx="1690">
                  <c:v>3243</c:v>
                </c:pt>
                <c:pt idx="1691">
                  <c:v>3243</c:v>
                </c:pt>
                <c:pt idx="1692">
                  <c:v>3244</c:v>
                </c:pt>
                <c:pt idx="1693">
                  <c:v>3244</c:v>
                </c:pt>
                <c:pt idx="1694">
                  <c:v>3245</c:v>
                </c:pt>
                <c:pt idx="1695">
                  <c:v>3245</c:v>
                </c:pt>
                <c:pt idx="1696">
                  <c:v>3246</c:v>
                </c:pt>
                <c:pt idx="1697">
                  <c:v>3246</c:v>
                </c:pt>
                <c:pt idx="1698">
                  <c:v>3247</c:v>
                </c:pt>
                <c:pt idx="1699">
                  <c:v>3247</c:v>
                </c:pt>
                <c:pt idx="1700">
                  <c:v>3248</c:v>
                </c:pt>
                <c:pt idx="1701">
                  <c:v>3248</c:v>
                </c:pt>
                <c:pt idx="1702">
                  <c:v>3249</c:v>
                </c:pt>
                <c:pt idx="1703">
                  <c:v>3249</c:v>
                </c:pt>
                <c:pt idx="1704">
                  <c:v>3250</c:v>
                </c:pt>
                <c:pt idx="1705">
                  <c:v>3250</c:v>
                </c:pt>
                <c:pt idx="1706">
                  <c:v>3251</c:v>
                </c:pt>
                <c:pt idx="1707">
                  <c:v>3251</c:v>
                </c:pt>
                <c:pt idx="1708">
                  <c:v>3252</c:v>
                </c:pt>
                <c:pt idx="1709">
                  <c:v>3252</c:v>
                </c:pt>
                <c:pt idx="1710">
                  <c:v>3253</c:v>
                </c:pt>
                <c:pt idx="1711">
                  <c:v>3253</c:v>
                </c:pt>
                <c:pt idx="1712">
                  <c:v>3254</c:v>
                </c:pt>
                <c:pt idx="1713">
                  <c:v>3254</c:v>
                </c:pt>
                <c:pt idx="1714">
                  <c:v>3255</c:v>
                </c:pt>
                <c:pt idx="1715">
                  <c:v>3255</c:v>
                </c:pt>
                <c:pt idx="1716">
                  <c:v>3256</c:v>
                </c:pt>
                <c:pt idx="1717">
                  <c:v>3256</c:v>
                </c:pt>
                <c:pt idx="1718">
                  <c:v>3257</c:v>
                </c:pt>
                <c:pt idx="1719">
                  <c:v>3257</c:v>
                </c:pt>
                <c:pt idx="1720">
                  <c:v>3258</c:v>
                </c:pt>
                <c:pt idx="1721">
                  <c:v>3258</c:v>
                </c:pt>
                <c:pt idx="1722">
                  <c:v>3259</c:v>
                </c:pt>
                <c:pt idx="1723">
                  <c:v>3259</c:v>
                </c:pt>
                <c:pt idx="1724">
                  <c:v>3260</c:v>
                </c:pt>
                <c:pt idx="1725">
                  <c:v>3260</c:v>
                </c:pt>
                <c:pt idx="1726">
                  <c:v>3261</c:v>
                </c:pt>
                <c:pt idx="1727">
                  <c:v>3261</c:v>
                </c:pt>
                <c:pt idx="1728">
                  <c:v>3262</c:v>
                </c:pt>
                <c:pt idx="1729">
                  <c:v>3262</c:v>
                </c:pt>
                <c:pt idx="1730">
                  <c:v>3263</c:v>
                </c:pt>
                <c:pt idx="1731">
                  <c:v>3263</c:v>
                </c:pt>
                <c:pt idx="1732">
                  <c:v>3264</c:v>
                </c:pt>
                <c:pt idx="1733">
                  <c:v>3264</c:v>
                </c:pt>
                <c:pt idx="1734">
                  <c:v>3265</c:v>
                </c:pt>
                <c:pt idx="1735">
                  <c:v>3265</c:v>
                </c:pt>
                <c:pt idx="1736">
                  <c:v>3266</c:v>
                </c:pt>
                <c:pt idx="1737">
                  <c:v>3266</c:v>
                </c:pt>
                <c:pt idx="1738">
                  <c:v>3267</c:v>
                </c:pt>
                <c:pt idx="1739">
                  <c:v>3267</c:v>
                </c:pt>
                <c:pt idx="1740">
                  <c:v>3268</c:v>
                </c:pt>
                <c:pt idx="1741">
                  <c:v>3268</c:v>
                </c:pt>
                <c:pt idx="1742">
                  <c:v>3269</c:v>
                </c:pt>
                <c:pt idx="1743">
                  <c:v>3269</c:v>
                </c:pt>
                <c:pt idx="1744">
                  <c:v>3270</c:v>
                </c:pt>
                <c:pt idx="1745">
                  <c:v>3270</c:v>
                </c:pt>
                <c:pt idx="1746">
                  <c:v>3271</c:v>
                </c:pt>
                <c:pt idx="1747">
                  <c:v>3271</c:v>
                </c:pt>
                <c:pt idx="1748">
                  <c:v>3272</c:v>
                </c:pt>
                <c:pt idx="1749">
                  <c:v>3272</c:v>
                </c:pt>
                <c:pt idx="1750">
                  <c:v>3273</c:v>
                </c:pt>
                <c:pt idx="1751">
                  <c:v>3273</c:v>
                </c:pt>
                <c:pt idx="1752">
                  <c:v>3274</c:v>
                </c:pt>
                <c:pt idx="1753">
                  <c:v>3274</c:v>
                </c:pt>
                <c:pt idx="1754">
                  <c:v>3275</c:v>
                </c:pt>
                <c:pt idx="1755">
                  <c:v>3275</c:v>
                </c:pt>
                <c:pt idx="1756">
                  <c:v>3276</c:v>
                </c:pt>
                <c:pt idx="1757">
                  <c:v>3276</c:v>
                </c:pt>
                <c:pt idx="1758">
                  <c:v>3277</c:v>
                </c:pt>
                <c:pt idx="1759">
                  <c:v>3277</c:v>
                </c:pt>
                <c:pt idx="1760">
                  <c:v>3278</c:v>
                </c:pt>
                <c:pt idx="1761">
                  <c:v>3278</c:v>
                </c:pt>
                <c:pt idx="1762">
                  <c:v>3279</c:v>
                </c:pt>
                <c:pt idx="1763">
                  <c:v>3279</c:v>
                </c:pt>
                <c:pt idx="1764">
                  <c:v>3280</c:v>
                </c:pt>
                <c:pt idx="1765">
                  <c:v>3280</c:v>
                </c:pt>
                <c:pt idx="1766">
                  <c:v>3281</c:v>
                </c:pt>
                <c:pt idx="1767">
                  <c:v>3281</c:v>
                </c:pt>
                <c:pt idx="1768">
                  <c:v>3282</c:v>
                </c:pt>
                <c:pt idx="1769">
                  <c:v>3282</c:v>
                </c:pt>
                <c:pt idx="1770">
                  <c:v>3283</c:v>
                </c:pt>
                <c:pt idx="1771">
                  <c:v>3283</c:v>
                </c:pt>
                <c:pt idx="1772">
                  <c:v>3284</c:v>
                </c:pt>
                <c:pt idx="1773">
                  <c:v>3284</c:v>
                </c:pt>
                <c:pt idx="1774">
                  <c:v>3285</c:v>
                </c:pt>
                <c:pt idx="1775">
                  <c:v>3285</c:v>
                </c:pt>
                <c:pt idx="1776">
                  <c:v>3286</c:v>
                </c:pt>
                <c:pt idx="1777">
                  <c:v>3286</c:v>
                </c:pt>
                <c:pt idx="1778">
                  <c:v>3287</c:v>
                </c:pt>
                <c:pt idx="1779">
                  <c:v>3287</c:v>
                </c:pt>
                <c:pt idx="1780">
                  <c:v>3288</c:v>
                </c:pt>
                <c:pt idx="1781">
                  <c:v>3288</c:v>
                </c:pt>
                <c:pt idx="1782">
                  <c:v>3289</c:v>
                </c:pt>
                <c:pt idx="1783">
                  <c:v>3289</c:v>
                </c:pt>
                <c:pt idx="1784">
                  <c:v>3290</c:v>
                </c:pt>
                <c:pt idx="1785">
                  <c:v>3290</c:v>
                </c:pt>
                <c:pt idx="1786">
                  <c:v>3291</c:v>
                </c:pt>
                <c:pt idx="1787">
                  <c:v>3291</c:v>
                </c:pt>
                <c:pt idx="1788">
                  <c:v>3292</c:v>
                </c:pt>
                <c:pt idx="1789">
                  <c:v>3292</c:v>
                </c:pt>
                <c:pt idx="1790">
                  <c:v>3293</c:v>
                </c:pt>
                <c:pt idx="1791">
                  <c:v>3293</c:v>
                </c:pt>
                <c:pt idx="1792">
                  <c:v>3294</c:v>
                </c:pt>
                <c:pt idx="1793">
                  <c:v>3294</c:v>
                </c:pt>
                <c:pt idx="1794">
                  <c:v>3295</c:v>
                </c:pt>
                <c:pt idx="1795">
                  <c:v>3295</c:v>
                </c:pt>
                <c:pt idx="1796">
                  <c:v>3296</c:v>
                </c:pt>
                <c:pt idx="1797">
                  <c:v>3296</c:v>
                </c:pt>
                <c:pt idx="1798">
                  <c:v>3297</c:v>
                </c:pt>
                <c:pt idx="1799">
                  <c:v>3297</c:v>
                </c:pt>
                <c:pt idx="1800">
                  <c:v>3298</c:v>
                </c:pt>
                <c:pt idx="1801">
                  <c:v>3298</c:v>
                </c:pt>
                <c:pt idx="1802">
                  <c:v>3299</c:v>
                </c:pt>
                <c:pt idx="1803">
                  <c:v>3299</c:v>
                </c:pt>
                <c:pt idx="1804">
                  <c:v>3300</c:v>
                </c:pt>
                <c:pt idx="1805">
                  <c:v>3300</c:v>
                </c:pt>
                <c:pt idx="1806">
                  <c:v>3301</c:v>
                </c:pt>
                <c:pt idx="1807">
                  <c:v>3301</c:v>
                </c:pt>
                <c:pt idx="1808">
                  <c:v>3302</c:v>
                </c:pt>
                <c:pt idx="1809">
                  <c:v>3302</c:v>
                </c:pt>
                <c:pt idx="1810">
                  <c:v>3303</c:v>
                </c:pt>
                <c:pt idx="1811">
                  <c:v>3303</c:v>
                </c:pt>
                <c:pt idx="1812">
                  <c:v>3304</c:v>
                </c:pt>
                <c:pt idx="1813">
                  <c:v>3304</c:v>
                </c:pt>
                <c:pt idx="1814">
                  <c:v>3305</c:v>
                </c:pt>
                <c:pt idx="1815">
                  <c:v>3305</c:v>
                </c:pt>
                <c:pt idx="1816">
                  <c:v>3306</c:v>
                </c:pt>
                <c:pt idx="1817">
                  <c:v>3306</c:v>
                </c:pt>
                <c:pt idx="1818">
                  <c:v>3307</c:v>
                </c:pt>
                <c:pt idx="1819">
                  <c:v>3307</c:v>
                </c:pt>
                <c:pt idx="1820">
                  <c:v>3308</c:v>
                </c:pt>
                <c:pt idx="1821">
                  <c:v>3308</c:v>
                </c:pt>
                <c:pt idx="1822">
                  <c:v>3309</c:v>
                </c:pt>
                <c:pt idx="1823">
                  <c:v>3309</c:v>
                </c:pt>
                <c:pt idx="1824">
                  <c:v>3310</c:v>
                </c:pt>
                <c:pt idx="1825">
                  <c:v>3310</c:v>
                </c:pt>
                <c:pt idx="1826">
                  <c:v>3311</c:v>
                </c:pt>
                <c:pt idx="1827">
                  <c:v>3311</c:v>
                </c:pt>
                <c:pt idx="1828">
                  <c:v>3312</c:v>
                </c:pt>
                <c:pt idx="1829">
                  <c:v>3312</c:v>
                </c:pt>
                <c:pt idx="1830">
                  <c:v>3313</c:v>
                </c:pt>
                <c:pt idx="1831">
                  <c:v>3313</c:v>
                </c:pt>
                <c:pt idx="1832">
                  <c:v>3314</c:v>
                </c:pt>
                <c:pt idx="1833">
                  <c:v>3314</c:v>
                </c:pt>
                <c:pt idx="1834">
                  <c:v>3315</c:v>
                </c:pt>
                <c:pt idx="1835">
                  <c:v>3315</c:v>
                </c:pt>
                <c:pt idx="1836">
                  <c:v>3316</c:v>
                </c:pt>
                <c:pt idx="1837">
                  <c:v>3316</c:v>
                </c:pt>
                <c:pt idx="1838">
                  <c:v>3317</c:v>
                </c:pt>
                <c:pt idx="1839">
                  <c:v>3317</c:v>
                </c:pt>
                <c:pt idx="1840">
                  <c:v>3318</c:v>
                </c:pt>
                <c:pt idx="1841">
                  <c:v>3318</c:v>
                </c:pt>
                <c:pt idx="1842">
                  <c:v>3319</c:v>
                </c:pt>
                <c:pt idx="1843">
                  <c:v>3319</c:v>
                </c:pt>
                <c:pt idx="1844">
                  <c:v>3320</c:v>
                </c:pt>
                <c:pt idx="1845">
                  <c:v>3320</c:v>
                </c:pt>
                <c:pt idx="1846">
                  <c:v>3321</c:v>
                </c:pt>
                <c:pt idx="1847">
                  <c:v>3321</c:v>
                </c:pt>
                <c:pt idx="1848">
                  <c:v>3322</c:v>
                </c:pt>
                <c:pt idx="1849">
                  <c:v>3322</c:v>
                </c:pt>
                <c:pt idx="1850">
                  <c:v>3323</c:v>
                </c:pt>
                <c:pt idx="1851">
                  <c:v>3324</c:v>
                </c:pt>
                <c:pt idx="1852">
                  <c:v>3324</c:v>
                </c:pt>
                <c:pt idx="1853">
                  <c:v>3325</c:v>
                </c:pt>
                <c:pt idx="1854">
                  <c:v>3325</c:v>
                </c:pt>
                <c:pt idx="1855">
                  <c:v>3326</c:v>
                </c:pt>
                <c:pt idx="1856">
                  <c:v>3326</c:v>
                </c:pt>
                <c:pt idx="1857">
                  <c:v>3327</c:v>
                </c:pt>
                <c:pt idx="1858">
                  <c:v>3327</c:v>
                </c:pt>
                <c:pt idx="1859">
                  <c:v>3328</c:v>
                </c:pt>
                <c:pt idx="1860">
                  <c:v>3328</c:v>
                </c:pt>
                <c:pt idx="1861">
                  <c:v>3329</c:v>
                </c:pt>
                <c:pt idx="1862">
                  <c:v>3329</c:v>
                </c:pt>
                <c:pt idx="1863">
                  <c:v>3330</c:v>
                </c:pt>
                <c:pt idx="1864">
                  <c:v>3330</c:v>
                </c:pt>
                <c:pt idx="1865">
                  <c:v>3331</c:v>
                </c:pt>
                <c:pt idx="1866">
                  <c:v>3331</c:v>
                </c:pt>
                <c:pt idx="1867">
                  <c:v>3332</c:v>
                </c:pt>
                <c:pt idx="1868">
                  <c:v>3332</c:v>
                </c:pt>
                <c:pt idx="1869">
                  <c:v>3333</c:v>
                </c:pt>
                <c:pt idx="1870">
                  <c:v>3333</c:v>
                </c:pt>
                <c:pt idx="1871">
                  <c:v>3334</c:v>
                </c:pt>
                <c:pt idx="1872">
                  <c:v>3334</c:v>
                </c:pt>
                <c:pt idx="1873">
                  <c:v>3335</c:v>
                </c:pt>
                <c:pt idx="1874">
                  <c:v>3335</c:v>
                </c:pt>
                <c:pt idx="1875">
                  <c:v>3336</c:v>
                </c:pt>
                <c:pt idx="1876">
                  <c:v>3336</c:v>
                </c:pt>
                <c:pt idx="1877">
                  <c:v>3337</c:v>
                </c:pt>
                <c:pt idx="1878">
                  <c:v>3337</c:v>
                </c:pt>
                <c:pt idx="1879">
                  <c:v>3338</c:v>
                </c:pt>
                <c:pt idx="1880">
                  <c:v>3338</c:v>
                </c:pt>
                <c:pt idx="1881">
                  <c:v>3339</c:v>
                </c:pt>
                <c:pt idx="1882">
                  <c:v>3339</c:v>
                </c:pt>
                <c:pt idx="1883">
                  <c:v>3340</c:v>
                </c:pt>
                <c:pt idx="1884">
                  <c:v>3340</c:v>
                </c:pt>
                <c:pt idx="1885">
                  <c:v>3341</c:v>
                </c:pt>
                <c:pt idx="1886">
                  <c:v>3341</c:v>
                </c:pt>
                <c:pt idx="1887">
                  <c:v>3342</c:v>
                </c:pt>
                <c:pt idx="1888">
                  <c:v>3342</c:v>
                </c:pt>
                <c:pt idx="1889">
                  <c:v>3343</c:v>
                </c:pt>
                <c:pt idx="1890">
                  <c:v>3343</c:v>
                </c:pt>
                <c:pt idx="1891">
                  <c:v>3344</c:v>
                </c:pt>
                <c:pt idx="1892">
                  <c:v>3344</c:v>
                </c:pt>
                <c:pt idx="1893">
                  <c:v>3345</c:v>
                </c:pt>
                <c:pt idx="1894">
                  <c:v>3345</c:v>
                </c:pt>
                <c:pt idx="1895">
                  <c:v>3346</c:v>
                </c:pt>
                <c:pt idx="1896">
                  <c:v>3346</c:v>
                </c:pt>
                <c:pt idx="1897">
                  <c:v>3347</c:v>
                </c:pt>
                <c:pt idx="1898">
                  <c:v>3347</c:v>
                </c:pt>
                <c:pt idx="1899">
                  <c:v>3348</c:v>
                </c:pt>
                <c:pt idx="1900">
                  <c:v>3348</c:v>
                </c:pt>
                <c:pt idx="1901">
                  <c:v>3349</c:v>
                </c:pt>
                <c:pt idx="1902">
                  <c:v>3349</c:v>
                </c:pt>
                <c:pt idx="1903">
                  <c:v>3350</c:v>
                </c:pt>
                <c:pt idx="1904">
                  <c:v>3350</c:v>
                </c:pt>
                <c:pt idx="1905">
                  <c:v>3351</c:v>
                </c:pt>
                <c:pt idx="1906">
                  <c:v>3351</c:v>
                </c:pt>
                <c:pt idx="1907">
                  <c:v>3352</c:v>
                </c:pt>
                <c:pt idx="1908">
                  <c:v>3352</c:v>
                </c:pt>
                <c:pt idx="1909">
                  <c:v>3353</c:v>
                </c:pt>
                <c:pt idx="1910">
                  <c:v>3353</c:v>
                </c:pt>
                <c:pt idx="1911">
                  <c:v>3354</c:v>
                </c:pt>
                <c:pt idx="1912">
                  <c:v>3354</c:v>
                </c:pt>
                <c:pt idx="1913">
                  <c:v>3355</c:v>
                </c:pt>
                <c:pt idx="1914">
                  <c:v>3355</c:v>
                </c:pt>
                <c:pt idx="1915">
                  <c:v>3356</c:v>
                </c:pt>
                <c:pt idx="1916">
                  <c:v>3356</c:v>
                </c:pt>
                <c:pt idx="1917">
                  <c:v>3357</c:v>
                </c:pt>
                <c:pt idx="1918">
                  <c:v>3357</c:v>
                </c:pt>
                <c:pt idx="1919">
                  <c:v>3358</c:v>
                </c:pt>
                <c:pt idx="1920">
                  <c:v>3358</c:v>
                </c:pt>
                <c:pt idx="1921">
                  <c:v>3359</c:v>
                </c:pt>
                <c:pt idx="1922">
                  <c:v>3359</c:v>
                </c:pt>
                <c:pt idx="1923">
                  <c:v>3360</c:v>
                </c:pt>
                <c:pt idx="1924">
                  <c:v>3360</c:v>
                </c:pt>
                <c:pt idx="1925">
                  <c:v>3361</c:v>
                </c:pt>
                <c:pt idx="1926">
                  <c:v>3361</c:v>
                </c:pt>
                <c:pt idx="1927">
                  <c:v>3362</c:v>
                </c:pt>
                <c:pt idx="1928">
                  <c:v>3362</c:v>
                </c:pt>
                <c:pt idx="1929">
                  <c:v>3363</c:v>
                </c:pt>
                <c:pt idx="1930">
                  <c:v>3363</c:v>
                </c:pt>
                <c:pt idx="1931">
                  <c:v>3364</c:v>
                </c:pt>
                <c:pt idx="1932">
                  <c:v>3364</c:v>
                </c:pt>
                <c:pt idx="1933">
                  <c:v>3365</c:v>
                </c:pt>
                <c:pt idx="1934">
                  <c:v>3365</c:v>
                </c:pt>
                <c:pt idx="1935">
                  <c:v>3366</c:v>
                </c:pt>
                <c:pt idx="1936">
                  <c:v>3366</c:v>
                </c:pt>
                <c:pt idx="1937">
                  <c:v>3367</c:v>
                </c:pt>
                <c:pt idx="1938">
                  <c:v>3367</c:v>
                </c:pt>
                <c:pt idx="1939">
                  <c:v>3368</c:v>
                </c:pt>
                <c:pt idx="1940">
                  <c:v>3368</c:v>
                </c:pt>
                <c:pt idx="1941">
                  <c:v>3369</c:v>
                </c:pt>
                <c:pt idx="1942">
                  <c:v>3369</c:v>
                </c:pt>
                <c:pt idx="1943">
                  <c:v>3370</c:v>
                </c:pt>
                <c:pt idx="1944">
                  <c:v>3370</c:v>
                </c:pt>
                <c:pt idx="1945">
                  <c:v>3371</c:v>
                </c:pt>
                <c:pt idx="1946">
                  <c:v>3371</c:v>
                </c:pt>
                <c:pt idx="1947">
                  <c:v>3372</c:v>
                </c:pt>
                <c:pt idx="1948">
                  <c:v>3372</c:v>
                </c:pt>
                <c:pt idx="1949">
                  <c:v>3373</c:v>
                </c:pt>
                <c:pt idx="1950">
                  <c:v>3373</c:v>
                </c:pt>
                <c:pt idx="1951">
                  <c:v>3374</c:v>
                </c:pt>
                <c:pt idx="1952">
                  <c:v>3374</c:v>
                </c:pt>
                <c:pt idx="1953">
                  <c:v>3375</c:v>
                </c:pt>
                <c:pt idx="1954">
                  <c:v>3375</c:v>
                </c:pt>
                <c:pt idx="1955">
                  <c:v>3376</c:v>
                </c:pt>
                <c:pt idx="1956">
                  <c:v>3376</c:v>
                </c:pt>
                <c:pt idx="1957">
                  <c:v>3377</c:v>
                </c:pt>
                <c:pt idx="1958">
                  <c:v>3377</c:v>
                </c:pt>
                <c:pt idx="1959">
                  <c:v>3378</c:v>
                </c:pt>
                <c:pt idx="1960">
                  <c:v>3378</c:v>
                </c:pt>
                <c:pt idx="1961">
                  <c:v>3379</c:v>
                </c:pt>
                <c:pt idx="1962">
                  <c:v>3379</c:v>
                </c:pt>
                <c:pt idx="1963">
                  <c:v>3380</c:v>
                </c:pt>
                <c:pt idx="1964">
                  <c:v>3380</c:v>
                </c:pt>
                <c:pt idx="1965">
                  <c:v>3381</c:v>
                </c:pt>
                <c:pt idx="1966">
                  <c:v>3381</c:v>
                </c:pt>
                <c:pt idx="1967">
                  <c:v>3382</c:v>
                </c:pt>
                <c:pt idx="1968">
                  <c:v>3382</c:v>
                </c:pt>
                <c:pt idx="1969">
                  <c:v>3384</c:v>
                </c:pt>
                <c:pt idx="1970">
                  <c:v>3384</c:v>
                </c:pt>
                <c:pt idx="1971">
                  <c:v>3385</c:v>
                </c:pt>
                <c:pt idx="1972">
                  <c:v>3385</c:v>
                </c:pt>
                <c:pt idx="1973">
                  <c:v>3386</c:v>
                </c:pt>
                <c:pt idx="1974">
                  <c:v>3386</c:v>
                </c:pt>
                <c:pt idx="1975">
                  <c:v>3387</c:v>
                </c:pt>
                <c:pt idx="1976">
                  <c:v>3387</c:v>
                </c:pt>
                <c:pt idx="1977">
                  <c:v>3388</c:v>
                </c:pt>
                <c:pt idx="1978">
                  <c:v>3388</c:v>
                </c:pt>
                <c:pt idx="1979">
                  <c:v>3389</c:v>
                </c:pt>
                <c:pt idx="1980">
                  <c:v>3389</c:v>
                </c:pt>
                <c:pt idx="1981">
                  <c:v>3390</c:v>
                </c:pt>
                <c:pt idx="1982">
                  <c:v>3390</c:v>
                </c:pt>
                <c:pt idx="1983">
                  <c:v>3391</c:v>
                </c:pt>
                <c:pt idx="1984">
                  <c:v>3391</c:v>
                </c:pt>
                <c:pt idx="1985">
                  <c:v>3392</c:v>
                </c:pt>
                <c:pt idx="1986">
                  <c:v>3392</c:v>
                </c:pt>
                <c:pt idx="1987">
                  <c:v>3393</c:v>
                </c:pt>
                <c:pt idx="1988">
                  <c:v>3393</c:v>
                </c:pt>
                <c:pt idx="1989">
                  <c:v>3394</c:v>
                </c:pt>
                <c:pt idx="1990">
                  <c:v>3394</c:v>
                </c:pt>
                <c:pt idx="1991">
                  <c:v>3395</c:v>
                </c:pt>
                <c:pt idx="1992">
                  <c:v>3395</c:v>
                </c:pt>
                <c:pt idx="1993">
                  <c:v>3396</c:v>
                </c:pt>
                <c:pt idx="1994">
                  <c:v>3396</c:v>
                </c:pt>
                <c:pt idx="1995">
                  <c:v>3397</c:v>
                </c:pt>
                <c:pt idx="1996">
                  <c:v>3397</c:v>
                </c:pt>
                <c:pt idx="1997">
                  <c:v>3398</c:v>
                </c:pt>
                <c:pt idx="1998">
                  <c:v>3398</c:v>
                </c:pt>
                <c:pt idx="1999">
                  <c:v>3399</c:v>
                </c:pt>
                <c:pt idx="2000">
                  <c:v>3399</c:v>
                </c:pt>
                <c:pt idx="2001">
                  <c:v>3400</c:v>
                </c:pt>
                <c:pt idx="2002">
                  <c:v>3400</c:v>
                </c:pt>
                <c:pt idx="2003">
                  <c:v>3401</c:v>
                </c:pt>
                <c:pt idx="2004">
                  <c:v>3401</c:v>
                </c:pt>
                <c:pt idx="2005">
                  <c:v>3402</c:v>
                </c:pt>
                <c:pt idx="2006">
                  <c:v>3402</c:v>
                </c:pt>
                <c:pt idx="2007">
                  <c:v>3504</c:v>
                </c:pt>
                <c:pt idx="2008">
                  <c:v>3504</c:v>
                </c:pt>
                <c:pt idx="2009">
                  <c:v>3504</c:v>
                </c:pt>
                <c:pt idx="2010">
                  <c:v>3504</c:v>
                </c:pt>
                <c:pt idx="2011">
                  <c:v>3636</c:v>
                </c:pt>
                <c:pt idx="2012">
                  <c:v>3636</c:v>
                </c:pt>
                <c:pt idx="2013">
                  <c:v>3643</c:v>
                </c:pt>
                <c:pt idx="2014">
                  <c:v>3643</c:v>
                </c:pt>
                <c:pt idx="2015">
                  <c:v>3653</c:v>
                </c:pt>
                <c:pt idx="2016">
                  <c:v>3653</c:v>
                </c:pt>
                <c:pt idx="2017">
                  <c:v>3708</c:v>
                </c:pt>
                <c:pt idx="2018">
                  <c:v>3708</c:v>
                </c:pt>
                <c:pt idx="2019">
                  <c:v>3724</c:v>
                </c:pt>
                <c:pt idx="2020">
                  <c:v>3724</c:v>
                </c:pt>
                <c:pt idx="2021">
                  <c:v>3734</c:v>
                </c:pt>
                <c:pt idx="2022">
                  <c:v>3734</c:v>
                </c:pt>
              </c:numCache>
            </c:numRef>
          </c:xVal>
          <c:yVal>
            <c:numRef>
              <c:f>Computing!$M$3:$M$2025</c:f>
              <c:numCache>
                <c:formatCode>0.00</c:formatCode>
                <c:ptCount val="2023"/>
                <c:pt idx="684">
                  <c:v>8.8862500000000004</c:v>
                </c:pt>
                <c:pt idx="685">
                  <c:v>8.9703214285714274</c:v>
                </c:pt>
                <c:pt idx="686">
                  <c:v>9.2116428571428557</c:v>
                </c:pt>
                <c:pt idx="687">
                  <c:v>9.6033214285714283</c:v>
                </c:pt>
                <c:pt idx="702">
                  <c:v>9.414285714285711</c:v>
                </c:pt>
                <c:pt idx="720">
                  <c:v>9.3809285714285711</c:v>
                </c:pt>
                <c:pt idx="1563">
                  <c:v>9.7626249999999999</c:v>
                </c:pt>
                <c:pt idx="1564">
                  <c:v>9.8502500000000008</c:v>
                </c:pt>
                <c:pt idx="1571">
                  <c:v>9.5691249999999997</c:v>
                </c:pt>
                <c:pt idx="1586">
                  <c:v>9.8558750000000011</c:v>
                </c:pt>
                <c:pt idx="1587">
                  <c:v>9.9307499999999997</c:v>
                </c:pt>
                <c:pt idx="1592">
                  <c:v>9.7731250000000003</c:v>
                </c:pt>
                <c:pt idx="1593">
                  <c:v>9.9809999999999999</c:v>
                </c:pt>
                <c:pt idx="1618">
                  <c:v>9.5060000000000002</c:v>
                </c:pt>
                <c:pt idx="1619">
                  <c:v>9.5822499999999984</c:v>
                </c:pt>
                <c:pt idx="1638">
                  <c:v>9.7422499999999985</c:v>
                </c:pt>
                <c:pt idx="1639">
                  <c:v>9.9296250000000015</c:v>
                </c:pt>
                <c:pt idx="1696">
                  <c:v>7.3674999999999997</c:v>
                </c:pt>
                <c:pt idx="1697">
                  <c:v>8.2107499999999991</c:v>
                </c:pt>
                <c:pt idx="1834">
                  <c:v>8.6884999999999994</c:v>
                </c:pt>
                <c:pt idx="1835">
                  <c:v>9.4086999999999996</c:v>
                </c:pt>
                <c:pt idx="1844">
                  <c:v>8.6905000000000001</c:v>
                </c:pt>
                <c:pt idx="1845">
                  <c:v>9.0706249999999997</c:v>
                </c:pt>
                <c:pt idx="1857">
                  <c:v>8.8337000000000003</c:v>
                </c:pt>
                <c:pt idx="1858">
                  <c:v>8.9033000000000015</c:v>
                </c:pt>
                <c:pt idx="1861">
                  <c:v>8.8049999999999997</c:v>
                </c:pt>
                <c:pt idx="1862">
                  <c:v>9.1263000000000005</c:v>
                </c:pt>
                <c:pt idx="1863">
                  <c:v>8.4014999999999986</c:v>
                </c:pt>
                <c:pt idx="1864">
                  <c:v>9.1095999999999986</c:v>
                </c:pt>
                <c:pt idx="1875">
                  <c:v>9.0090000000000003</c:v>
                </c:pt>
                <c:pt idx="1876">
                  <c:v>9.1091999999999977</c:v>
                </c:pt>
                <c:pt idx="1877">
                  <c:v>8.7925000000000004</c:v>
                </c:pt>
                <c:pt idx="1878">
                  <c:v>8.8358000000000008</c:v>
                </c:pt>
                <c:pt idx="1879">
                  <c:v>9.1098999999999997</c:v>
                </c:pt>
                <c:pt idx="1880">
                  <c:v>9.2569000000000017</c:v>
                </c:pt>
                <c:pt idx="1889">
                  <c:v>9.2025000000000006</c:v>
                </c:pt>
                <c:pt idx="1890">
                  <c:v>9.2784000000000013</c:v>
                </c:pt>
                <c:pt idx="1901">
                  <c:v>8.6471999999999998</c:v>
                </c:pt>
                <c:pt idx="1902">
                  <c:v>8.6807000000000016</c:v>
                </c:pt>
                <c:pt idx="1907">
                  <c:v>8.5106000000000002</c:v>
                </c:pt>
                <c:pt idx="1908">
                  <c:v>8.6486000000000001</c:v>
                </c:pt>
                <c:pt idx="1917">
                  <c:v>8.8123000000000005</c:v>
                </c:pt>
                <c:pt idx="1918">
                  <c:v>8.8247</c:v>
                </c:pt>
                <c:pt idx="1919">
                  <c:v>8.9989999999999988</c:v>
                </c:pt>
                <c:pt idx="1920">
                  <c:v>9.1013000000000019</c:v>
                </c:pt>
                <c:pt idx="1927">
                  <c:v>8.7665000000000006</c:v>
                </c:pt>
                <c:pt idx="1928">
                  <c:v>8.8893999999999984</c:v>
                </c:pt>
                <c:pt idx="1931">
                  <c:v>8.9390000000000001</c:v>
                </c:pt>
                <c:pt idx="1932">
                  <c:v>9.3354999999999997</c:v>
                </c:pt>
                <c:pt idx="1937">
                  <c:v>8.9669999999999987</c:v>
                </c:pt>
                <c:pt idx="1938">
                  <c:v>9.1088000000000005</c:v>
                </c:pt>
                <c:pt idx="1939">
                  <c:v>8.2477999999999998</c:v>
                </c:pt>
                <c:pt idx="1940">
                  <c:v>8.9330999999999996</c:v>
                </c:pt>
                <c:pt idx="1943">
                  <c:v>8.9998000000000005</c:v>
                </c:pt>
                <c:pt idx="1944">
                  <c:v>9.0299999999999994</c:v>
                </c:pt>
                <c:pt idx="1947">
                  <c:v>8.8940999999999999</c:v>
                </c:pt>
                <c:pt idx="1948">
                  <c:v>9.0832000000000015</c:v>
                </c:pt>
                <c:pt idx="1953">
                  <c:v>9.1006250000000009</c:v>
                </c:pt>
                <c:pt idx="1954">
                  <c:v>9.32</c:v>
                </c:pt>
                <c:pt idx="1955">
                  <c:v>8.8879999999999999</c:v>
                </c:pt>
                <c:pt idx="1956">
                  <c:v>8.9467999999999996</c:v>
                </c:pt>
                <c:pt idx="1965">
                  <c:v>9.2327000000000012</c:v>
                </c:pt>
                <c:pt idx="1966">
                  <c:v>9.3269000000000002</c:v>
                </c:pt>
                <c:pt idx="1975">
                  <c:v>8.5131999999999994</c:v>
                </c:pt>
                <c:pt idx="1976">
                  <c:v>8.6091000000000015</c:v>
                </c:pt>
              </c:numCache>
            </c:numRef>
          </c:yVal>
        </c:ser>
        <c:axId val="113766400"/>
        <c:axId val="113769472"/>
      </c:scatterChart>
      <c:valAx>
        <c:axId val="113766400"/>
        <c:scaling>
          <c:orientation val="minMax"/>
          <c:max val="3403"/>
          <c:min val="300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Magnet N.</a:t>
                </a:r>
              </a:p>
            </c:rich>
          </c:tx>
          <c:layout>
            <c:manualLayout>
              <c:xMode val="edge"/>
              <c:yMode val="edge"/>
              <c:x val="0.48603929679420887"/>
              <c:y val="0.9372881355932203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69472"/>
        <c:crosses val="autoZero"/>
        <c:crossBetween val="midCat"/>
      </c:valAx>
      <c:valAx>
        <c:axId val="113769472"/>
        <c:scaling>
          <c:orientation val="minMax"/>
          <c:max val="16"/>
          <c:min val="4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 Modulus at 80MPa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46271186440677964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6640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72285418821096159"/>
          <c:y val="4.9152542372881372E-2"/>
          <c:w val="0.14994829369183052"/>
          <c:h val="0.1305084745762712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Coil dim. ASG</a:t>
            </a:r>
          </a:p>
        </c:rich>
      </c:tx>
      <c:layout>
        <c:manualLayout>
          <c:xMode val="edge"/>
          <c:yMode val="edge"/>
          <c:x val="0.44260599793174776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593588417786964E-2"/>
          <c:y val="0.12711864406779666"/>
          <c:w val="0.88417786970010337"/>
          <c:h val="0.76101694915254237"/>
        </c:manualLayout>
      </c:layout>
      <c:scatterChart>
        <c:scatterStyle val="lineMarker"/>
        <c:ser>
          <c:idx val="0"/>
          <c:order val="0"/>
          <c:tx>
            <c:v>AVG I Alstom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Computing!$AT$4:$AT$705</c:f>
              <c:numCache>
                <c:formatCode>General</c:formatCode>
                <c:ptCount val="702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</c:numCache>
            </c:numRef>
          </c:xVal>
          <c:yVal>
            <c:numRef>
              <c:f>Computing!$AX$4:$AX$705</c:f>
              <c:numCache>
                <c:formatCode>0.00</c:formatCode>
                <c:ptCount val="702"/>
                <c:pt idx="0">
                  <c:v>-9.6500000000000002E-2</c:v>
                </c:pt>
                <c:pt idx="1">
                  <c:v>-2.6999999999999996E-2</c:v>
                </c:pt>
                <c:pt idx="2">
                  <c:v>-2.6499999999999999E-2</c:v>
                </c:pt>
                <c:pt idx="3">
                  <c:v>-2.4E-2</c:v>
                </c:pt>
                <c:pt idx="4">
                  <c:v>-5.0500000000000003E-2</c:v>
                </c:pt>
                <c:pt idx="5">
                  <c:v>-2.0500000000000001E-2</c:v>
                </c:pt>
                <c:pt idx="6">
                  <c:v>-1.1500000000000002E-2</c:v>
                </c:pt>
                <c:pt idx="7">
                  <c:v>-1.15E-2</c:v>
                </c:pt>
                <c:pt idx="8">
                  <c:v>0.13900000000000001</c:v>
                </c:pt>
                <c:pt idx="9">
                  <c:v>0.13150000000000001</c:v>
                </c:pt>
                <c:pt idx="10">
                  <c:v>0.14749999999999999</c:v>
                </c:pt>
                <c:pt idx="11">
                  <c:v>0.1285</c:v>
                </c:pt>
                <c:pt idx="12">
                  <c:v>0.09</c:v>
                </c:pt>
                <c:pt idx="13">
                  <c:v>7.0500000000000007E-2</c:v>
                </c:pt>
                <c:pt idx="14">
                  <c:v>9.1499999999999998E-2</c:v>
                </c:pt>
                <c:pt idx="15">
                  <c:v>4.9000000000000002E-2</c:v>
                </c:pt>
                <c:pt idx="16">
                  <c:v>4.4500000000000005E-2</c:v>
                </c:pt>
                <c:pt idx="17">
                  <c:v>0.08</c:v>
                </c:pt>
                <c:pt idx="18">
                  <c:v>3.5000000000000003E-2</c:v>
                </c:pt>
                <c:pt idx="19">
                  <c:v>5.1000000000000004E-2</c:v>
                </c:pt>
                <c:pt idx="20">
                  <c:v>1.2999999999999998E-2</c:v>
                </c:pt>
                <c:pt idx="21">
                  <c:v>7.3000000000000009E-2</c:v>
                </c:pt>
                <c:pt idx="22">
                  <c:v>-2.9500000000000002E-2</c:v>
                </c:pt>
                <c:pt idx="23">
                  <c:v>-6.6000000000000003E-2</c:v>
                </c:pt>
                <c:pt idx="24">
                  <c:v>3.4500000000000003E-2</c:v>
                </c:pt>
                <c:pt idx="25">
                  <c:v>-2.5000000000000001E-3</c:v>
                </c:pt>
                <c:pt idx="26">
                  <c:v>9.499999999999998E-3</c:v>
                </c:pt>
                <c:pt idx="27">
                  <c:v>7.9999999999999984E-3</c:v>
                </c:pt>
                <c:pt idx="28">
                  <c:v>8.3000000000000004E-2</c:v>
                </c:pt>
                <c:pt idx="29">
                  <c:v>3.85E-2</c:v>
                </c:pt>
                <c:pt idx="30">
                  <c:v>6.0999999999999999E-2</c:v>
                </c:pt>
                <c:pt idx="31">
                  <c:v>7.0000000000000007E-2</c:v>
                </c:pt>
                <c:pt idx="32">
                  <c:v>8.8999999999999996E-2</c:v>
                </c:pt>
                <c:pt idx="33">
                  <c:v>6.2E-2</c:v>
                </c:pt>
                <c:pt idx="34">
                  <c:v>5.9999999999999984E-3</c:v>
                </c:pt>
                <c:pt idx="35">
                  <c:v>5.5E-2</c:v>
                </c:pt>
                <c:pt idx="36">
                  <c:v>5.4999999999999997E-3</c:v>
                </c:pt>
                <c:pt idx="37">
                  <c:v>7.9500000000000001E-2</c:v>
                </c:pt>
                <c:pt idx="38">
                  <c:v>3.2000000000000001E-2</c:v>
                </c:pt>
                <c:pt idx="39">
                  <c:v>7.7499999999999999E-2</c:v>
                </c:pt>
                <c:pt idx="40">
                  <c:v>6.1499999999999999E-2</c:v>
                </c:pt>
                <c:pt idx="41">
                  <c:v>-7.6999999999999999E-2</c:v>
                </c:pt>
                <c:pt idx="42">
                  <c:v>-6.9000000000000006E-2</c:v>
                </c:pt>
                <c:pt idx="43">
                  <c:v>1E-3</c:v>
                </c:pt>
                <c:pt idx="44">
                  <c:v>7.0999999999999994E-2</c:v>
                </c:pt>
                <c:pt idx="45">
                  <c:v>2.35E-2</c:v>
                </c:pt>
                <c:pt idx="46">
                  <c:v>7.9500000000000015E-2</c:v>
                </c:pt>
                <c:pt idx="47">
                  <c:v>-1.7500000000000002E-2</c:v>
                </c:pt>
                <c:pt idx="48">
                  <c:v>4.1499999999999995E-2</c:v>
                </c:pt>
                <c:pt idx="49">
                  <c:v>8.8999999999999996E-2</c:v>
                </c:pt>
                <c:pt idx="50">
                  <c:v>0.155</c:v>
                </c:pt>
                <c:pt idx="51">
                  <c:v>0.14749999999999999</c:v>
                </c:pt>
                <c:pt idx="52">
                  <c:v>4.5499999999999999E-2</c:v>
                </c:pt>
                <c:pt idx="53">
                  <c:v>4.9500000000000002E-2</c:v>
                </c:pt>
                <c:pt idx="54">
                  <c:v>6.9500000000000006E-2</c:v>
                </c:pt>
                <c:pt idx="55">
                  <c:v>0.1055</c:v>
                </c:pt>
                <c:pt idx="56">
                  <c:v>9.9000000000000005E-2</c:v>
                </c:pt>
                <c:pt idx="57">
                  <c:v>2.35E-2</c:v>
                </c:pt>
                <c:pt idx="58">
                  <c:v>4.2999999999999997E-2</c:v>
                </c:pt>
                <c:pt idx="59">
                  <c:v>0.05</c:v>
                </c:pt>
                <c:pt idx="60">
                  <c:v>0.1135</c:v>
                </c:pt>
                <c:pt idx="61">
                  <c:v>7.9500000000000001E-2</c:v>
                </c:pt>
                <c:pt idx="62">
                  <c:v>7.5999999999999998E-2</c:v>
                </c:pt>
                <c:pt idx="63">
                  <c:v>8.7499999999999994E-2</c:v>
                </c:pt>
                <c:pt idx="64">
                  <c:v>2.2499999999999999E-2</c:v>
                </c:pt>
                <c:pt idx="65">
                  <c:v>4.2999999999999997E-2</c:v>
                </c:pt>
                <c:pt idx="66">
                  <c:v>5.45E-2</c:v>
                </c:pt>
                <c:pt idx="67">
                  <c:v>4.5499999999999999E-2</c:v>
                </c:pt>
                <c:pt idx="68">
                  <c:v>-3.5000000000000001E-3</c:v>
                </c:pt>
                <c:pt idx="69">
                  <c:v>4.0499999999999994E-2</c:v>
                </c:pt>
                <c:pt idx="70">
                  <c:v>1.2E-2</c:v>
                </c:pt>
                <c:pt idx="71">
                  <c:v>0.08</c:v>
                </c:pt>
                <c:pt idx="72">
                  <c:v>0.11549999999999999</c:v>
                </c:pt>
                <c:pt idx="73">
                  <c:v>6.6500000000000004E-2</c:v>
                </c:pt>
                <c:pt idx="74">
                  <c:v>0.11</c:v>
                </c:pt>
                <c:pt idx="75">
                  <c:v>4.5999999999999999E-2</c:v>
                </c:pt>
                <c:pt idx="76">
                  <c:v>6.5500000000000003E-2</c:v>
                </c:pt>
                <c:pt idx="77">
                  <c:v>9.35E-2</c:v>
                </c:pt>
                <c:pt idx="78">
                  <c:v>0.11850000000000001</c:v>
                </c:pt>
                <c:pt idx="79">
                  <c:v>0.129</c:v>
                </c:pt>
                <c:pt idx="80">
                  <c:v>0.11749999999999999</c:v>
                </c:pt>
                <c:pt idx="81">
                  <c:v>0.15550000000000003</c:v>
                </c:pt>
                <c:pt idx="82">
                  <c:v>0.15799999999999997</c:v>
                </c:pt>
                <c:pt idx="83">
                  <c:v>0.1205</c:v>
                </c:pt>
                <c:pt idx="84">
                  <c:v>0.14400000000000002</c:v>
                </c:pt>
                <c:pt idx="85">
                  <c:v>0.13750000000000001</c:v>
                </c:pt>
                <c:pt idx="86">
                  <c:v>0.1545</c:v>
                </c:pt>
                <c:pt idx="87">
                  <c:v>0.1245</c:v>
                </c:pt>
                <c:pt idx="88">
                  <c:v>2.8000000000000001E-2</c:v>
                </c:pt>
                <c:pt idx="89">
                  <c:v>-3.7999999999999999E-2</c:v>
                </c:pt>
                <c:pt idx="90">
                  <c:v>3.9E-2</c:v>
                </c:pt>
                <c:pt idx="91">
                  <c:v>8.5000000000000006E-2</c:v>
                </c:pt>
                <c:pt idx="92">
                  <c:v>0.02</c:v>
                </c:pt>
                <c:pt idx="93">
                  <c:v>7.1000000000000008E-2</c:v>
                </c:pt>
                <c:pt idx="94">
                  <c:v>9.5000000000000001E-2</c:v>
                </c:pt>
                <c:pt idx="95">
                  <c:v>0.13750000000000001</c:v>
                </c:pt>
                <c:pt idx="96">
                  <c:v>0.10900000000000001</c:v>
                </c:pt>
                <c:pt idx="97">
                  <c:v>7.350000000000001E-2</c:v>
                </c:pt>
                <c:pt idx="98">
                  <c:v>0.10350000000000001</c:v>
                </c:pt>
                <c:pt idx="99">
                  <c:v>4.5999999999999999E-2</c:v>
                </c:pt>
                <c:pt idx="100">
                  <c:v>0.1225</c:v>
                </c:pt>
                <c:pt idx="101">
                  <c:v>8.2500000000000004E-2</c:v>
                </c:pt>
                <c:pt idx="102">
                  <c:v>6.649999999999999E-2</c:v>
                </c:pt>
                <c:pt idx="103">
                  <c:v>3.85E-2</c:v>
                </c:pt>
                <c:pt idx="104">
                  <c:v>0.14650000000000002</c:v>
                </c:pt>
                <c:pt idx="105">
                  <c:v>8.2000000000000003E-2</c:v>
                </c:pt>
                <c:pt idx="106">
                  <c:v>0.13250000000000001</c:v>
                </c:pt>
                <c:pt idx="107">
                  <c:v>0.18</c:v>
                </c:pt>
                <c:pt idx="108">
                  <c:v>0.13250000000000001</c:v>
                </c:pt>
                <c:pt idx="109">
                  <c:v>0.16500000000000001</c:v>
                </c:pt>
                <c:pt idx="110">
                  <c:v>0.10200000000000001</c:v>
                </c:pt>
                <c:pt idx="111">
                  <c:v>8.9499999999999996E-2</c:v>
                </c:pt>
                <c:pt idx="112">
                  <c:v>0.10300000000000001</c:v>
                </c:pt>
                <c:pt idx="113">
                  <c:v>8.7499999999999994E-2</c:v>
                </c:pt>
                <c:pt idx="114">
                  <c:v>8.9499999999999996E-2</c:v>
                </c:pt>
                <c:pt idx="115">
                  <c:v>0.11700000000000001</c:v>
                </c:pt>
                <c:pt idx="116">
                  <c:v>0.14100000000000001</c:v>
                </c:pt>
                <c:pt idx="117">
                  <c:v>0.1195</c:v>
                </c:pt>
                <c:pt idx="118">
                  <c:v>7.9499999999999987E-2</c:v>
                </c:pt>
                <c:pt idx="119">
                  <c:v>6.9500000000000006E-2</c:v>
                </c:pt>
                <c:pt idx="120">
                  <c:v>0.127</c:v>
                </c:pt>
                <c:pt idx="121">
                  <c:v>7.5999999999999998E-2</c:v>
                </c:pt>
                <c:pt idx="122">
                  <c:v>8.8999999999999996E-2</c:v>
                </c:pt>
                <c:pt idx="123">
                  <c:v>9.2499999999999999E-2</c:v>
                </c:pt>
                <c:pt idx="124">
                  <c:v>7.9000000000000001E-2</c:v>
                </c:pt>
                <c:pt idx="125">
                  <c:v>0.11800000000000001</c:v>
                </c:pt>
                <c:pt idx="126">
                  <c:v>0.10300000000000001</c:v>
                </c:pt>
                <c:pt idx="127">
                  <c:v>9.8000000000000004E-2</c:v>
                </c:pt>
                <c:pt idx="128">
                  <c:v>2.0999999999999998E-2</c:v>
                </c:pt>
                <c:pt idx="129">
                  <c:v>3.4500000000000003E-2</c:v>
                </c:pt>
                <c:pt idx="130">
                  <c:v>0.13400000000000001</c:v>
                </c:pt>
                <c:pt idx="131">
                  <c:v>0.113</c:v>
                </c:pt>
                <c:pt idx="132">
                  <c:v>-1.8499999999999999E-2</c:v>
                </c:pt>
                <c:pt idx="133">
                  <c:v>9.5500000000000002E-2</c:v>
                </c:pt>
                <c:pt idx="134">
                  <c:v>7.0500000000000007E-2</c:v>
                </c:pt>
                <c:pt idx="135">
                  <c:v>4.5499999999999999E-2</c:v>
                </c:pt>
                <c:pt idx="136">
                  <c:v>3.4500000000000003E-2</c:v>
                </c:pt>
                <c:pt idx="137">
                  <c:v>5.6000000000000001E-2</c:v>
                </c:pt>
                <c:pt idx="138">
                  <c:v>9.35E-2</c:v>
                </c:pt>
                <c:pt idx="139">
                  <c:v>7.8E-2</c:v>
                </c:pt>
                <c:pt idx="140">
                  <c:v>4.0500000000000001E-2</c:v>
                </c:pt>
                <c:pt idx="141">
                  <c:v>6.4500000000000002E-2</c:v>
                </c:pt>
                <c:pt idx="142">
                  <c:v>0.115</c:v>
                </c:pt>
                <c:pt idx="143">
                  <c:v>-5.0000000000000044E-4</c:v>
                </c:pt>
                <c:pt idx="144">
                  <c:v>9.7500000000000003E-2</c:v>
                </c:pt>
                <c:pt idx="145">
                  <c:v>5.8499999999999996E-2</c:v>
                </c:pt>
                <c:pt idx="146">
                  <c:v>7.0000000000000001E-3</c:v>
                </c:pt>
                <c:pt idx="147">
                  <c:v>8.3000000000000004E-2</c:v>
                </c:pt>
                <c:pt idx="148">
                  <c:v>4.5499999999999999E-2</c:v>
                </c:pt>
                <c:pt idx="149">
                  <c:v>2.0999999999999998E-2</c:v>
                </c:pt>
                <c:pt idx="150">
                  <c:v>0.1</c:v>
                </c:pt>
                <c:pt idx="151">
                  <c:v>4.5499999999999999E-2</c:v>
                </c:pt>
                <c:pt idx="152">
                  <c:v>7.1000000000000008E-2</c:v>
                </c:pt>
                <c:pt idx="153">
                  <c:v>7.3999999999999996E-2</c:v>
                </c:pt>
                <c:pt idx="154">
                  <c:v>4.4999999999999998E-2</c:v>
                </c:pt>
                <c:pt idx="155">
                  <c:v>5.6000000000000001E-2</c:v>
                </c:pt>
                <c:pt idx="156">
                  <c:v>2.6499999999999999E-2</c:v>
                </c:pt>
                <c:pt idx="157">
                  <c:v>-2.0500000000000001E-2</c:v>
                </c:pt>
                <c:pt idx="158">
                  <c:v>3.1E-2</c:v>
                </c:pt>
                <c:pt idx="159">
                  <c:v>6.3500000000000001E-2</c:v>
                </c:pt>
                <c:pt idx="160">
                  <c:v>0.1215</c:v>
                </c:pt>
                <c:pt idx="161">
                  <c:v>0.11699999999999999</c:v>
                </c:pt>
                <c:pt idx="162">
                  <c:v>2.6500000000000003E-2</c:v>
                </c:pt>
                <c:pt idx="163">
                  <c:v>0.1145</c:v>
                </c:pt>
                <c:pt idx="164">
                  <c:v>0.115</c:v>
                </c:pt>
                <c:pt idx="165">
                  <c:v>5.2499999999999998E-2</c:v>
                </c:pt>
                <c:pt idx="166">
                  <c:v>0.11849999999999999</c:v>
                </c:pt>
                <c:pt idx="167">
                  <c:v>0.11</c:v>
                </c:pt>
                <c:pt idx="168">
                  <c:v>9.6000000000000002E-2</c:v>
                </c:pt>
                <c:pt idx="169">
                  <c:v>5.45E-2</c:v>
                </c:pt>
                <c:pt idx="170">
                  <c:v>3.5000000000000005E-3</c:v>
                </c:pt>
                <c:pt idx="171">
                  <c:v>0.151</c:v>
                </c:pt>
                <c:pt idx="172">
                  <c:v>0.19350000000000001</c:v>
                </c:pt>
                <c:pt idx="173">
                  <c:v>8.9499999999999996E-2</c:v>
                </c:pt>
                <c:pt idx="174">
                  <c:v>0.188</c:v>
                </c:pt>
                <c:pt idx="175">
                  <c:v>0.14849999999999999</c:v>
                </c:pt>
                <c:pt idx="176">
                  <c:v>8.6000000000000007E-2</c:v>
                </c:pt>
                <c:pt idx="177">
                  <c:v>0.16949999999999998</c:v>
                </c:pt>
                <c:pt idx="178">
                  <c:v>7.6499999999999999E-2</c:v>
                </c:pt>
                <c:pt idx="179">
                  <c:v>0.1585</c:v>
                </c:pt>
                <c:pt idx="180">
                  <c:v>0.20749999999999999</c:v>
                </c:pt>
                <c:pt idx="181">
                  <c:v>0.23</c:v>
                </c:pt>
                <c:pt idx="182">
                  <c:v>0.1915</c:v>
                </c:pt>
                <c:pt idx="183">
                  <c:v>0.1305</c:v>
                </c:pt>
                <c:pt idx="184">
                  <c:v>0.1195</c:v>
                </c:pt>
                <c:pt idx="185">
                  <c:v>9.6500000000000002E-2</c:v>
                </c:pt>
                <c:pt idx="186">
                  <c:v>0.1305</c:v>
                </c:pt>
                <c:pt idx="187">
                  <c:v>0.18149999999999999</c:v>
                </c:pt>
                <c:pt idx="188">
                  <c:v>0.09</c:v>
                </c:pt>
                <c:pt idx="189">
                  <c:v>0.13850000000000001</c:v>
                </c:pt>
                <c:pt idx="190">
                  <c:v>0.193</c:v>
                </c:pt>
                <c:pt idx="191">
                  <c:v>0.22600000000000001</c:v>
                </c:pt>
                <c:pt idx="192">
                  <c:v>0.25950000000000001</c:v>
                </c:pt>
                <c:pt idx="193">
                  <c:v>0.25650000000000001</c:v>
                </c:pt>
                <c:pt idx="194">
                  <c:v>0.17849999999999999</c:v>
                </c:pt>
                <c:pt idx="195">
                  <c:v>0.25900000000000001</c:v>
                </c:pt>
                <c:pt idx="196">
                  <c:v>0.16650000000000001</c:v>
                </c:pt>
                <c:pt idx="197">
                  <c:v>0.1255</c:v>
                </c:pt>
                <c:pt idx="198">
                  <c:v>0.18049999999999999</c:v>
                </c:pt>
                <c:pt idx="199">
                  <c:v>0.16299999999999998</c:v>
                </c:pt>
                <c:pt idx="200">
                  <c:v>0.12050000000000001</c:v>
                </c:pt>
                <c:pt idx="201">
                  <c:v>0.15049999999999999</c:v>
                </c:pt>
                <c:pt idx="202">
                  <c:v>0.126</c:v>
                </c:pt>
                <c:pt idx="203">
                  <c:v>0.20950000000000002</c:v>
                </c:pt>
                <c:pt idx="204">
                  <c:v>0.17099999999999999</c:v>
                </c:pt>
                <c:pt idx="205">
                  <c:v>0.188</c:v>
                </c:pt>
                <c:pt idx="206">
                  <c:v>0.16600000000000001</c:v>
                </c:pt>
                <c:pt idx="207">
                  <c:v>7.6499999999999999E-2</c:v>
                </c:pt>
                <c:pt idx="208">
                  <c:v>0.1285</c:v>
                </c:pt>
                <c:pt idx="209">
                  <c:v>0.122</c:v>
                </c:pt>
                <c:pt idx="210">
                  <c:v>9.1499999999999998E-2</c:v>
                </c:pt>
                <c:pt idx="211">
                  <c:v>0.11649999999999999</c:v>
                </c:pt>
                <c:pt idx="212">
                  <c:v>0.14149999999999999</c:v>
                </c:pt>
                <c:pt idx="213">
                  <c:v>0.1075</c:v>
                </c:pt>
                <c:pt idx="214">
                  <c:v>0.15050000000000002</c:v>
                </c:pt>
                <c:pt idx="215">
                  <c:v>5.2999999999999999E-2</c:v>
                </c:pt>
                <c:pt idx="216">
                  <c:v>7.1999999999999995E-2</c:v>
                </c:pt>
                <c:pt idx="217">
                  <c:v>0.115</c:v>
                </c:pt>
                <c:pt idx="218">
                  <c:v>3.5500000000000004E-2</c:v>
                </c:pt>
                <c:pt idx="219">
                  <c:v>0.16450000000000001</c:v>
                </c:pt>
                <c:pt idx="220">
                  <c:v>0.182</c:v>
                </c:pt>
                <c:pt idx="221">
                  <c:v>0.13450000000000001</c:v>
                </c:pt>
                <c:pt idx="222">
                  <c:v>0.16049999999999998</c:v>
                </c:pt>
                <c:pt idx="223">
                  <c:v>0.183</c:v>
                </c:pt>
                <c:pt idx="224">
                  <c:v>0.20200000000000001</c:v>
                </c:pt>
                <c:pt idx="225">
                  <c:v>0.14499999999999999</c:v>
                </c:pt>
                <c:pt idx="226">
                  <c:v>0.15</c:v>
                </c:pt>
                <c:pt idx="227">
                  <c:v>0.17199999999999999</c:v>
                </c:pt>
                <c:pt idx="228">
                  <c:v>0.14650000000000002</c:v>
                </c:pt>
                <c:pt idx="229">
                  <c:v>0.2</c:v>
                </c:pt>
                <c:pt idx="230">
                  <c:v>0.17849999999999999</c:v>
                </c:pt>
                <c:pt idx="231">
                  <c:v>0.158</c:v>
                </c:pt>
                <c:pt idx="232">
                  <c:v>0.17899999999999999</c:v>
                </c:pt>
                <c:pt idx="233">
                  <c:v>0.182</c:v>
                </c:pt>
                <c:pt idx="234">
                  <c:v>0.1895</c:v>
                </c:pt>
                <c:pt idx="235">
                  <c:v>0.13750000000000001</c:v>
                </c:pt>
                <c:pt idx="236">
                  <c:v>0.13200000000000001</c:v>
                </c:pt>
                <c:pt idx="237">
                  <c:v>0.13950000000000001</c:v>
                </c:pt>
                <c:pt idx="238">
                  <c:v>0.125</c:v>
                </c:pt>
                <c:pt idx="239">
                  <c:v>0.1115</c:v>
                </c:pt>
                <c:pt idx="240">
                  <c:v>0.1605</c:v>
                </c:pt>
                <c:pt idx="241">
                  <c:v>0.17199999999999999</c:v>
                </c:pt>
                <c:pt idx="242">
                  <c:v>0.19750000000000001</c:v>
                </c:pt>
                <c:pt idx="243">
                  <c:v>0.26550000000000001</c:v>
                </c:pt>
                <c:pt idx="244">
                  <c:v>0.19650000000000001</c:v>
                </c:pt>
                <c:pt idx="245">
                  <c:v>0.186</c:v>
                </c:pt>
                <c:pt idx="246">
                  <c:v>0.1205</c:v>
                </c:pt>
                <c:pt idx="247">
                  <c:v>0.18</c:v>
                </c:pt>
                <c:pt idx="248">
                  <c:v>8.8499999999999995E-2</c:v>
                </c:pt>
                <c:pt idx="249">
                  <c:v>0.23099999999999998</c:v>
                </c:pt>
                <c:pt idx="250">
                  <c:v>0.14249999999999999</c:v>
                </c:pt>
                <c:pt idx="251">
                  <c:v>0.17399999999999999</c:v>
                </c:pt>
                <c:pt idx="252">
                  <c:v>0.21149999999999999</c:v>
                </c:pt>
                <c:pt idx="253">
                  <c:v>0.19950000000000001</c:v>
                </c:pt>
                <c:pt idx="254">
                  <c:v>0.1525</c:v>
                </c:pt>
                <c:pt idx="255">
                  <c:v>0.1835</c:v>
                </c:pt>
                <c:pt idx="256">
                  <c:v>0.17</c:v>
                </c:pt>
                <c:pt idx="257">
                  <c:v>9.4E-2</c:v>
                </c:pt>
                <c:pt idx="258">
                  <c:v>0.16750000000000001</c:v>
                </c:pt>
                <c:pt idx="259">
                  <c:v>0.25900000000000001</c:v>
                </c:pt>
                <c:pt idx="260">
                  <c:v>0.22</c:v>
                </c:pt>
                <c:pt idx="261">
                  <c:v>0.25049999999999994</c:v>
                </c:pt>
                <c:pt idx="262">
                  <c:v>0.192</c:v>
                </c:pt>
                <c:pt idx="263">
                  <c:v>0.17099999999999999</c:v>
                </c:pt>
                <c:pt idx="264">
                  <c:v>0.23199999999999998</c:v>
                </c:pt>
                <c:pt idx="265">
                  <c:v>0.26649999999999996</c:v>
                </c:pt>
                <c:pt idx="266">
                  <c:v>0.23699999999999999</c:v>
                </c:pt>
                <c:pt idx="267">
                  <c:v>0.20499999999999999</c:v>
                </c:pt>
                <c:pt idx="268">
                  <c:v>0.1125</c:v>
                </c:pt>
                <c:pt idx="269">
                  <c:v>0.193</c:v>
                </c:pt>
                <c:pt idx="270">
                  <c:v>0.13500000000000001</c:v>
                </c:pt>
                <c:pt idx="271">
                  <c:v>0.184</c:v>
                </c:pt>
                <c:pt idx="272">
                  <c:v>0.16450000000000001</c:v>
                </c:pt>
                <c:pt idx="273">
                  <c:v>0.20649999999999999</c:v>
                </c:pt>
                <c:pt idx="274">
                  <c:v>0.19400000000000001</c:v>
                </c:pt>
                <c:pt idx="275">
                  <c:v>0.19750000000000001</c:v>
                </c:pt>
                <c:pt idx="276">
                  <c:v>0.20749999999999999</c:v>
                </c:pt>
                <c:pt idx="277">
                  <c:v>0.1845</c:v>
                </c:pt>
                <c:pt idx="278">
                  <c:v>0.17149999999999999</c:v>
                </c:pt>
                <c:pt idx="279">
                  <c:v>8.7999999999999995E-2</c:v>
                </c:pt>
                <c:pt idx="280">
                  <c:v>0.111</c:v>
                </c:pt>
                <c:pt idx="281">
                  <c:v>0.1065</c:v>
                </c:pt>
                <c:pt idx="282">
                  <c:v>4.5999999999999999E-2</c:v>
                </c:pt>
                <c:pt idx="283">
                  <c:v>0.10900000000000001</c:v>
                </c:pt>
                <c:pt idx="284">
                  <c:v>0.107</c:v>
                </c:pt>
                <c:pt idx="285">
                  <c:v>8.5499999999999993E-2</c:v>
                </c:pt>
                <c:pt idx="286">
                  <c:v>0.11749999999999999</c:v>
                </c:pt>
                <c:pt idx="287">
                  <c:v>0.18099999999999999</c:v>
                </c:pt>
                <c:pt idx="288">
                  <c:v>0.125</c:v>
                </c:pt>
                <c:pt idx="289">
                  <c:v>0.14200000000000002</c:v>
                </c:pt>
                <c:pt idx="290">
                  <c:v>0.11</c:v>
                </c:pt>
                <c:pt idx="291">
                  <c:v>0.1255</c:v>
                </c:pt>
                <c:pt idx="292">
                  <c:v>9.2499999999999999E-2</c:v>
                </c:pt>
                <c:pt idx="293">
                  <c:v>0.1575</c:v>
                </c:pt>
                <c:pt idx="294">
                  <c:v>0.16450000000000001</c:v>
                </c:pt>
                <c:pt idx="295">
                  <c:v>0.15799999999999997</c:v>
                </c:pt>
                <c:pt idx="296">
                  <c:v>8.6499999999999994E-2</c:v>
                </c:pt>
                <c:pt idx="297">
                  <c:v>0.15100000000000002</c:v>
                </c:pt>
                <c:pt idx="298">
                  <c:v>0.16599999999999998</c:v>
                </c:pt>
                <c:pt idx="299">
                  <c:v>0.19350000000000001</c:v>
                </c:pt>
                <c:pt idx="300">
                  <c:v>0.1885</c:v>
                </c:pt>
                <c:pt idx="301">
                  <c:v>0.21150000000000002</c:v>
                </c:pt>
                <c:pt idx="302">
                  <c:v>0.20749999999999999</c:v>
                </c:pt>
                <c:pt idx="303">
                  <c:v>0.14400000000000002</c:v>
                </c:pt>
                <c:pt idx="304">
                  <c:v>0.218</c:v>
                </c:pt>
                <c:pt idx="305">
                  <c:v>0.184</c:v>
                </c:pt>
                <c:pt idx="306">
                  <c:v>0.19750000000000001</c:v>
                </c:pt>
                <c:pt idx="307">
                  <c:v>0.1885</c:v>
                </c:pt>
                <c:pt idx="308">
                  <c:v>0.17899999999999999</c:v>
                </c:pt>
                <c:pt idx="309">
                  <c:v>0.20400000000000001</c:v>
                </c:pt>
                <c:pt idx="310">
                  <c:v>0.23100000000000001</c:v>
                </c:pt>
                <c:pt idx="311">
                  <c:v>0.21300000000000002</c:v>
                </c:pt>
                <c:pt idx="312">
                  <c:v>0.23849999999999999</c:v>
                </c:pt>
                <c:pt idx="313">
                  <c:v>0.2445</c:v>
                </c:pt>
                <c:pt idx="314">
                  <c:v>0.215</c:v>
                </c:pt>
                <c:pt idx="315">
                  <c:v>0.14550000000000002</c:v>
                </c:pt>
                <c:pt idx="316">
                  <c:v>0.186</c:v>
                </c:pt>
                <c:pt idx="317">
                  <c:v>0.152</c:v>
                </c:pt>
                <c:pt idx="318">
                  <c:v>0.1915</c:v>
                </c:pt>
                <c:pt idx="319">
                  <c:v>0.17600000000000002</c:v>
                </c:pt>
                <c:pt idx="320">
                  <c:v>0.17699999999999999</c:v>
                </c:pt>
                <c:pt idx="321">
                  <c:v>0.18099999999999999</c:v>
                </c:pt>
                <c:pt idx="322">
                  <c:v>0.188</c:v>
                </c:pt>
                <c:pt idx="323">
                  <c:v>0.16849999999999998</c:v>
                </c:pt>
                <c:pt idx="324">
                  <c:v>0.1825</c:v>
                </c:pt>
                <c:pt idx="325">
                  <c:v>0.14749999999999999</c:v>
                </c:pt>
                <c:pt idx="326">
                  <c:v>0.151</c:v>
                </c:pt>
                <c:pt idx="327">
                  <c:v>0.17749999999999999</c:v>
                </c:pt>
                <c:pt idx="328">
                  <c:v>0.17499999999999999</c:v>
                </c:pt>
                <c:pt idx="329">
                  <c:v>0.17649999999999999</c:v>
                </c:pt>
                <c:pt idx="330">
                  <c:v>0.19350000000000001</c:v>
                </c:pt>
                <c:pt idx="331">
                  <c:v>0.19600000000000001</c:v>
                </c:pt>
                <c:pt idx="332">
                  <c:v>0.20100000000000001</c:v>
                </c:pt>
                <c:pt idx="333">
                  <c:v>0.21899999999999997</c:v>
                </c:pt>
                <c:pt idx="334">
                  <c:v>0.1855</c:v>
                </c:pt>
                <c:pt idx="335">
                  <c:v>0.2</c:v>
                </c:pt>
                <c:pt idx="336">
                  <c:v>0.17949999999999999</c:v>
                </c:pt>
                <c:pt idx="337">
                  <c:v>0.17849999999999999</c:v>
                </c:pt>
                <c:pt idx="338">
                  <c:v>0.16799999999999998</c:v>
                </c:pt>
                <c:pt idx="339">
                  <c:v>0.21200000000000002</c:v>
                </c:pt>
                <c:pt idx="340">
                  <c:v>0.19450000000000001</c:v>
                </c:pt>
                <c:pt idx="341">
                  <c:v>0.156</c:v>
                </c:pt>
                <c:pt idx="342">
                  <c:v>0.17549999999999999</c:v>
                </c:pt>
                <c:pt idx="343">
                  <c:v>0.15550000000000003</c:v>
                </c:pt>
                <c:pt idx="344">
                  <c:v>0.17100000000000001</c:v>
                </c:pt>
                <c:pt idx="345">
                  <c:v>0.17299999999999999</c:v>
                </c:pt>
                <c:pt idx="346">
                  <c:v>0.182</c:v>
                </c:pt>
                <c:pt idx="347">
                  <c:v>0.16550000000000001</c:v>
                </c:pt>
                <c:pt idx="348">
                  <c:v>0.16849999999999998</c:v>
                </c:pt>
                <c:pt idx="349">
                  <c:v>0.15</c:v>
                </c:pt>
                <c:pt idx="350">
                  <c:v>0.14600000000000002</c:v>
                </c:pt>
                <c:pt idx="351">
                  <c:v>0.17799999999999999</c:v>
                </c:pt>
                <c:pt idx="352">
                  <c:v>0.1565</c:v>
                </c:pt>
                <c:pt idx="353">
                  <c:v>0.13650000000000001</c:v>
                </c:pt>
                <c:pt idx="354">
                  <c:v>0.185</c:v>
                </c:pt>
                <c:pt idx="355">
                  <c:v>0.17799999999999999</c:v>
                </c:pt>
                <c:pt idx="356">
                  <c:v>0.13200000000000001</c:v>
                </c:pt>
                <c:pt idx="357">
                  <c:v>0.13950000000000001</c:v>
                </c:pt>
                <c:pt idx="358">
                  <c:v>0.14599999999999999</c:v>
                </c:pt>
                <c:pt idx="359">
                  <c:v>0.12200000000000001</c:v>
                </c:pt>
                <c:pt idx="360">
                  <c:v>0.10249999999999999</c:v>
                </c:pt>
                <c:pt idx="361">
                  <c:v>0.1275</c:v>
                </c:pt>
                <c:pt idx="362">
                  <c:v>7.2499999999999995E-2</c:v>
                </c:pt>
                <c:pt idx="363">
                  <c:v>0.1305</c:v>
                </c:pt>
                <c:pt idx="364">
                  <c:v>0.1515</c:v>
                </c:pt>
                <c:pt idx="365">
                  <c:v>0.13400000000000001</c:v>
                </c:pt>
                <c:pt idx="366">
                  <c:v>0.13800000000000001</c:v>
                </c:pt>
                <c:pt idx="367">
                  <c:v>0.17499999999999999</c:v>
                </c:pt>
                <c:pt idx="368">
                  <c:v>0.157</c:v>
                </c:pt>
                <c:pt idx="369">
                  <c:v>9.5000000000000001E-2</c:v>
                </c:pt>
                <c:pt idx="370">
                  <c:v>0.14899999999999999</c:v>
                </c:pt>
                <c:pt idx="371">
                  <c:v>0.11349999999999999</c:v>
                </c:pt>
                <c:pt idx="372">
                  <c:v>0.14550000000000002</c:v>
                </c:pt>
                <c:pt idx="373">
                  <c:v>0.14249999999999999</c:v>
                </c:pt>
                <c:pt idx="374">
                  <c:v>0.16599999999999998</c:v>
                </c:pt>
                <c:pt idx="375">
                  <c:v>0.17199999999999999</c:v>
                </c:pt>
                <c:pt idx="376">
                  <c:v>0.17349999999999999</c:v>
                </c:pt>
                <c:pt idx="377">
                  <c:v>0.17549999999999999</c:v>
                </c:pt>
                <c:pt idx="378">
                  <c:v>0.192</c:v>
                </c:pt>
                <c:pt idx="379">
                  <c:v>0.1595</c:v>
                </c:pt>
                <c:pt idx="380">
                  <c:v>0.1295</c:v>
                </c:pt>
                <c:pt idx="381">
                  <c:v>0.14899999999999999</c:v>
                </c:pt>
                <c:pt idx="382">
                  <c:v>0.13600000000000001</c:v>
                </c:pt>
                <c:pt idx="383">
                  <c:v>0.1275</c:v>
                </c:pt>
                <c:pt idx="384">
                  <c:v>0.1245</c:v>
                </c:pt>
                <c:pt idx="385">
                  <c:v>0.1215</c:v>
                </c:pt>
                <c:pt idx="386">
                  <c:v>0.16</c:v>
                </c:pt>
                <c:pt idx="387">
                  <c:v>0.17699999999999999</c:v>
                </c:pt>
                <c:pt idx="388">
                  <c:v>0.122</c:v>
                </c:pt>
                <c:pt idx="389">
                  <c:v>0.15300000000000002</c:v>
                </c:pt>
                <c:pt idx="390">
                  <c:v>0.22500000000000001</c:v>
                </c:pt>
                <c:pt idx="391">
                  <c:v>0.17849999999999999</c:v>
                </c:pt>
                <c:pt idx="392">
                  <c:v>0.2185</c:v>
                </c:pt>
                <c:pt idx="393">
                  <c:v>0.1585</c:v>
                </c:pt>
                <c:pt idx="394">
                  <c:v>0.1605</c:v>
                </c:pt>
                <c:pt idx="395">
                  <c:v>0.152</c:v>
                </c:pt>
                <c:pt idx="396">
                  <c:v>0.16350000000000001</c:v>
                </c:pt>
                <c:pt idx="397">
                  <c:v>0.14749999999999999</c:v>
                </c:pt>
                <c:pt idx="398">
                  <c:v>0.2155</c:v>
                </c:pt>
                <c:pt idx="399">
                  <c:v>0.17599999999999999</c:v>
                </c:pt>
                <c:pt idx="400">
                  <c:v>0.16</c:v>
                </c:pt>
                <c:pt idx="401">
                  <c:v>0.217</c:v>
                </c:pt>
                <c:pt idx="402">
                  <c:v>0.19</c:v>
                </c:pt>
                <c:pt idx="403">
                  <c:v>0.14799999999999999</c:v>
                </c:pt>
                <c:pt idx="404">
                  <c:v>0.16799999999999998</c:v>
                </c:pt>
                <c:pt idx="405">
                  <c:v>0.19650000000000001</c:v>
                </c:pt>
                <c:pt idx="406">
                  <c:v>0.19400000000000001</c:v>
                </c:pt>
                <c:pt idx="407">
                  <c:v>0.12</c:v>
                </c:pt>
                <c:pt idx="408">
                  <c:v>0.17</c:v>
                </c:pt>
                <c:pt idx="409">
                  <c:v>0.186</c:v>
                </c:pt>
                <c:pt idx="410">
                  <c:v>0.13950000000000001</c:v>
                </c:pt>
                <c:pt idx="411">
                  <c:v>0.17149999999999999</c:v>
                </c:pt>
                <c:pt idx="412">
                  <c:v>0.1285</c:v>
                </c:pt>
                <c:pt idx="413">
                  <c:v>0.14000000000000001</c:v>
                </c:pt>
                <c:pt idx="414">
                  <c:v>0.13800000000000001</c:v>
                </c:pt>
                <c:pt idx="415">
                  <c:v>0.123</c:v>
                </c:pt>
                <c:pt idx="416">
                  <c:v>0.15699999999999997</c:v>
                </c:pt>
                <c:pt idx="417">
                  <c:v>0.1885</c:v>
                </c:pt>
                <c:pt idx="418">
                  <c:v>0.16700000000000001</c:v>
                </c:pt>
                <c:pt idx="419">
                  <c:v>9.1499999999999998E-2</c:v>
                </c:pt>
                <c:pt idx="420">
                  <c:v>8.6499999999999994E-2</c:v>
                </c:pt>
                <c:pt idx="421">
                  <c:v>0.127</c:v>
                </c:pt>
                <c:pt idx="422">
                  <c:v>0.14050000000000001</c:v>
                </c:pt>
                <c:pt idx="423">
                  <c:v>9.6000000000000002E-2</c:v>
                </c:pt>
                <c:pt idx="424">
                  <c:v>0.18</c:v>
                </c:pt>
                <c:pt idx="425">
                  <c:v>0.14649999999999999</c:v>
                </c:pt>
                <c:pt idx="426">
                  <c:v>0.16599999999999998</c:v>
                </c:pt>
                <c:pt idx="427">
                  <c:v>0.13850000000000001</c:v>
                </c:pt>
                <c:pt idx="428">
                  <c:v>0.1145</c:v>
                </c:pt>
                <c:pt idx="429">
                  <c:v>0.1285</c:v>
                </c:pt>
                <c:pt idx="430">
                  <c:v>0.14949999999999999</c:v>
                </c:pt>
                <c:pt idx="431">
                  <c:v>9.9500000000000005E-2</c:v>
                </c:pt>
                <c:pt idx="432">
                  <c:v>0.16199999999999998</c:v>
                </c:pt>
                <c:pt idx="433">
                  <c:v>0.1605</c:v>
                </c:pt>
                <c:pt idx="434">
                  <c:v>0.14699999999999999</c:v>
                </c:pt>
                <c:pt idx="435">
                  <c:v>0.14949999999999999</c:v>
                </c:pt>
                <c:pt idx="436">
                  <c:v>0.14700000000000002</c:v>
                </c:pt>
                <c:pt idx="437">
                  <c:v>0.19600000000000001</c:v>
                </c:pt>
                <c:pt idx="438">
                  <c:v>0.1535</c:v>
                </c:pt>
                <c:pt idx="439">
                  <c:v>0.16650000000000001</c:v>
                </c:pt>
                <c:pt idx="440">
                  <c:v>0.154</c:v>
                </c:pt>
                <c:pt idx="441">
                  <c:v>0.16250000000000001</c:v>
                </c:pt>
                <c:pt idx="442">
                  <c:v>0.125</c:v>
                </c:pt>
                <c:pt idx="443">
                  <c:v>0.126</c:v>
                </c:pt>
                <c:pt idx="444">
                  <c:v>0.1075</c:v>
                </c:pt>
                <c:pt idx="445">
                  <c:v>0.114</c:v>
                </c:pt>
                <c:pt idx="446">
                  <c:v>9.5000000000000001E-2</c:v>
                </c:pt>
                <c:pt idx="447">
                  <c:v>0.14350000000000002</c:v>
                </c:pt>
                <c:pt idx="448">
                  <c:v>0.12100000000000001</c:v>
                </c:pt>
                <c:pt idx="449">
                  <c:v>9.9500000000000005E-2</c:v>
                </c:pt>
                <c:pt idx="450">
                  <c:v>0.13300000000000001</c:v>
                </c:pt>
                <c:pt idx="451">
                  <c:v>0.11749999999999999</c:v>
                </c:pt>
                <c:pt idx="452">
                  <c:v>8.4499999999999992E-2</c:v>
                </c:pt>
                <c:pt idx="453">
                  <c:v>9.4E-2</c:v>
                </c:pt>
                <c:pt idx="454">
                  <c:v>4.2999999999999997E-2</c:v>
                </c:pt>
                <c:pt idx="455">
                  <c:v>9.8000000000000004E-2</c:v>
                </c:pt>
                <c:pt idx="456">
                  <c:v>0.11899999999999999</c:v>
                </c:pt>
                <c:pt idx="457">
                  <c:v>0.13550000000000001</c:v>
                </c:pt>
                <c:pt idx="458">
                  <c:v>0.16400000000000001</c:v>
                </c:pt>
                <c:pt idx="459">
                  <c:v>0.16299999999999998</c:v>
                </c:pt>
                <c:pt idx="460">
                  <c:v>0.13250000000000001</c:v>
                </c:pt>
                <c:pt idx="461">
                  <c:v>0.17399999999999999</c:v>
                </c:pt>
                <c:pt idx="462">
                  <c:v>0.13600000000000001</c:v>
                </c:pt>
                <c:pt idx="463">
                  <c:v>0.17849999999999999</c:v>
                </c:pt>
                <c:pt idx="464">
                  <c:v>0.13200000000000001</c:v>
                </c:pt>
                <c:pt idx="465">
                  <c:v>0.13450000000000001</c:v>
                </c:pt>
                <c:pt idx="466">
                  <c:v>0.1605</c:v>
                </c:pt>
                <c:pt idx="467">
                  <c:v>0.22700000000000001</c:v>
                </c:pt>
                <c:pt idx="468">
                  <c:v>0.20200000000000001</c:v>
                </c:pt>
                <c:pt idx="469">
                  <c:v>0.17399999999999999</c:v>
                </c:pt>
                <c:pt idx="470">
                  <c:v>0.16200000000000001</c:v>
                </c:pt>
                <c:pt idx="471">
                  <c:v>0.2235</c:v>
                </c:pt>
                <c:pt idx="472">
                  <c:v>0.20849999999999999</c:v>
                </c:pt>
                <c:pt idx="473">
                  <c:v>0.21299999999999999</c:v>
                </c:pt>
                <c:pt idx="474">
                  <c:v>0.224</c:v>
                </c:pt>
                <c:pt idx="475">
                  <c:v>0.14449999999999999</c:v>
                </c:pt>
                <c:pt idx="476">
                  <c:v>0.16849999999999998</c:v>
                </c:pt>
                <c:pt idx="477">
                  <c:v>0.17899999999999999</c:v>
                </c:pt>
                <c:pt idx="478">
                  <c:v>0.1845</c:v>
                </c:pt>
                <c:pt idx="479">
                  <c:v>0.215</c:v>
                </c:pt>
                <c:pt idx="480">
                  <c:v>0.17899999999999999</c:v>
                </c:pt>
                <c:pt idx="481">
                  <c:v>0.21899999999999997</c:v>
                </c:pt>
                <c:pt idx="482">
                  <c:v>0.19450000000000001</c:v>
                </c:pt>
                <c:pt idx="483">
                  <c:v>0.1595</c:v>
                </c:pt>
                <c:pt idx="484">
                  <c:v>0.16549999999999998</c:v>
                </c:pt>
                <c:pt idx="485">
                  <c:v>0.14749999999999999</c:v>
                </c:pt>
                <c:pt idx="486">
                  <c:v>0.13200000000000001</c:v>
                </c:pt>
                <c:pt idx="487">
                  <c:v>0.155</c:v>
                </c:pt>
                <c:pt idx="488">
                  <c:v>0.1555</c:v>
                </c:pt>
                <c:pt idx="489">
                  <c:v>0.156</c:v>
                </c:pt>
                <c:pt idx="490">
                  <c:v>0.11550000000000001</c:v>
                </c:pt>
                <c:pt idx="491">
                  <c:v>0.17199999999999999</c:v>
                </c:pt>
                <c:pt idx="492">
                  <c:v>0.14450000000000002</c:v>
                </c:pt>
                <c:pt idx="493">
                  <c:v>0.13550000000000001</c:v>
                </c:pt>
                <c:pt idx="494">
                  <c:v>0.123</c:v>
                </c:pt>
                <c:pt idx="495">
                  <c:v>0.1295</c:v>
                </c:pt>
                <c:pt idx="496">
                  <c:v>8.7999999999999995E-2</c:v>
                </c:pt>
                <c:pt idx="497">
                  <c:v>0.1195</c:v>
                </c:pt>
                <c:pt idx="498">
                  <c:v>8.5999999999999993E-2</c:v>
                </c:pt>
                <c:pt idx="499">
                  <c:v>0.14900000000000002</c:v>
                </c:pt>
                <c:pt idx="500">
                  <c:v>0.11699999999999999</c:v>
                </c:pt>
                <c:pt idx="501">
                  <c:v>0.1235</c:v>
                </c:pt>
                <c:pt idx="502">
                  <c:v>0.17749999999999999</c:v>
                </c:pt>
                <c:pt idx="503">
                  <c:v>0.187</c:v>
                </c:pt>
                <c:pt idx="504">
                  <c:v>0.14900000000000002</c:v>
                </c:pt>
                <c:pt idx="505">
                  <c:v>0.16450000000000001</c:v>
                </c:pt>
                <c:pt idx="506">
                  <c:v>0.1045</c:v>
                </c:pt>
                <c:pt idx="507">
                  <c:v>0.10600000000000001</c:v>
                </c:pt>
                <c:pt idx="508">
                  <c:v>0.124</c:v>
                </c:pt>
                <c:pt idx="509">
                  <c:v>0.11</c:v>
                </c:pt>
                <c:pt idx="510">
                  <c:v>8.9499999999999996E-2</c:v>
                </c:pt>
                <c:pt idx="511">
                  <c:v>5.9499999999999997E-2</c:v>
                </c:pt>
                <c:pt idx="512">
                  <c:v>9.6000000000000002E-2</c:v>
                </c:pt>
                <c:pt idx="513">
                  <c:v>0.159</c:v>
                </c:pt>
                <c:pt idx="514">
                  <c:v>0.124</c:v>
                </c:pt>
                <c:pt idx="515">
                  <c:v>9.9000000000000005E-2</c:v>
                </c:pt>
                <c:pt idx="516">
                  <c:v>0.1925</c:v>
                </c:pt>
                <c:pt idx="517">
                  <c:v>0.13</c:v>
                </c:pt>
                <c:pt idx="518">
                  <c:v>1.55E-2</c:v>
                </c:pt>
                <c:pt idx="519">
                  <c:v>0.1265</c:v>
                </c:pt>
                <c:pt idx="520">
                  <c:v>0.11</c:v>
                </c:pt>
                <c:pt idx="521">
                  <c:v>7.7999999999999986E-2</c:v>
                </c:pt>
                <c:pt idx="522">
                  <c:v>9.9500000000000005E-2</c:v>
                </c:pt>
                <c:pt idx="523">
                  <c:v>8.1500000000000003E-2</c:v>
                </c:pt>
                <c:pt idx="524">
                  <c:v>6.8000000000000005E-2</c:v>
                </c:pt>
                <c:pt idx="525">
                  <c:v>0.105</c:v>
                </c:pt>
                <c:pt idx="526">
                  <c:v>7.85E-2</c:v>
                </c:pt>
                <c:pt idx="527">
                  <c:v>0.08</c:v>
                </c:pt>
                <c:pt idx="528">
                  <c:v>0.11799999999999999</c:v>
                </c:pt>
                <c:pt idx="529">
                  <c:v>0.14100000000000001</c:v>
                </c:pt>
                <c:pt idx="530">
                  <c:v>8.6499999999999994E-2</c:v>
                </c:pt>
                <c:pt idx="531">
                  <c:v>0.1225</c:v>
                </c:pt>
                <c:pt idx="532">
                  <c:v>9.4500000000000001E-2</c:v>
                </c:pt>
                <c:pt idx="533">
                  <c:v>8.8999999999999996E-2</c:v>
                </c:pt>
                <c:pt idx="534">
                  <c:v>5.4000000000000006E-2</c:v>
                </c:pt>
                <c:pt idx="535">
                  <c:v>8.5000000000000006E-2</c:v>
                </c:pt>
                <c:pt idx="536">
                  <c:v>9.5500000000000002E-2</c:v>
                </c:pt>
                <c:pt idx="537">
                  <c:v>7.4500000000000011E-2</c:v>
                </c:pt>
                <c:pt idx="538">
                  <c:v>8.7499999999999994E-2</c:v>
                </c:pt>
                <c:pt idx="539">
                  <c:v>0.11</c:v>
                </c:pt>
                <c:pt idx="540">
                  <c:v>6.6000000000000003E-2</c:v>
                </c:pt>
                <c:pt idx="541">
                  <c:v>0.1295</c:v>
                </c:pt>
                <c:pt idx="542">
                  <c:v>9.4E-2</c:v>
                </c:pt>
                <c:pt idx="543">
                  <c:v>9.5000000000000001E-2</c:v>
                </c:pt>
                <c:pt idx="544">
                  <c:v>0.108</c:v>
                </c:pt>
                <c:pt idx="545">
                  <c:v>0.1135</c:v>
                </c:pt>
                <c:pt idx="546">
                  <c:v>0.14050000000000001</c:v>
                </c:pt>
                <c:pt idx="547">
                  <c:v>8.7999999999999995E-2</c:v>
                </c:pt>
                <c:pt idx="548">
                  <c:v>0.1125</c:v>
                </c:pt>
                <c:pt idx="549">
                  <c:v>4.5999999999999999E-2</c:v>
                </c:pt>
                <c:pt idx="550">
                  <c:v>-2.5500000000000002E-2</c:v>
                </c:pt>
                <c:pt idx="551">
                  <c:v>1.7999999999999999E-2</c:v>
                </c:pt>
                <c:pt idx="552">
                  <c:v>7.7499999999999999E-2</c:v>
                </c:pt>
                <c:pt idx="553">
                  <c:v>6.3500000000000001E-2</c:v>
                </c:pt>
                <c:pt idx="554">
                  <c:v>7.85E-2</c:v>
                </c:pt>
                <c:pt idx="555">
                  <c:v>3.5500000000000004E-2</c:v>
                </c:pt>
                <c:pt idx="556">
                  <c:v>8.7499999999999994E-2</c:v>
                </c:pt>
                <c:pt idx="557">
                  <c:v>8.7999999999999995E-2</c:v>
                </c:pt>
                <c:pt idx="558">
                  <c:v>6.2E-2</c:v>
                </c:pt>
                <c:pt idx="559">
                  <c:v>6.8000000000000005E-2</c:v>
                </c:pt>
                <c:pt idx="560">
                  <c:v>6.25E-2</c:v>
                </c:pt>
                <c:pt idx="561">
                  <c:v>8.8499999999999995E-2</c:v>
                </c:pt>
                <c:pt idx="562">
                  <c:v>6.0500000000000005E-2</c:v>
                </c:pt>
                <c:pt idx="563">
                  <c:v>6.9500000000000006E-2</c:v>
                </c:pt>
                <c:pt idx="564">
                  <c:v>0.11399999999999999</c:v>
                </c:pt>
                <c:pt idx="565">
                  <c:v>9.0499999999999997E-2</c:v>
                </c:pt>
                <c:pt idx="566">
                  <c:v>0.114</c:v>
                </c:pt>
                <c:pt idx="567">
                  <c:v>9.0999999999999998E-2</c:v>
                </c:pt>
                <c:pt idx="568">
                  <c:v>0.11749999999999999</c:v>
                </c:pt>
                <c:pt idx="569">
                  <c:v>0.13800000000000001</c:v>
                </c:pt>
                <c:pt idx="570">
                  <c:v>0.13150000000000001</c:v>
                </c:pt>
                <c:pt idx="571">
                  <c:v>5.6000000000000001E-2</c:v>
                </c:pt>
                <c:pt idx="572">
                  <c:v>4.5999999999999999E-2</c:v>
                </c:pt>
                <c:pt idx="573">
                  <c:v>8.4000000000000005E-2</c:v>
                </c:pt>
                <c:pt idx="574">
                  <c:v>3.5000000000000003E-2</c:v>
                </c:pt>
                <c:pt idx="575">
                  <c:v>7.350000000000001E-2</c:v>
                </c:pt>
                <c:pt idx="576">
                  <c:v>-2.1500000000000002E-2</c:v>
                </c:pt>
                <c:pt idx="577">
                  <c:v>-8.0000000000000002E-3</c:v>
                </c:pt>
                <c:pt idx="578">
                  <c:v>-4.0499999999999994E-2</c:v>
                </c:pt>
                <c:pt idx="579">
                  <c:v>-1.4999999999999999E-2</c:v>
                </c:pt>
                <c:pt idx="580">
                  <c:v>-2.1999999999999999E-2</c:v>
                </c:pt>
                <c:pt idx="581">
                  <c:v>1.7500000000000002E-2</c:v>
                </c:pt>
                <c:pt idx="582">
                  <c:v>1.6500000000000001E-2</c:v>
                </c:pt>
                <c:pt idx="583">
                  <c:v>9.2499999999999999E-2</c:v>
                </c:pt>
                <c:pt idx="584">
                  <c:v>7.1000000000000008E-2</c:v>
                </c:pt>
                <c:pt idx="585">
                  <c:v>7.3999999999999996E-2</c:v>
                </c:pt>
                <c:pt idx="586">
                  <c:v>0.16450000000000001</c:v>
                </c:pt>
                <c:pt idx="587">
                  <c:v>0.122</c:v>
                </c:pt>
                <c:pt idx="588">
                  <c:v>0.11049999999999999</c:v>
                </c:pt>
                <c:pt idx="589">
                  <c:v>0.1605</c:v>
                </c:pt>
                <c:pt idx="590">
                  <c:v>0.14249999999999999</c:v>
                </c:pt>
                <c:pt idx="591">
                  <c:v>0.11749999999999999</c:v>
                </c:pt>
                <c:pt idx="592">
                  <c:v>8.7999999999999995E-2</c:v>
                </c:pt>
                <c:pt idx="593">
                  <c:v>0.11349999999999999</c:v>
                </c:pt>
                <c:pt idx="594">
                  <c:v>9.8500000000000004E-2</c:v>
                </c:pt>
                <c:pt idx="595">
                  <c:v>0.10650000000000001</c:v>
                </c:pt>
                <c:pt idx="596">
                  <c:v>0.1275</c:v>
                </c:pt>
                <c:pt idx="597">
                  <c:v>8.5999999999999993E-2</c:v>
                </c:pt>
                <c:pt idx="598">
                  <c:v>0.1195</c:v>
                </c:pt>
                <c:pt idx="599">
                  <c:v>6.5500000000000003E-2</c:v>
                </c:pt>
                <c:pt idx="600">
                  <c:v>6.7500000000000004E-2</c:v>
                </c:pt>
                <c:pt idx="601">
                  <c:v>0.11299999999999999</c:v>
                </c:pt>
                <c:pt idx="602">
                  <c:v>0.16599999999999998</c:v>
                </c:pt>
                <c:pt idx="603">
                  <c:v>0.13800000000000001</c:v>
                </c:pt>
                <c:pt idx="604">
                  <c:v>0.14600000000000002</c:v>
                </c:pt>
                <c:pt idx="605">
                  <c:v>0.14550000000000002</c:v>
                </c:pt>
                <c:pt idx="606">
                  <c:v>3.2000000000000001E-2</c:v>
                </c:pt>
                <c:pt idx="607">
                  <c:v>6.3E-2</c:v>
                </c:pt>
                <c:pt idx="608">
                  <c:v>5.2999999999999999E-2</c:v>
                </c:pt>
                <c:pt idx="609">
                  <c:v>6.5000000000000002E-2</c:v>
                </c:pt>
                <c:pt idx="610">
                  <c:v>0.11649999999999999</c:v>
                </c:pt>
                <c:pt idx="611">
                  <c:v>7.9500000000000001E-2</c:v>
                </c:pt>
                <c:pt idx="612">
                  <c:v>7.3499999999999996E-2</c:v>
                </c:pt>
                <c:pt idx="613">
                  <c:v>9.2499999999999999E-2</c:v>
                </c:pt>
                <c:pt idx="614">
                  <c:v>6.9500000000000006E-2</c:v>
                </c:pt>
                <c:pt idx="615">
                  <c:v>4.1499999999999995E-2</c:v>
                </c:pt>
                <c:pt idx="616">
                  <c:v>0.10100000000000001</c:v>
                </c:pt>
                <c:pt idx="617">
                  <c:v>0.11799999999999999</c:v>
                </c:pt>
                <c:pt idx="618">
                  <c:v>0.1245</c:v>
                </c:pt>
                <c:pt idx="619">
                  <c:v>0.159</c:v>
                </c:pt>
                <c:pt idx="620">
                  <c:v>8.5000000000000006E-2</c:v>
                </c:pt>
                <c:pt idx="621">
                  <c:v>0.1</c:v>
                </c:pt>
                <c:pt idx="622">
                  <c:v>6.6000000000000003E-2</c:v>
                </c:pt>
                <c:pt idx="623">
                  <c:v>9.0499999999999997E-2</c:v>
                </c:pt>
                <c:pt idx="624">
                  <c:v>0.13850000000000001</c:v>
                </c:pt>
                <c:pt idx="625">
                  <c:v>8.9499999999999996E-2</c:v>
                </c:pt>
                <c:pt idx="626">
                  <c:v>6.5500000000000003E-2</c:v>
                </c:pt>
                <c:pt idx="627">
                  <c:v>8.3499999999999991E-2</c:v>
                </c:pt>
                <c:pt idx="628">
                  <c:v>0.11399999999999999</c:v>
                </c:pt>
                <c:pt idx="629">
                  <c:v>0.16699999999999998</c:v>
                </c:pt>
                <c:pt idx="630">
                  <c:v>0.14050000000000001</c:v>
                </c:pt>
                <c:pt idx="631">
                  <c:v>0.15699999999999997</c:v>
                </c:pt>
                <c:pt idx="632">
                  <c:v>7.6999999999999999E-2</c:v>
                </c:pt>
                <c:pt idx="633">
                  <c:v>2.6000000000000002E-2</c:v>
                </c:pt>
                <c:pt idx="634">
                  <c:v>0.14650000000000002</c:v>
                </c:pt>
                <c:pt idx="635">
                  <c:v>8.9499999999999996E-2</c:v>
                </c:pt>
                <c:pt idx="636">
                  <c:v>0.13300000000000001</c:v>
                </c:pt>
                <c:pt idx="637">
                  <c:v>9.2999999999999999E-2</c:v>
                </c:pt>
                <c:pt idx="638">
                  <c:v>0.1255</c:v>
                </c:pt>
                <c:pt idx="639">
                  <c:v>0.16599999999999998</c:v>
                </c:pt>
                <c:pt idx="640">
                  <c:v>0.15150000000000002</c:v>
                </c:pt>
                <c:pt idx="641">
                  <c:v>0.127</c:v>
                </c:pt>
                <c:pt idx="642">
                  <c:v>0.10600000000000001</c:v>
                </c:pt>
                <c:pt idx="643">
                  <c:v>0.124</c:v>
                </c:pt>
                <c:pt idx="644">
                  <c:v>0.128</c:v>
                </c:pt>
                <c:pt idx="645">
                  <c:v>0.15</c:v>
                </c:pt>
                <c:pt idx="646">
                  <c:v>0.1555</c:v>
                </c:pt>
                <c:pt idx="647">
                  <c:v>0.13850000000000001</c:v>
                </c:pt>
                <c:pt idx="648">
                  <c:v>0.13950000000000001</c:v>
                </c:pt>
                <c:pt idx="649">
                  <c:v>0.16300000000000001</c:v>
                </c:pt>
                <c:pt idx="650">
                  <c:v>0.15699999999999997</c:v>
                </c:pt>
                <c:pt idx="651">
                  <c:v>0.126</c:v>
                </c:pt>
                <c:pt idx="652">
                  <c:v>7.2499999999999995E-2</c:v>
                </c:pt>
                <c:pt idx="653">
                  <c:v>0.1205</c:v>
                </c:pt>
                <c:pt idx="654">
                  <c:v>8.3500000000000005E-2</c:v>
                </c:pt>
                <c:pt idx="655">
                  <c:v>0.153</c:v>
                </c:pt>
                <c:pt idx="656">
                  <c:v>0.1135</c:v>
                </c:pt>
                <c:pt idx="657">
                  <c:v>0.13950000000000001</c:v>
                </c:pt>
                <c:pt idx="658">
                  <c:v>0.16500000000000001</c:v>
                </c:pt>
                <c:pt idx="659">
                  <c:v>9.1999999999999998E-2</c:v>
                </c:pt>
                <c:pt idx="660">
                  <c:v>0.14749999999999999</c:v>
                </c:pt>
                <c:pt idx="661">
                  <c:v>0.13800000000000001</c:v>
                </c:pt>
                <c:pt idx="662">
                  <c:v>0.16399999999999998</c:v>
                </c:pt>
                <c:pt idx="663">
                  <c:v>0.1305</c:v>
                </c:pt>
                <c:pt idx="664">
                  <c:v>0.14850000000000002</c:v>
                </c:pt>
                <c:pt idx="665">
                  <c:v>0.1245</c:v>
                </c:pt>
                <c:pt idx="666">
                  <c:v>0.15</c:v>
                </c:pt>
                <c:pt idx="667">
                  <c:v>0.11599999999999999</c:v>
                </c:pt>
                <c:pt idx="668">
                  <c:v>0.192</c:v>
                </c:pt>
                <c:pt idx="669">
                  <c:v>0.16799999999999998</c:v>
                </c:pt>
                <c:pt idx="670">
                  <c:v>0.121</c:v>
                </c:pt>
                <c:pt idx="671">
                  <c:v>0.13400000000000001</c:v>
                </c:pt>
                <c:pt idx="672">
                  <c:v>0.15</c:v>
                </c:pt>
                <c:pt idx="673">
                  <c:v>0.14899999999999999</c:v>
                </c:pt>
                <c:pt idx="674">
                  <c:v>0.19700000000000001</c:v>
                </c:pt>
                <c:pt idx="675">
                  <c:v>0.16849999999999998</c:v>
                </c:pt>
                <c:pt idx="676">
                  <c:v>0.161</c:v>
                </c:pt>
                <c:pt idx="677">
                  <c:v>0.19350000000000001</c:v>
                </c:pt>
                <c:pt idx="678">
                  <c:v>0.13600000000000001</c:v>
                </c:pt>
                <c:pt idx="679">
                  <c:v>0.1545</c:v>
                </c:pt>
                <c:pt idx="680">
                  <c:v>8.7999999999999995E-2</c:v>
                </c:pt>
                <c:pt idx="681">
                  <c:v>6.5000000000000002E-2</c:v>
                </c:pt>
                <c:pt idx="682">
                  <c:v>0.13200000000000001</c:v>
                </c:pt>
                <c:pt idx="683">
                  <c:v>3.6999999999999998E-2</c:v>
                </c:pt>
                <c:pt idx="684">
                  <c:v>0.11050000000000001</c:v>
                </c:pt>
                <c:pt idx="685">
                  <c:v>7.8E-2</c:v>
                </c:pt>
                <c:pt idx="686">
                  <c:v>8.5499999999999993E-2</c:v>
                </c:pt>
                <c:pt idx="687">
                  <c:v>6.6500000000000004E-2</c:v>
                </c:pt>
                <c:pt idx="688">
                  <c:v>2.0500000000000001E-2</c:v>
                </c:pt>
                <c:pt idx="689">
                  <c:v>3.5000000000000003E-2</c:v>
                </c:pt>
                <c:pt idx="690">
                  <c:v>7.8E-2</c:v>
                </c:pt>
                <c:pt idx="691">
                  <c:v>0.113</c:v>
                </c:pt>
                <c:pt idx="692">
                  <c:v>5.5499999999999994E-2</c:v>
                </c:pt>
                <c:pt idx="693">
                  <c:v>7.0500000000000007E-2</c:v>
                </c:pt>
                <c:pt idx="694">
                  <c:v>8.6999999999999994E-2</c:v>
                </c:pt>
                <c:pt idx="695">
                  <c:v>0.06</c:v>
                </c:pt>
                <c:pt idx="696">
                  <c:v>7.5499999999999998E-2</c:v>
                </c:pt>
                <c:pt idx="697">
                  <c:v>7.8E-2</c:v>
                </c:pt>
                <c:pt idx="698">
                  <c:v>6.8500000000000005E-2</c:v>
                </c:pt>
                <c:pt idx="699">
                  <c:v>4.8500000000000001E-2</c:v>
                </c:pt>
                <c:pt idx="700">
                  <c:v>7.6499999999999999E-2</c:v>
                </c:pt>
                <c:pt idx="701">
                  <c:v>7.1000000000000008E-2</c:v>
                </c:pt>
              </c:numCache>
            </c:numRef>
          </c:yVal>
        </c:ser>
        <c:ser>
          <c:idx val="1"/>
          <c:order val="1"/>
          <c:tx>
            <c:v>AVG I ASG</c:v>
          </c:tx>
          <c:spPr>
            <a:ln w="28575">
              <a:noFill/>
            </a:ln>
          </c:spPr>
          <c:marker>
            <c:symbol val="dot"/>
            <c:size val="3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Computing!$AT$706:$AT$1110</c:f>
              <c:numCache>
                <c:formatCode>General</c:formatCode>
                <c:ptCount val="405"/>
                <c:pt idx="0">
                  <c:v>2009</c:v>
                </c:pt>
                <c:pt idx="1">
                  <c:v>2010</c:v>
                </c:pt>
                <c:pt idx="2">
                  <c:v>2010</c:v>
                </c:pt>
                <c:pt idx="3">
                  <c:v>2010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2019</c:v>
                </c:pt>
                <c:pt idx="12">
                  <c:v>2020</c:v>
                </c:pt>
                <c:pt idx="13">
                  <c:v>2020</c:v>
                </c:pt>
                <c:pt idx="14">
                  <c:v>2020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2025</c:v>
                </c:pt>
                <c:pt idx="20">
                  <c:v>2025</c:v>
                </c:pt>
                <c:pt idx="21">
                  <c:v>2025</c:v>
                </c:pt>
                <c:pt idx="22">
                  <c:v>2025</c:v>
                </c:pt>
                <c:pt idx="23">
                  <c:v>2026</c:v>
                </c:pt>
                <c:pt idx="24">
                  <c:v>2026</c:v>
                </c:pt>
                <c:pt idx="25">
                  <c:v>2026</c:v>
                </c:pt>
                <c:pt idx="26">
                  <c:v>2026</c:v>
                </c:pt>
                <c:pt idx="27">
                  <c:v>2027</c:v>
                </c:pt>
                <c:pt idx="28">
                  <c:v>2027</c:v>
                </c:pt>
                <c:pt idx="29">
                  <c:v>2027</c:v>
                </c:pt>
                <c:pt idx="30">
                  <c:v>2027</c:v>
                </c:pt>
                <c:pt idx="31">
                  <c:v>2028</c:v>
                </c:pt>
                <c:pt idx="32">
                  <c:v>2028</c:v>
                </c:pt>
                <c:pt idx="33">
                  <c:v>2028</c:v>
                </c:pt>
                <c:pt idx="34">
                  <c:v>2028</c:v>
                </c:pt>
                <c:pt idx="35">
                  <c:v>2029</c:v>
                </c:pt>
                <c:pt idx="36">
                  <c:v>2029</c:v>
                </c:pt>
                <c:pt idx="37">
                  <c:v>2029</c:v>
                </c:pt>
                <c:pt idx="38">
                  <c:v>2029</c:v>
                </c:pt>
                <c:pt idx="39">
                  <c:v>2030</c:v>
                </c:pt>
                <c:pt idx="40">
                  <c:v>2030</c:v>
                </c:pt>
                <c:pt idx="41">
                  <c:v>2030</c:v>
                </c:pt>
                <c:pt idx="42">
                  <c:v>2030</c:v>
                </c:pt>
                <c:pt idx="43">
                  <c:v>2031</c:v>
                </c:pt>
                <c:pt idx="44">
                  <c:v>2033</c:v>
                </c:pt>
                <c:pt idx="45">
                  <c:v>2034</c:v>
                </c:pt>
                <c:pt idx="46">
                  <c:v>2035</c:v>
                </c:pt>
                <c:pt idx="47">
                  <c:v>2036</c:v>
                </c:pt>
                <c:pt idx="48">
                  <c:v>2037</c:v>
                </c:pt>
                <c:pt idx="49">
                  <c:v>2038</c:v>
                </c:pt>
                <c:pt idx="50">
                  <c:v>2039</c:v>
                </c:pt>
                <c:pt idx="51">
                  <c:v>2040</c:v>
                </c:pt>
                <c:pt idx="52">
                  <c:v>2041</c:v>
                </c:pt>
                <c:pt idx="53">
                  <c:v>2042</c:v>
                </c:pt>
                <c:pt idx="54">
                  <c:v>2043</c:v>
                </c:pt>
                <c:pt idx="55">
                  <c:v>2044</c:v>
                </c:pt>
                <c:pt idx="56">
                  <c:v>2045</c:v>
                </c:pt>
                <c:pt idx="57">
                  <c:v>2047</c:v>
                </c:pt>
                <c:pt idx="58">
                  <c:v>2048</c:v>
                </c:pt>
                <c:pt idx="59">
                  <c:v>2050</c:v>
                </c:pt>
                <c:pt idx="60">
                  <c:v>2052</c:v>
                </c:pt>
                <c:pt idx="61">
                  <c:v>2053</c:v>
                </c:pt>
                <c:pt idx="62">
                  <c:v>2054</c:v>
                </c:pt>
                <c:pt idx="63">
                  <c:v>2055</c:v>
                </c:pt>
                <c:pt idx="64">
                  <c:v>2056</c:v>
                </c:pt>
                <c:pt idx="65">
                  <c:v>2057</c:v>
                </c:pt>
                <c:pt idx="66">
                  <c:v>2058</c:v>
                </c:pt>
                <c:pt idx="67">
                  <c:v>2059</c:v>
                </c:pt>
                <c:pt idx="68">
                  <c:v>2060</c:v>
                </c:pt>
                <c:pt idx="69">
                  <c:v>2061</c:v>
                </c:pt>
                <c:pt idx="70">
                  <c:v>2062</c:v>
                </c:pt>
                <c:pt idx="71">
                  <c:v>2063</c:v>
                </c:pt>
                <c:pt idx="72">
                  <c:v>2064</c:v>
                </c:pt>
                <c:pt idx="73">
                  <c:v>2065</c:v>
                </c:pt>
                <c:pt idx="74">
                  <c:v>2066</c:v>
                </c:pt>
                <c:pt idx="75">
                  <c:v>2067</c:v>
                </c:pt>
                <c:pt idx="76">
                  <c:v>2068</c:v>
                </c:pt>
                <c:pt idx="77">
                  <c:v>2070</c:v>
                </c:pt>
                <c:pt idx="78">
                  <c:v>2071</c:v>
                </c:pt>
                <c:pt idx="79">
                  <c:v>2072</c:v>
                </c:pt>
                <c:pt idx="80">
                  <c:v>2073</c:v>
                </c:pt>
                <c:pt idx="81">
                  <c:v>2074</c:v>
                </c:pt>
                <c:pt idx="82">
                  <c:v>2075</c:v>
                </c:pt>
                <c:pt idx="83">
                  <c:v>2076</c:v>
                </c:pt>
                <c:pt idx="84">
                  <c:v>2077</c:v>
                </c:pt>
                <c:pt idx="85">
                  <c:v>2078</c:v>
                </c:pt>
                <c:pt idx="86">
                  <c:v>2079</c:v>
                </c:pt>
                <c:pt idx="87">
                  <c:v>2080</c:v>
                </c:pt>
                <c:pt idx="88">
                  <c:v>2081</c:v>
                </c:pt>
                <c:pt idx="89">
                  <c:v>2082</c:v>
                </c:pt>
                <c:pt idx="90">
                  <c:v>2083</c:v>
                </c:pt>
                <c:pt idx="91">
                  <c:v>2084</c:v>
                </c:pt>
                <c:pt idx="92">
                  <c:v>2085</c:v>
                </c:pt>
                <c:pt idx="93">
                  <c:v>2086</c:v>
                </c:pt>
                <c:pt idx="94">
                  <c:v>2087</c:v>
                </c:pt>
                <c:pt idx="95">
                  <c:v>2088</c:v>
                </c:pt>
                <c:pt idx="96">
                  <c:v>2089</c:v>
                </c:pt>
                <c:pt idx="97">
                  <c:v>2090</c:v>
                </c:pt>
                <c:pt idx="98">
                  <c:v>2091</c:v>
                </c:pt>
                <c:pt idx="99">
                  <c:v>2092</c:v>
                </c:pt>
                <c:pt idx="100">
                  <c:v>2093</c:v>
                </c:pt>
                <c:pt idx="101">
                  <c:v>2094</c:v>
                </c:pt>
                <c:pt idx="102">
                  <c:v>2095</c:v>
                </c:pt>
                <c:pt idx="103">
                  <c:v>2096</c:v>
                </c:pt>
                <c:pt idx="104">
                  <c:v>2097</c:v>
                </c:pt>
                <c:pt idx="105">
                  <c:v>2099</c:v>
                </c:pt>
                <c:pt idx="106">
                  <c:v>2100</c:v>
                </c:pt>
                <c:pt idx="107">
                  <c:v>2101</c:v>
                </c:pt>
                <c:pt idx="108">
                  <c:v>2102</c:v>
                </c:pt>
                <c:pt idx="109">
                  <c:v>2103</c:v>
                </c:pt>
                <c:pt idx="110">
                  <c:v>2104</c:v>
                </c:pt>
                <c:pt idx="111">
                  <c:v>2105</c:v>
                </c:pt>
                <c:pt idx="112">
                  <c:v>2106</c:v>
                </c:pt>
                <c:pt idx="113">
                  <c:v>2107</c:v>
                </c:pt>
                <c:pt idx="114">
                  <c:v>2108</c:v>
                </c:pt>
                <c:pt idx="115">
                  <c:v>2109</c:v>
                </c:pt>
                <c:pt idx="116">
                  <c:v>2110</c:v>
                </c:pt>
                <c:pt idx="117">
                  <c:v>2111</c:v>
                </c:pt>
                <c:pt idx="118">
                  <c:v>2112</c:v>
                </c:pt>
                <c:pt idx="119">
                  <c:v>2113</c:v>
                </c:pt>
                <c:pt idx="120">
                  <c:v>2114</c:v>
                </c:pt>
                <c:pt idx="121">
                  <c:v>2115</c:v>
                </c:pt>
                <c:pt idx="122">
                  <c:v>2118</c:v>
                </c:pt>
                <c:pt idx="123">
                  <c:v>2119</c:v>
                </c:pt>
                <c:pt idx="124">
                  <c:v>2120</c:v>
                </c:pt>
                <c:pt idx="125">
                  <c:v>2121</c:v>
                </c:pt>
                <c:pt idx="126">
                  <c:v>2122</c:v>
                </c:pt>
                <c:pt idx="127">
                  <c:v>2123</c:v>
                </c:pt>
                <c:pt idx="128">
                  <c:v>2125</c:v>
                </c:pt>
                <c:pt idx="129">
                  <c:v>2126</c:v>
                </c:pt>
                <c:pt idx="130">
                  <c:v>2127</c:v>
                </c:pt>
                <c:pt idx="131">
                  <c:v>2128</c:v>
                </c:pt>
                <c:pt idx="132">
                  <c:v>2129</c:v>
                </c:pt>
                <c:pt idx="133">
                  <c:v>2130</c:v>
                </c:pt>
                <c:pt idx="134">
                  <c:v>2131</c:v>
                </c:pt>
                <c:pt idx="135">
                  <c:v>2132</c:v>
                </c:pt>
                <c:pt idx="136">
                  <c:v>2133</c:v>
                </c:pt>
                <c:pt idx="137">
                  <c:v>2134</c:v>
                </c:pt>
                <c:pt idx="138">
                  <c:v>2135</c:v>
                </c:pt>
                <c:pt idx="139">
                  <c:v>2136</c:v>
                </c:pt>
                <c:pt idx="140">
                  <c:v>2137</c:v>
                </c:pt>
                <c:pt idx="141">
                  <c:v>2138</c:v>
                </c:pt>
                <c:pt idx="142">
                  <c:v>2139</c:v>
                </c:pt>
                <c:pt idx="143">
                  <c:v>2140</c:v>
                </c:pt>
                <c:pt idx="144">
                  <c:v>2141</c:v>
                </c:pt>
                <c:pt idx="145">
                  <c:v>2142</c:v>
                </c:pt>
                <c:pt idx="146">
                  <c:v>2143</c:v>
                </c:pt>
                <c:pt idx="147">
                  <c:v>2144</c:v>
                </c:pt>
                <c:pt idx="148">
                  <c:v>2145</c:v>
                </c:pt>
                <c:pt idx="149">
                  <c:v>2146</c:v>
                </c:pt>
                <c:pt idx="150">
                  <c:v>2147</c:v>
                </c:pt>
                <c:pt idx="151">
                  <c:v>2148</c:v>
                </c:pt>
                <c:pt idx="152">
                  <c:v>2149</c:v>
                </c:pt>
                <c:pt idx="153">
                  <c:v>2150</c:v>
                </c:pt>
                <c:pt idx="154">
                  <c:v>2151</c:v>
                </c:pt>
                <c:pt idx="155">
                  <c:v>2152</c:v>
                </c:pt>
                <c:pt idx="156">
                  <c:v>2153</c:v>
                </c:pt>
                <c:pt idx="157">
                  <c:v>2154</c:v>
                </c:pt>
                <c:pt idx="158">
                  <c:v>2155</c:v>
                </c:pt>
                <c:pt idx="159">
                  <c:v>2156</c:v>
                </c:pt>
                <c:pt idx="160">
                  <c:v>2157</c:v>
                </c:pt>
                <c:pt idx="161">
                  <c:v>2158</c:v>
                </c:pt>
                <c:pt idx="162">
                  <c:v>2159</c:v>
                </c:pt>
                <c:pt idx="163">
                  <c:v>2160</c:v>
                </c:pt>
                <c:pt idx="164">
                  <c:v>2161</c:v>
                </c:pt>
                <c:pt idx="165">
                  <c:v>2162</c:v>
                </c:pt>
                <c:pt idx="166">
                  <c:v>2163</c:v>
                </c:pt>
                <c:pt idx="167">
                  <c:v>2164</c:v>
                </c:pt>
                <c:pt idx="168">
                  <c:v>2165</c:v>
                </c:pt>
                <c:pt idx="169">
                  <c:v>2166</c:v>
                </c:pt>
                <c:pt idx="170">
                  <c:v>2167</c:v>
                </c:pt>
                <c:pt idx="171">
                  <c:v>2168</c:v>
                </c:pt>
                <c:pt idx="172">
                  <c:v>2169</c:v>
                </c:pt>
                <c:pt idx="173">
                  <c:v>2170</c:v>
                </c:pt>
                <c:pt idx="174">
                  <c:v>2171</c:v>
                </c:pt>
                <c:pt idx="175">
                  <c:v>2172</c:v>
                </c:pt>
                <c:pt idx="176">
                  <c:v>2173</c:v>
                </c:pt>
                <c:pt idx="177">
                  <c:v>2174</c:v>
                </c:pt>
                <c:pt idx="178">
                  <c:v>2175</c:v>
                </c:pt>
                <c:pt idx="179">
                  <c:v>2176</c:v>
                </c:pt>
                <c:pt idx="180">
                  <c:v>2177</c:v>
                </c:pt>
                <c:pt idx="181">
                  <c:v>2178</c:v>
                </c:pt>
                <c:pt idx="182">
                  <c:v>2179</c:v>
                </c:pt>
                <c:pt idx="183">
                  <c:v>2180</c:v>
                </c:pt>
                <c:pt idx="184">
                  <c:v>2181</c:v>
                </c:pt>
                <c:pt idx="185">
                  <c:v>2182</c:v>
                </c:pt>
                <c:pt idx="186">
                  <c:v>2183</c:v>
                </c:pt>
                <c:pt idx="187">
                  <c:v>2184</c:v>
                </c:pt>
                <c:pt idx="188">
                  <c:v>2185</c:v>
                </c:pt>
                <c:pt idx="189">
                  <c:v>2186</c:v>
                </c:pt>
                <c:pt idx="190">
                  <c:v>2187</c:v>
                </c:pt>
                <c:pt idx="191">
                  <c:v>2188</c:v>
                </c:pt>
                <c:pt idx="192">
                  <c:v>2189</c:v>
                </c:pt>
                <c:pt idx="193">
                  <c:v>2191</c:v>
                </c:pt>
                <c:pt idx="194">
                  <c:v>2192</c:v>
                </c:pt>
                <c:pt idx="195">
                  <c:v>2193</c:v>
                </c:pt>
                <c:pt idx="196">
                  <c:v>2194</c:v>
                </c:pt>
                <c:pt idx="197">
                  <c:v>2195</c:v>
                </c:pt>
                <c:pt idx="198">
                  <c:v>2196</c:v>
                </c:pt>
                <c:pt idx="199">
                  <c:v>2197</c:v>
                </c:pt>
                <c:pt idx="200">
                  <c:v>2198</c:v>
                </c:pt>
                <c:pt idx="201">
                  <c:v>2199</c:v>
                </c:pt>
                <c:pt idx="202">
                  <c:v>2200</c:v>
                </c:pt>
                <c:pt idx="203">
                  <c:v>2201</c:v>
                </c:pt>
                <c:pt idx="204">
                  <c:v>2202</c:v>
                </c:pt>
                <c:pt idx="205">
                  <c:v>2203</c:v>
                </c:pt>
                <c:pt idx="206">
                  <c:v>2204</c:v>
                </c:pt>
                <c:pt idx="207">
                  <c:v>2205</c:v>
                </c:pt>
                <c:pt idx="208">
                  <c:v>2206</c:v>
                </c:pt>
                <c:pt idx="209">
                  <c:v>2207</c:v>
                </c:pt>
                <c:pt idx="210">
                  <c:v>2208</c:v>
                </c:pt>
                <c:pt idx="211">
                  <c:v>2209</c:v>
                </c:pt>
                <c:pt idx="212">
                  <c:v>2210</c:v>
                </c:pt>
                <c:pt idx="213">
                  <c:v>2211</c:v>
                </c:pt>
                <c:pt idx="214">
                  <c:v>2212</c:v>
                </c:pt>
                <c:pt idx="215">
                  <c:v>2213</c:v>
                </c:pt>
                <c:pt idx="216">
                  <c:v>2214</c:v>
                </c:pt>
                <c:pt idx="217">
                  <c:v>2215</c:v>
                </c:pt>
                <c:pt idx="218">
                  <c:v>2216</c:v>
                </c:pt>
                <c:pt idx="219">
                  <c:v>2217</c:v>
                </c:pt>
                <c:pt idx="220">
                  <c:v>2218</c:v>
                </c:pt>
                <c:pt idx="221">
                  <c:v>2219</c:v>
                </c:pt>
                <c:pt idx="222">
                  <c:v>2220</c:v>
                </c:pt>
                <c:pt idx="223">
                  <c:v>2221</c:v>
                </c:pt>
                <c:pt idx="224">
                  <c:v>2222</c:v>
                </c:pt>
                <c:pt idx="225">
                  <c:v>2223</c:v>
                </c:pt>
                <c:pt idx="226">
                  <c:v>2224</c:v>
                </c:pt>
                <c:pt idx="227">
                  <c:v>2225</c:v>
                </c:pt>
                <c:pt idx="228">
                  <c:v>2226</c:v>
                </c:pt>
                <c:pt idx="229">
                  <c:v>2227</c:v>
                </c:pt>
                <c:pt idx="230">
                  <c:v>2228</c:v>
                </c:pt>
                <c:pt idx="231">
                  <c:v>2229</c:v>
                </c:pt>
                <c:pt idx="232">
                  <c:v>2230</c:v>
                </c:pt>
                <c:pt idx="233">
                  <c:v>2231</c:v>
                </c:pt>
                <c:pt idx="234">
                  <c:v>2232</c:v>
                </c:pt>
                <c:pt idx="235">
                  <c:v>2233</c:v>
                </c:pt>
                <c:pt idx="236">
                  <c:v>2234</c:v>
                </c:pt>
                <c:pt idx="237">
                  <c:v>2235</c:v>
                </c:pt>
                <c:pt idx="238">
                  <c:v>2236</c:v>
                </c:pt>
                <c:pt idx="239">
                  <c:v>2237</c:v>
                </c:pt>
                <c:pt idx="240">
                  <c:v>2238</c:v>
                </c:pt>
                <c:pt idx="241">
                  <c:v>2240</c:v>
                </c:pt>
                <c:pt idx="242">
                  <c:v>2241</c:v>
                </c:pt>
                <c:pt idx="243">
                  <c:v>2242</c:v>
                </c:pt>
                <c:pt idx="244">
                  <c:v>2243</c:v>
                </c:pt>
                <c:pt idx="245">
                  <c:v>2244</c:v>
                </c:pt>
                <c:pt idx="246">
                  <c:v>2245</c:v>
                </c:pt>
                <c:pt idx="247">
                  <c:v>2246</c:v>
                </c:pt>
                <c:pt idx="248">
                  <c:v>2247</c:v>
                </c:pt>
                <c:pt idx="249">
                  <c:v>2248</c:v>
                </c:pt>
                <c:pt idx="250">
                  <c:v>2249</c:v>
                </c:pt>
                <c:pt idx="251">
                  <c:v>2250</c:v>
                </c:pt>
                <c:pt idx="252">
                  <c:v>2251</c:v>
                </c:pt>
                <c:pt idx="253">
                  <c:v>2253</c:v>
                </c:pt>
                <c:pt idx="254">
                  <c:v>2254</c:v>
                </c:pt>
                <c:pt idx="255">
                  <c:v>2255</c:v>
                </c:pt>
                <c:pt idx="256">
                  <c:v>2256</c:v>
                </c:pt>
                <c:pt idx="257">
                  <c:v>2257</c:v>
                </c:pt>
                <c:pt idx="258">
                  <c:v>2258</c:v>
                </c:pt>
                <c:pt idx="259">
                  <c:v>2259</c:v>
                </c:pt>
                <c:pt idx="260">
                  <c:v>2260</c:v>
                </c:pt>
                <c:pt idx="261">
                  <c:v>2261</c:v>
                </c:pt>
                <c:pt idx="262">
                  <c:v>2262</c:v>
                </c:pt>
                <c:pt idx="263">
                  <c:v>2263</c:v>
                </c:pt>
                <c:pt idx="264">
                  <c:v>2264</c:v>
                </c:pt>
                <c:pt idx="265">
                  <c:v>2265</c:v>
                </c:pt>
                <c:pt idx="266">
                  <c:v>2266</c:v>
                </c:pt>
                <c:pt idx="267">
                  <c:v>2267</c:v>
                </c:pt>
                <c:pt idx="268">
                  <c:v>2268</c:v>
                </c:pt>
                <c:pt idx="269">
                  <c:v>2269</c:v>
                </c:pt>
                <c:pt idx="270">
                  <c:v>2270</c:v>
                </c:pt>
                <c:pt idx="271">
                  <c:v>2271</c:v>
                </c:pt>
                <c:pt idx="272">
                  <c:v>2272</c:v>
                </c:pt>
                <c:pt idx="273">
                  <c:v>2273</c:v>
                </c:pt>
                <c:pt idx="274">
                  <c:v>2274</c:v>
                </c:pt>
                <c:pt idx="275">
                  <c:v>2275</c:v>
                </c:pt>
                <c:pt idx="276">
                  <c:v>2276</c:v>
                </c:pt>
                <c:pt idx="277">
                  <c:v>2277</c:v>
                </c:pt>
                <c:pt idx="278">
                  <c:v>2278</c:v>
                </c:pt>
                <c:pt idx="279">
                  <c:v>2279</c:v>
                </c:pt>
                <c:pt idx="280">
                  <c:v>2280</c:v>
                </c:pt>
                <c:pt idx="281">
                  <c:v>2281</c:v>
                </c:pt>
                <c:pt idx="282">
                  <c:v>2282</c:v>
                </c:pt>
                <c:pt idx="283">
                  <c:v>2283</c:v>
                </c:pt>
                <c:pt idx="284">
                  <c:v>2284</c:v>
                </c:pt>
                <c:pt idx="285">
                  <c:v>2285</c:v>
                </c:pt>
                <c:pt idx="286">
                  <c:v>2286</c:v>
                </c:pt>
                <c:pt idx="287">
                  <c:v>2287</c:v>
                </c:pt>
                <c:pt idx="288">
                  <c:v>2288</c:v>
                </c:pt>
                <c:pt idx="289">
                  <c:v>2289</c:v>
                </c:pt>
                <c:pt idx="290">
                  <c:v>2291</c:v>
                </c:pt>
                <c:pt idx="291">
                  <c:v>2292</c:v>
                </c:pt>
                <c:pt idx="292">
                  <c:v>2293</c:v>
                </c:pt>
                <c:pt idx="293">
                  <c:v>2294</c:v>
                </c:pt>
                <c:pt idx="294">
                  <c:v>2295</c:v>
                </c:pt>
                <c:pt idx="295">
                  <c:v>2296</c:v>
                </c:pt>
                <c:pt idx="296">
                  <c:v>2297</c:v>
                </c:pt>
                <c:pt idx="297">
                  <c:v>2298</c:v>
                </c:pt>
                <c:pt idx="298">
                  <c:v>2299</c:v>
                </c:pt>
                <c:pt idx="299">
                  <c:v>2300</c:v>
                </c:pt>
                <c:pt idx="300">
                  <c:v>2301</c:v>
                </c:pt>
                <c:pt idx="301">
                  <c:v>2302</c:v>
                </c:pt>
                <c:pt idx="302">
                  <c:v>2303</c:v>
                </c:pt>
                <c:pt idx="303">
                  <c:v>2304</c:v>
                </c:pt>
                <c:pt idx="304">
                  <c:v>2305</c:v>
                </c:pt>
                <c:pt idx="305">
                  <c:v>2306</c:v>
                </c:pt>
                <c:pt idx="306">
                  <c:v>2307</c:v>
                </c:pt>
                <c:pt idx="307">
                  <c:v>2308</c:v>
                </c:pt>
                <c:pt idx="308">
                  <c:v>2309</c:v>
                </c:pt>
                <c:pt idx="309">
                  <c:v>2310</c:v>
                </c:pt>
                <c:pt idx="310">
                  <c:v>2311</c:v>
                </c:pt>
                <c:pt idx="311">
                  <c:v>2312</c:v>
                </c:pt>
                <c:pt idx="312">
                  <c:v>2313</c:v>
                </c:pt>
                <c:pt idx="313">
                  <c:v>2314</c:v>
                </c:pt>
                <c:pt idx="314">
                  <c:v>2315</c:v>
                </c:pt>
                <c:pt idx="315">
                  <c:v>2316</c:v>
                </c:pt>
                <c:pt idx="316">
                  <c:v>2317</c:v>
                </c:pt>
                <c:pt idx="317">
                  <c:v>2318</c:v>
                </c:pt>
                <c:pt idx="318">
                  <c:v>2319</c:v>
                </c:pt>
                <c:pt idx="319">
                  <c:v>2320</c:v>
                </c:pt>
                <c:pt idx="320">
                  <c:v>2321</c:v>
                </c:pt>
                <c:pt idx="321">
                  <c:v>2322</c:v>
                </c:pt>
                <c:pt idx="322">
                  <c:v>2323</c:v>
                </c:pt>
                <c:pt idx="323">
                  <c:v>2325</c:v>
                </c:pt>
                <c:pt idx="324">
                  <c:v>2326</c:v>
                </c:pt>
                <c:pt idx="325">
                  <c:v>2327</c:v>
                </c:pt>
                <c:pt idx="326">
                  <c:v>2328</c:v>
                </c:pt>
                <c:pt idx="327">
                  <c:v>2329</c:v>
                </c:pt>
                <c:pt idx="328">
                  <c:v>2330</c:v>
                </c:pt>
                <c:pt idx="329">
                  <c:v>2331</c:v>
                </c:pt>
                <c:pt idx="330">
                  <c:v>2332</c:v>
                </c:pt>
                <c:pt idx="331">
                  <c:v>2333</c:v>
                </c:pt>
                <c:pt idx="332">
                  <c:v>2334</c:v>
                </c:pt>
                <c:pt idx="333">
                  <c:v>2335</c:v>
                </c:pt>
                <c:pt idx="334">
                  <c:v>2336</c:v>
                </c:pt>
                <c:pt idx="335">
                  <c:v>2337</c:v>
                </c:pt>
                <c:pt idx="336">
                  <c:v>2338</c:v>
                </c:pt>
                <c:pt idx="337">
                  <c:v>2339</c:v>
                </c:pt>
                <c:pt idx="338">
                  <c:v>2340</c:v>
                </c:pt>
                <c:pt idx="339">
                  <c:v>2341</c:v>
                </c:pt>
                <c:pt idx="340">
                  <c:v>2343</c:v>
                </c:pt>
                <c:pt idx="341">
                  <c:v>2344</c:v>
                </c:pt>
                <c:pt idx="342">
                  <c:v>2345</c:v>
                </c:pt>
                <c:pt idx="343">
                  <c:v>2346</c:v>
                </c:pt>
                <c:pt idx="344">
                  <c:v>2347</c:v>
                </c:pt>
                <c:pt idx="345">
                  <c:v>2348</c:v>
                </c:pt>
                <c:pt idx="346">
                  <c:v>2349</c:v>
                </c:pt>
                <c:pt idx="347">
                  <c:v>2350</c:v>
                </c:pt>
                <c:pt idx="348">
                  <c:v>2351</c:v>
                </c:pt>
                <c:pt idx="349">
                  <c:v>2352</c:v>
                </c:pt>
                <c:pt idx="350">
                  <c:v>2353</c:v>
                </c:pt>
                <c:pt idx="351">
                  <c:v>2354</c:v>
                </c:pt>
                <c:pt idx="352">
                  <c:v>2355</c:v>
                </c:pt>
                <c:pt idx="353">
                  <c:v>2356</c:v>
                </c:pt>
                <c:pt idx="354">
                  <c:v>2357</c:v>
                </c:pt>
                <c:pt idx="355">
                  <c:v>2358</c:v>
                </c:pt>
                <c:pt idx="356">
                  <c:v>2359</c:v>
                </c:pt>
                <c:pt idx="357">
                  <c:v>2360</c:v>
                </c:pt>
                <c:pt idx="358">
                  <c:v>2361</c:v>
                </c:pt>
                <c:pt idx="359">
                  <c:v>2362</c:v>
                </c:pt>
                <c:pt idx="360">
                  <c:v>2363</c:v>
                </c:pt>
                <c:pt idx="361">
                  <c:v>2364</c:v>
                </c:pt>
                <c:pt idx="362">
                  <c:v>2365</c:v>
                </c:pt>
                <c:pt idx="363">
                  <c:v>2366</c:v>
                </c:pt>
                <c:pt idx="364">
                  <c:v>2367</c:v>
                </c:pt>
                <c:pt idx="365">
                  <c:v>2369</c:v>
                </c:pt>
                <c:pt idx="366">
                  <c:v>2370</c:v>
                </c:pt>
                <c:pt idx="367">
                  <c:v>2371</c:v>
                </c:pt>
                <c:pt idx="368">
                  <c:v>2372</c:v>
                </c:pt>
                <c:pt idx="369">
                  <c:v>2373</c:v>
                </c:pt>
                <c:pt idx="370">
                  <c:v>2374</c:v>
                </c:pt>
                <c:pt idx="371">
                  <c:v>2375</c:v>
                </c:pt>
                <c:pt idx="372">
                  <c:v>2376</c:v>
                </c:pt>
                <c:pt idx="373">
                  <c:v>2377</c:v>
                </c:pt>
                <c:pt idx="374">
                  <c:v>2378</c:v>
                </c:pt>
                <c:pt idx="375">
                  <c:v>2379</c:v>
                </c:pt>
                <c:pt idx="376">
                  <c:v>2380</c:v>
                </c:pt>
                <c:pt idx="377">
                  <c:v>2381</c:v>
                </c:pt>
                <c:pt idx="378">
                  <c:v>2382</c:v>
                </c:pt>
                <c:pt idx="379">
                  <c:v>2383</c:v>
                </c:pt>
                <c:pt idx="380">
                  <c:v>2384</c:v>
                </c:pt>
                <c:pt idx="381">
                  <c:v>2385</c:v>
                </c:pt>
                <c:pt idx="382">
                  <c:v>2386</c:v>
                </c:pt>
                <c:pt idx="383">
                  <c:v>2387</c:v>
                </c:pt>
                <c:pt idx="384">
                  <c:v>2388</c:v>
                </c:pt>
                <c:pt idx="385">
                  <c:v>2390</c:v>
                </c:pt>
                <c:pt idx="386">
                  <c:v>2391</c:v>
                </c:pt>
                <c:pt idx="387">
                  <c:v>2392</c:v>
                </c:pt>
                <c:pt idx="388">
                  <c:v>2393</c:v>
                </c:pt>
                <c:pt idx="389">
                  <c:v>2394</c:v>
                </c:pt>
                <c:pt idx="390">
                  <c:v>2395</c:v>
                </c:pt>
                <c:pt idx="391">
                  <c:v>2396</c:v>
                </c:pt>
                <c:pt idx="392">
                  <c:v>2397</c:v>
                </c:pt>
                <c:pt idx="393">
                  <c:v>2398</c:v>
                </c:pt>
                <c:pt idx="394">
                  <c:v>2400</c:v>
                </c:pt>
                <c:pt idx="395">
                  <c:v>2401</c:v>
                </c:pt>
                <c:pt idx="396">
                  <c:v>2402</c:v>
                </c:pt>
                <c:pt idx="397">
                  <c:v>2403</c:v>
                </c:pt>
                <c:pt idx="398">
                  <c:v>2404</c:v>
                </c:pt>
                <c:pt idx="399">
                  <c:v>2405</c:v>
                </c:pt>
                <c:pt idx="400">
                  <c:v>2406</c:v>
                </c:pt>
                <c:pt idx="401">
                  <c:v>2407</c:v>
                </c:pt>
                <c:pt idx="402">
                  <c:v>2408</c:v>
                </c:pt>
                <c:pt idx="403">
                  <c:v>2409</c:v>
                </c:pt>
                <c:pt idx="404">
                  <c:v>2410</c:v>
                </c:pt>
              </c:numCache>
            </c:numRef>
          </c:xVal>
          <c:yVal>
            <c:numRef>
              <c:f>Computing!$AX$706:$AX$1110</c:f>
              <c:numCache>
                <c:formatCode>0.00</c:formatCode>
                <c:ptCount val="405"/>
                <c:pt idx="0">
                  <c:v>0.1125</c:v>
                </c:pt>
                <c:pt idx="1">
                  <c:v>7.8000000000000014E-2</c:v>
                </c:pt>
                <c:pt idx="2">
                  <c:v>8.5000000000000006E-2</c:v>
                </c:pt>
                <c:pt idx="3">
                  <c:v>7.6999999999999999E-2</c:v>
                </c:pt>
                <c:pt idx="4">
                  <c:v>0.11</c:v>
                </c:pt>
                <c:pt idx="5">
                  <c:v>5.8500000000000003E-2</c:v>
                </c:pt>
                <c:pt idx="6">
                  <c:v>0.1615</c:v>
                </c:pt>
                <c:pt idx="7">
                  <c:v>0.23250000000000001</c:v>
                </c:pt>
                <c:pt idx="8">
                  <c:v>0.1835</c:v>
                </c:pt>
                <c:pt idx="9">
                  <c:v>0.25850000000000001</c:v>
                </c:pt>
                <c:pt idx="10">
                  <c:v>0.16</c:v>
                </c:pt>
                <c:pt idx="11">
                  <c:v>0.16250000000000001</c:v>
                </c:pt>
                <c:pt idx="12">
                  <c:v>0.18</c:v>
                </c:pt>
                <c:pt idx="13">
                  <c:v>0.17149999999999999</c:v>
                </c:pt>
                <c:pt idx="14">
                  <c:v>0.13899999999999998</c:v>
                </c:pt>
                <c:pt idx="15">
                  <c:v>0.1615</c:v>
                </c:pt>
                <c:pt idx="16">
                  <c:v>0.1535</c:v>
                </c:pt>
                <c:pt idx="17">
                  <c:v>0.19400000000000001</c:v>
                </c:pt>
                <c:pt idx="18">
                  <c:v>0.18049999999999999</c:v>
                </c:pt>
                <c:pt idx="19">
                  <c:v>0.16599999999999998</c:v>
                </c:pt>
                <c:pt idx="20">
                  <c:v>0.184</c:v>
                </c:pt>
                <c:pt idx="21">
                  <c:v>0.13950000000000001</c:v>
                </c:pt>
                <c:pt idx="22">
                  <c:v>0.15049999999999999</c:v>
                </c:pt>
                <c:pt idx="23">
                  <c:v>0.126</c:v>
                </c:pt>
                <c:pt idx="24">
                  <c:v>0.16300000000000001</c:v>
                </c:pt>
                <c:pt idx="25">
                  <c:v>0.1085</c:v>
                </c:pt>
                <c:pt idx="26">
                  <c:v>0.1205</c:v>
                </c:pt>
                <c:pt idx="27">
                  <c:v>0.14899999999999999</c:v>
                </c:pt>
                <c:pt idx="28">
                  <c:v>0.14649999999999999</c:v>
                </c:pt>
                <c:pt idx="29">
                  <c:v>0.14249999999999999</c:v>
                </c:pt>
                <c:pt idx="30">
                  <c:v>0.1535</c:v>
                </c:pt>
                <c:pt idx="31">
                  <c:v>0.1605</c:v>
                </c:pt>
                <c:pt idx="32">
                  <c:v>0.14749999999999999</c:v>
                </c:pt>
                <c:pt idx="33">
                  <c:v>0.1545</c:v>
                </c:pt>
                <c:pt idx="34">
                  <c:v>0.1545</c:v>
                </c:pt>
                <c:pt idx="35">
                  <c:v>0.18</c:v>
                </c:pt>
                <c:pt idx="36">
                  <c:v>0.14499999999999999</c:v>
                </c:pt>
                <c:pt idx="37">
                  <c:v>0.156</c:v>
                </c:pt>
                <c:pt idx="38">
                  <c:v>0.16200000000000001</c:v>
                </c:pt>
                <c:pt idx="39">
                  <c:v>0.16750000000000001</c:v>
                </c:pt>
                <c:pt idx="40">
                  <c:v>0.17199999999999999</c:v>
                </c:pt>
                <c:pt idx="41">
                  <c:v>0.16949999999999998</c:v>
                </c:pt>
                <c:pt idx="42">
                  <c:v>0.17499999999999999</c:v>
                </c:pt>
                <c:pt idx="43">
                  <c:v>0.17849999999999999</c:v>
                </c:pt>
                <c:pt idx="44">
                  <c:v>0.158</c:v>
                </c:pt>
                <c:pt idx="45">
                  <c:v>0.12</c:v>
                </c:pt>
                <c:pt idx="46">
                  <c:v>0.20650000000000002</c:v>
                </c:pt>
                <c:pt idx="47">
                  <c:v>0.14699999999999999</c:v>
                </c:pt>
                <c:pt idx="48">
                  <c:v>9.2999999999999999E-2</c:v>
                </c:pt>
                <c:pt idx="49">
                  <c:v>0.16949999999999998</c:v>
                </c:pt>
                <c:pt idx="50">
                  <c:v>0.1885</c:v>
                </c:pt>
                <c:pt idx="51">
                  <c:v>6.7500000000000004E-2</c:v>
                </c:pt>
                <c:pt idx="52">
                  <c:v>8.3500000000000005E-2</c:v>
                </c:pt>
                <c:pt idx="53">
                  <c:v>0.1065</c:v>
                </c:pt>
                <c:pt idx="54">
                  <c:v>9.1499999999999998E-2</c:v>
                </c:pt>
                <c:pt idx="55">
                  <c:v>0.06</c:v>
                </c:pt>
                <c:pt idx="56">
                  <c:v>0.1545</c:v>
                </c:pt>
                <c:pt idx="57">
                  <c:v>0.127</c:v>
                </c:pt>
                <c:pt idx="58">
                  <c:v>0.17799999999999999</c:v>
                </c:pt>
                <c:pt idx="59">
                  <c:v>0.10150000000000001</c:v>
                </c:pt>
                <c:pt idx="60">
                  <c:v>7.9500000000000001E-2</c:v>
                </c:pt>
                <c:pt idx="61">
                  <c:v>5.7000000000000002E-2</c:v>
                </c:pt>
                <c:pt idx="62">
                  <c:v>0.10050000000000001</c:v>
                </c:pt>
                <c:pt idx="63">
                  <c:v>0.109</c:v>
                </c:pt>
                <c:pt idx="64">
                  <c:v>0.1575</c:v>
                </c:pt>
                <c:pt idx="65">
                  <c:v>0.14149999999999999</c:v>
                </c:pt>
                <c:pt idx="66">
                  <c:v>9.2499999999999999E-2</c:v>
                </c:pt>
                <c:pt idx="67">
                  <c:v>7.8000000000000014E-2</c:v>
                </c:pt>
                <c:pt idx="68">
                  <c:v>6.2E-2</c:v>
                </c:pt>
                <c:pt idx="69">
                  <c:v>8.5500000000000007E-2</c:v>
                </c:pt>
                <c:pt idx="70">
                  <c:v>6.3500000000000001E-2</c:v>
                </c:pt>
                <c:pt idx="71">
                  <c:v>9.1999999999999998E-2</c:v>
                </c:pt>
                <c:pt idx="72">
                  <c:v>6.1500000000000006E-2</c:v>
                </c:pt>
                <c:pt idx="73">
                  <c:v>7.3499999999999996E-2</c:v>
                </c:pt>
                <c:pt idx="74">
                  <c:v>5.7500000000000002E-2</c:v>
                </c:pt>
                <c:pt idx="75">
                  <c:v>0.127</c:v>
                </c:pt>
                <c:pt idx="76">
                  <c:v>8.6999999999999994E-2</c:v>
                </c:pt>
                <c:pt idx="77">
                  <c:v>4.5499999999999999E-2</c:v>
                </c:pt>
                <c:pt idx="78">
                  <c:v>0.10650000000000001</c:v>
                </c:pt>
                <c:pt idx="79">
                  <c:v>0.16599999999999998</c:v>
                </c:pt>
                <c:pt idx="80">
                  <c:v>0.11600000000000001</c:v>
                </c:pt>
                <c:pt idx="81">
                  <c:v>0.1</c:v>
                </c:pt>
                <c:pt idx="82">
                  <c:v>0.1135</c:v>
                </c:pt>
                <c:pt idx="83">
                  <c:v>0.14249999999999999</c:v>
                </c:pt>
                <c:pt idx="84">
                  <c:v>0.10800000000000001</c:v>
                </c:pt>
                <c:pt idx="85">
                  <c:v>5.8499999999999996E-2</c:v>
                </c:pt>
                <c:pt idx="86">
                  <c:v>5.45E-2</c:v>
                </c:pt>
                <c:pt idx="87">
                  <c:v>4.9000000000000002E-2</c:v>
                </c:pt>
                <c:pt idx="88">
                  <c:v>0.10150000000000001</c:v>
                </c:pt>
                <c:pt idx="89">
                  <c:v>6.1499999999999999E-2</c:v>
                </c:pt>
                <c:pt idx="90">
                  <c:v>1.6500000000000001E-2</c:v>
                </c:pt>
                <c:pt idx="91">
                  <c:v>6.4000000000000001E-2</c:v>
                </c:pt>
                <c:pt idx="92">
                  <c:v>4.3999999999999997E-2</c:v>
                </c:pt>
                <c:pt idx="93">
                  <c:v>8.5500000000000007E-2</c:v>
                </c:pt>
                <c:pt idx="94">
                  <c:v>0.06</c:v>
                </c:pt>
                <c:pt idx="95">
                  <c:v>4.3000000000000003E-2</c:v>
                </c:pt>
                <c:pt idx="96">
                  <c:v>-5.0000000000000044E-4</c:v>
                </c:pt>
                <c:pt idx="97">
                  <c:v>-1.0000000000000009E-3</c:v>
                </c:pt>
                <c:pt idx="98">
                  <c:v>1.3999999999999999E-2</c:v>
                </c:pt>
                <c:pt idx="99">
                  <c:v>8.9999999999999976E-3</c:v>
                </c:pt>
                <c:pt idx="100">
                  <c:v>4.4499999999999998E-2</c:v>
                </c:pt>
                <c:pt idx="101">
                  <c:v>5.0000000000000001E-3</c:v>
                </c:pt>
                <c:pt idx="102">
                  <c:v>7.6499999999999999E-2</c:v>
                </c:pt>
                <c:pt idx="103">
                  <c:v>2.4E-2</c:v>
                </c:pt>
                <c:pt idx="104">
                  <c:v>2.75E-2</c:v>
                </c:pt>
                <c:pt idx="105">
                  <c:v>0.10350000000000001</c:v>
                </c:pt>
                <c:pt idx="106">
                  <c:v>7.1000000000000008E-2</c:v>
                </c:pt>
                <c:pt idx="107">
                  <c:v>0.122</c:v>
                </c:pt>
                <c:pt idx="108">
                  <c:v>7.0000000000000007E-2</c:v>
                </c:pt>
                <c:pt idx="109">
                  <c:v>6.5500000000000003E-2</c:v>
                </c:pt>
                <c:pt idx="110">
                  <c:v>2.3E-2</c:v>
                </c:pt>
                <c:pt idx="111">
                  <c:v>3.6999999999999998E-2</c:v>
                </c:pt>
                <c:pt idx="112">
                  <c:v>-2.9999999999999992E-3</c:v>
                </c:pt>
                <c:pt idx="113">
                  <c:v>8.0999999999999989E-2</c:v>
                </c:pt>
                <c:pt idx="114">
                  <c:v>2.1500000000000002E-2</c:v>
                </c:pt>
                <c:pt idx="115">
                  <c:v>5.2999999999999999E-2</c:v>
                </c:pt>
                <c:pt idx="116">
                  <c:v>4.8999999999999995E-2</c:v>
                </c:pt>
                <c:pt idx="117">
                  <c:v>6.5000000000000002E-2</c:v>
                </c:pt>
                <c:pt idx="118">
                  <c:v>3.85E-2</c:v>
                </c:pt>
                <c:pt idx="119">
                  <c:v>0.01</c:v>
                </c:pt>
                <c:pt idx="120">
                  <c:v>6.4999999999999988E-3</c:v>
                </c:pt>
                <c:pt idx="121">
                  <c:v>4.2000000000000003E-2</c:v>
                </c:pt>
                <c:pt idx="122">
                  <c:v>2.0499999999999997E-2</c:v>
                </c:pt>
                <c:pt idx="123">
                  <c:v>5.2000000000000005E-2</c:v>
                </c:pt>
                <c:pt idx="124">
                  <c:v>3.0499999999999999E-2</c:v>
                </c:pt>
                <c:pt idx="125">
                  <c:v>2.2499999999999999E-2</c:v>
                </c:pt>
                <c:pt idx="126">
                  <c:v>5.7999999999999996E-2</c:v>
                </c:pt>
                <c:pt idx="127">
                  <c:v>4.8000000000000001E-2</c:v>
                </c:pt>
                <c:pt idx="128">
                  <c:v>-1.7500000000000002E-2</c:v>
                </c:pt>
                <c:pt idx="129">
                  <c:v>1.4999999999999999E-2</c:v>
                </c:pt>
                <c:pt idx="130">
                  <c:v>1.15E-2</c:v>
                </c:pt>
                <c:pt idx="131">
                  <c:v>2.1999999999999999E-2</c:v>
                </c:pt>
                <c:pt idx="132">
                  <c:v>7.1000000000000008E-2</c:v>
                </c:pt>
                <c:pt idx="133">
                  <c:v>6.7500000000000004E-2</c:v>
                </c:pt>
                <c:pt idx="134">
                  <c:v>7.9000000000000001E-2</c:v>
                </c:pt>
                <c:pt idx="135">
                  <c:v>6.8000000000000005E-2</c:v>
                </c:pt>
                <c:pt idx="136">
                  <c:v>5.1499999999999997E-2</c:v>
                </c:pt>
                <c:pt idx="137">
                  <c:v>5.45E-2</c:v>
                </c:pt>
                <c:pt idx="138">
                  <c:v>8.3999999999999991E-2</c:v>
                </c:pt>
                <c:pt idx="139">
                  <c:v>9.5500000000000002E-2</c:v>
                </c:pt>
                <c:pt idx="140">
                  <c:v>1.7999999999999999E-2</c:v>
                </c:pt>
                <c:pt idx="141">
                  <c:v>3.1E-2</c:v>
                </c:pt>
                <c:pt idx="142">
                  <c:v>-2.7999999999999997E-2</c:v>
                </c:pt>
                <c:pt idx="143">
                  <c:v>4.4000000000000004E-2</c:v>
                </c:pt>
                <c:pt idx="144">
                  <c:v>5.5E-2</c:v>
                </c:pt>
                <c:pt idx="145">
                  <c:v>4.8000000000000001E-2</c:v>
                </c:pt>
                <c:pt idx="146">
                  <c:v>0.02</c:v>
                </c:pt>
                <c:pt idx="147">
                  <c:v>-7.4999999999999997E-3</c:v>
                </c:pt>
                <c:pt idx="148">
                  <c:v>2.2499999999999999E-2</c:v>
                </c:pt>
                <c:pt idx="149">
                  <c:v>4.5000000000000005E-3</c:v>
                </c:pt>
                <c:pt idx="150">
                  <c:v>1.0500000000000001E-2</c:v>
                </c:pt>
                <c:pt idx="151">
                  <c:v>4.0000000000000001E-3</c:v>
                </c:pt>
                <c:pt idx="152">
                  <c:v>2.5000000000000001E-2</c:v>
                </c:pt>
                <c:pt idx="153">
                  <c:v>1.7500000000000002E-2</c:v>
                </c:pt>
                <c:pt idx="154">
                  <c:v>8.9999999999999993E-3</c:v>
                </c:pt>
                <c:pt idx="155">
                  <c:v>1.55E-2</c:v>
                </c:pt>
                <c:pt idx="156">
                  <c:v>1.9E-2</c:v>
                </c:pt>
                <c:pt idx="157">
                  <c:v>3.0499999999999999E-2</c:v>
                </c:pt>
                <c:pt idx="158">
                  <c:v>-1.4999999999999996E-3</c:v>
                </c:pt>
                <c:pt idx="159">
                  <c:v>1.15E-2</c:v>
                </c:pt>
                <c:pt idx="160">
                  <c:v>-2.5000000000000001E-3</c:v>
                </c:pt>
                <c:pt idx="161">
                  <c:v>5.0499999999999996E-2</c:v>
                </c:pt>
                <c:pt idx="162">
                  <c:v>4.4999999999999998E-2</c:v>
                </c:pt>
                <c:pt idx="163">
                  <c:v>6.0000000000000001E-3</c:v>
                </c:pt>
                <c:pt idx="164">
                  <c:v>3.6499999999999998E-2</c:v>
                </c:pt>
                <c:pt idx="165">
                  <c:v>2.0500000000000001E-2</c:v>
                </c:pt>
                <c:pt idx="166">
                  <c:v>1.8000000000000002E-2</c:v>
                </c:pt>
                <c:pt idx="167">
                  <c:v>8.5000000000000006E-3</c:v>
                </c:pt>
                <c:pt idx="168">
                  <c:v>1.4500000000000001E-2</c:v>
                </c:pt>
                <c:pt idx="169">
                  <c:v>7.4999999999999997E-3</c:v>
                </c:pt>
                <c:pt idx="170">
                  <c:v>1.7000000000000001E-2</c:v>
                </c:pt>
                <c:pt idx="171">
                  <c:v>4.5999999999999999E-2</c:v>
                </c:pt>
                <c:pt idx="172">
                  <c:v>1.0500000000000001E-2</c:v>
                </c:pt>
                <c:pt idx="173">
                  <c:v>8.5000000000000006E-3</c:v>
                </c:pt>
                <c:pt idx="174">
                  <c:v>6.0000000000000001E-3</c:v>
                </c:pt>
                <c:pt idx="175">
                  <c:v>9.4999999999999998E-3</c:v>
                </c:pt>
                <c:pt idx="176">
                  <c:v>6.0000000000000001E-3</c:v>
                </c:pt>
                <c:pt idx="177">
                  <c:v>2.75E-2</c:v>
                </c:pt>
                <c:pt idx="178">
                  <c:v>4.8500000000000001E-2</c:v>
                </c:pt>
                <c:pt idx="179">
                  <c:v>3.6999999999999998E-2</c:v>
                </c:pt>
                <c:pt idx="180">
                  <c:v>1.35E-2</c:v>
                </c:pt>
                <c:pt idx="181">
                  <c:v>4.7E-2</c:v>
                </c:pt>
                <c:pt idx="182">
                  <c:v>2.2499999999999999E-2</c:v>
                </c:pt>
                <c:pt idx="183">
                  <c:v>8.0000000000000002E-3</c:v>
                </c:pt>
                <c:pt idx="184">
                  <c:v>3.9E-2</c:v>
                </c:pt>
                <c:pt idx="185">
                  <c:v>7.4999999999999997E-3</c:v>
                </c:pt>
                <c:pt idx="186">
                  <c:v>1.5000000000000005E-3</c:v>
                </c:pt>
                <c:pt idx="187">
                  <c:v>3.5500000000000004E-2</c:v>
                </c:pt>
                <c:pt idx="188">
                  <c:v>2.2000000000000002E-2</c:v>
                </c:pt>
                <c:pt idx="189">
                  <c:v>1.8000000000000002E-2</c:v>
                </c:pt>
                <c:pt idx="190">
                  <c:v>5.1000000000000004E-2</c:v>
                </c:pt>
                <c:pt idx="191">
                  <c:v>4.8500000000000001E-2</c:v>
                </c:pt>
                <c:pt idx="192">
                  <c:v>0</c:v>
                </c:pt>
                <c:pt idx="193">
                  <c:v>1.8499999999999999E-2</c:v>
                </c:pt>
                <c:pt idx="194">
                  <c:v>8.0000000000000002E-3</c:v>
                </c:pt>
                <c:pt idx="195">
                  <c:v>1.0500000000000001E-2</c:v>
                </c:pt>
                <c:pt idx="196">
                  <c:v>-3.4999999999999996E-3</c:v>
                </c:pt>
                <c:pt idx="197">
                  <c:v>-6.5000000000000006E-3</c:v>
                </c:pt>
                <c:pt idx="198">
                  <c:v>3.0499999999999999E-2</c:v>
                </c:pt>
                <c:pt idx="199">
                  <c:v>-4.4999999999999997E-3</c:v>
                </c:pt>
                <c:pt idx="200">
                  <c:v>2.1999999999999999E-2</c:v>
                </c:pt>
                <c:pt idx="201">
                  <c:v>1.0999999999999999E-2</c:v>
                </c:pt>
                <c:pt idx="202">
                  <c:v>2.5000000000000001E-3</c:v>
                </c:pt>
                <c:pt idx="203">
                  <c:v>2.5000000000000001E-3</c:v>
                </c:pt>
                <c:pt idx="204">
                  <c:v>5.5500000000000001E-2</c:v>
                </c:pt>
                <c:pt idx="205">
                  <c:v>2.2000000000000002E-2</c:v>
                </c:pt>
                <c:pt idx="206">
                  <c:v>4.5999999999999999E-2</c:v>
                </c:pt>
                <c:pt idx="207">
                  <c:v>3.1E-2</c:v>
                </c:pt>
                <c:pt idx="208">
                  <c:v>1.0999999999999999E-2</c:v>
                </c:pt>
                <c:pt idx="209">
                  <c:v>1.4999999999999999E-2</c:v>
                </c:pt>
                <c:pt idx="210">
                  <c:v>3.6499999999999998E-2</c:v>
                </c:pt>
                <c:pt idx="211">
                  <c:v>5.1999999999999998E-2</c:v>
                </c:pt>
                <c:pt idx="212">
                  <c:v>4.1000000000000002E-2</c:v>
                </c:pt>
                <c:pt idx="213">
                  <c:v>3.2500000000000001E-2</c:v>
                </c:pt>
                <c:pt idx="214">
                  <c:v>4.3999999999999997E-2</c:v>
                </c:pt>
                <c:pt idx="215">
                  <c:v>1.0499999999999999E-2</c:v>
                </c:pt>
                <c:pt idx="216">
                  <c:v>4.5000000000000005E-3</c:v>
                </c:pt>
                <c:pt idx="217">
                  <c:v>3.3500000000000002E-2</c:v>
                </c:pt>
                <c:pt idx="218">
                  <c:v>3.5500000000000004E-2</c:v>
                </c:pt>
                <c:pt idx="219">
                  <c:v>-2E-3</c:v>
                </c:pt>
                <c:pt idx="220">
                  <c:v>1.0999999999999999E-2</c:v>
                </c:pt>
                <c:pt idx="221">
                  <c:v>2E-3</c:v>
                </c:pt>
                <c:pt idx="222">
                  <c:v>6.5000000000000006E-3</c:v>
                </c:pt>
                <c:pt idx="223">
                  <c:v>1.8000000000000002E-2</c:v>
                </c:pt>
                <c:pt idx="224">
                  <c:v>7.4999999999999997E-3</c:v>
                </c:pt>
                <c:pt idx="225">
                  <c:v>4.0000000000000001E-3</c:v>
                </c:pt>
                <c:pt idx="226">
                  <c:v>1.7999999999999999E-2</c:v>
                </c:pt>
                <c:pt idx="227">
                  <c:v>0.02</c:v>
                </c:pt>
                <c:pt idx="228">
                  <c:v>6.0000000000000001E-3</c:v>
                </c:pt>
                <c:pt idx="229">
                  <c:v>1.2500000000000001E-2</c:v>
                </c:pt>
                <c:pt idx="230">
                  <c:v>3.9E-2</c:v>
                </c:pt>
                <c:pt idx="231">
                  <c:v>2.5499999999999998E-2</c:v>
                </c:pt>
                <c:pt idx="232">
                  <c:v>1.95E-2</c:v>
                </c:pt>
                <c:pt idx="233">
                  <c:v>-2.2666666666666665E-2</c:v>
                </c:pt>
                <c:pt idx="234">
                  <c:v>-2.1600000000000001E-2</c:v>
                </c:pt>
                <c:pt idx="235">
                  <c:v>-1.1599999999999999E-2</c:v>
                </c:pt>
                <c:pt idx="236">
                  <c:v>-1.6500000000000001E-2</c:v>
                </c:pt>
                <c:pt idx="237">
                  <c:v>-3.2933333333333328E-2</c:v>
                </c:pt>
                <c:pt idx="238">
                  <c:v>-2.8333333333333318E-3</c:v>
                </c:pt>
                <c:pt idx="239">
                  <c:v>-1.1666666666666665E-2</c:v>
                </c:pt>
                <c:pt idx="240">
                  <c:v>4.6666666666666662E-3</c:v>
                </c:pt>
                <c:pt idx="241">
                  <c:v>-4.4933333333333318E-2</c:v>
                </c:pt>
                <c:pt idx="242">
                  <c:v>-5.933333333333333E-3</c:v>
                </c:pt>
                <c:pt idx="243">
                  <c:v>-3.6466666666666654E-2</c:v>
                </c:pt>
                <c:pt idx="244">
                  <c:v>-2.0966666666666668E-2</c:v>
                </c:pt>
                <c:pt idx="245">
                  <c:v>-1.7866666666666666E-2</c:v>
                </c:pt>
                <c:pt idx="246">
                  <c:v>-8.2333333333333338E-3</c:v>
                </c:pt>
                <c:pt idx="247">
                  <c:v>-1.4366666666666665E-2</c:v>
                </c:pt>
                <c:pt idx="248">
                  <c:v>-7.1999999999999946E-3</c:v>
                </c:pt>
                <c:pt idx="249">
                  <c:v>-7.1999999999999946E-3</c:v>
                </c:pt>
                <c:pt idx="250">
                  <c:v>-1.66E-2</c:v>
                </c:pt>
                <c:pt idx="251">
                  <c:v>-4.5933333333333333E-2</c:v>
                </c:pt>
                <c:pt idx="252">
                  <c:v>1.4466666666666669E-2</c:v>
                </c:pt>
                <c:pt idx="253">
                  <c:v>1.8833333333333334E-2</c:v>
                </c:pt>
                <c:pt idx="254">
                  <c:v>1.5766666666666668E-2</c:v>
                </c:pt>
                <c:pt idx="255">
                  <c:v>1.8833333333333334E-2</c:v>
                </c:pt>
                <c:pt idx="256">
                  <c:v>-2.4000000000000002E-3</c:v>
                </c:pt>
                <c:pt idx="257">
                  <c:v>-2.3633333333333336E-2</c:v>
                </c:pt>
                <c:pt idx="258">
                  <c:v>-1.2200000000000001E-2</c:v>
                </c:pt>
                <c:pt idx="259">
                  <c:v>1.14E-2</c:v>
                </c:pt>
                <c:pt idx="260">
                  <c:v>-2.1966666666666669E-2</c:v>
                </c:pt>
                <c:pt idx="261">
                  <c:v>-4.013333333333334E-2</c:v>
                </c:pt>
                <c:pt idx="262">
                  <c:v>-1.3599999999999998E-2</c:v>
                </c:pt>
                <c:pt idx="263">
                  <c:v>1.4866666666666672E-2</c:v>
                </c:pt>
                <c:pt idx="264">
                  <c:v>1.8233333333333331E-2</c:v>
                </c:pt>
                <c:pt idx="265">
                  <c:v>-1.5166666666666658E-2</c:v>
                </c:pt>
                <c:pt idx="266">
                  <c:v>1.1800000000000005E-2</c:v>
                </c:pt>
                <c:pt idx="267">
                  <c:v>-1.0600000000000002E-2</c:v>
                </c:pt>
                <c:pt idx="268">
                  <c:v>4.9333333333333312E-3</c:v>
                </c:pt>
                <c:pt idx="269">
                  <c:v>-2.7099999999999999E-2</c:v>
                </c:pt>
                <c:pt idx="270">
                  <c:v>-5.3333333333333306E-3</c:v>
                </c:pt>
                <c:pt idx="271">
                  <c:v>2.5000000000000001E-3</c:v>
                </c:pt>
                <c:pt idx="272">
                  <c:v>-3.2966666666666672E-2</c:v>
                </c:pt>
                <c:pt idx="273">
                  <c:v>-2.2566666666666665E-2</c:v>
                </c:pt>
                <c:pt idx="274">
                  <c:v>2.5499999999999995E-2</c:v>
                </c:pt>
                <c:pt idx="275">
                  <c:v>4.2433333333333337E-2</c:v>
                </c:pt>
                <c:pt idx="276">
                  <c:v>9.9666666666666688E-3</c:v>
                </c:pt>
                <c:pt idx="277">
                  <c:v>1.3666666666666667E-2</c:v>
                </c:pt>
                <c:pt idx="278">
                  <c:v>2.6999999999999993E-3</c:v>
                </c:pt>
                <c:pt idx="279">
                  <c:v>-4.6066666666666672E-2</c:v>
                </c:pt>
                <c:pt idx="280">
                  <c:v>-4.2800000000000005E-2</c:v>
                </c:pt>
                <c:pt idx="281">
                  <c:v>-5.3966666666666663E-2</c:v>
                </c:pt>
                <c:pt idx="282">
                  <c:v>-4.3166666666666673E-2</c:v>
                </c:pt>
                <c:pt idx="283">
                  <c:v>-2.6666666666666672E-2</c:v>
                </c:pt>
                <c:pt idx="284">
                  <c:v>-2.9466666666666676E-2</c:v>
                </c:pt>
                <c:pt idx="285">
                  <c:v>-5.9333333333333328E-2</c:v>
                </c:pt>
                <c:pt idx="286">
                  <c:v>-7.0433333333333334E-2</c:v>
                </c:pt>
                <c:pt idx="287">
                  <c:v>6.6000000000000034E-3</c:v>
                </c:pt>
                <c:pt idx="288">
                  <c:v>-5.7666666666666682E-3</c:v>
                </c:pt>
                <c:pt idx="289">
                  <c:v>-5.2999999999999999E-2</c:v>
                </c:pt>
                <c:pt idx="290">
                  <c:v>0.03</c:v>
                </c:pt>
                <c:pt idx="291">
                  <c:v>2.3E-2</c:v>
                </c:pt>
                <c:pt idx="292">
                  <c:v>-5.0000000000000001E-3</c:v>
                </c:pt>
                <c:pt idx="293">
                  <c:v>-3.2500000000000001E-2</c:v>
                </c:pt>
                <c:pt idx="294">
                  <c:v>-2.5000000000000001E-3</c:v>
                </c:pt>
                <c:pt idx="295">
                  <c:v>-2.0499999999999997E-2</c:v>
                </c:pt>
                <c:pt idx="296">
                  <c:v>-2.1000000000000001E-2</c:v>
                </c:pt>
                <c:pt idx="297">
                  <c:v>-1.3500000000000002E-2</c:v>
                </c:pt>
                <c:pt idx="298">
                  <c:v>-2.75E-2</c:v>
                </c:pt>
                <c:pt idx="299">
                  <c:v>2.5500000000000002E-2</c:v>
                </c:pt>
                <c:pt idx="300">
                  <c:v>0.02</c:v>
                </c:pt>
                <c:pt idx="301">
                  <c:v>-1.9E-2</c:v>
                </c:pt>
                <c:pt idx="302">
                  <c:v>1.15E-2</c:v>
                </c:pt>
                <c:pt idx="303">
                  <c:v>-4.5000000000000005E-3</c:v>
                </c:pt>
                <c:pt idx="304">
                  <c:v>-7.0000000000000001E-3</c:v>
                </c:pt>
                <c:pt idx="305">
                  <c:v>-1.6500000000000001E-2</c:v>
                </c:pt>
                <c:pt idx="306">
                  <c:v>-1.0499999999999999E-2</c:v>
                </c:pt>
                <c:pt idx="307">
                  <c:v>-1.7500000000000002E-2</c:v>
                </c:pt>
                <c:pt idx="308">
                  <c:v>-7.9999999999999984E-3</c:v>
                </c:pt>
                <c:pt idx="309">
                  <c:v>2.0999999999999998E-2</c:v>
                </c:pt>
                <c:pt idx="310">
                  <c:v>-1.4500000000000001E-2</c:v>
                </c:pt>
                <c:pt idx="311">
                  <c:v>-1.6500000000000001E-2</c:v>
                </c:pt>
                <c:pt idx="312">
                  <c:v>-1.9E-2</c:v>
                </c:pt>
                <c:pt idx="313">
                  <c:v>-1.55E-2</c:v>
                </c:pt>
                <c:pt idx="314">
                  <c:v>-1.9E-2</c:v>
                </c:pt>
                <c:pt idx="315">
                  <c:v>2.5000000000000001E-3</c:v>
                </c:pt>
                <c:pt idx="316">
                  <c:v>2.35E-2</c:v>
                </c:pt>
                <c:pt idx="317">
                  <c:v>1.2E-2</c:v>
                </c:pt>
                <c:pt idx="318">
                  <c:v>-1.15E-2</c:v>
                </c:pt>
                <c:pt idx="319">
                  <c:v>2.1999999999999999E-2</c:v>
                </c:pt>
                <c:pt idx="320">
                  <c:v>-2.5000000000000001E-3</c:v>
                </c:pt>
                <c:pt idx="321">
                  <c:v>-1.7000000000000001E-2</c:v>
                </c:pt>
                <c:pt idx="322">
                  <c:v>1.4E-2</c:v>
                </c:pt>
                <c:pt idx="323">
                  <c:v>-2.35E-2</c:v>
                </c:pt>
                <c:pt idx="324">
                  <c:v>1.0499999999999999E-2</c:v>
                </c:pt>
                <c:pt idx="325">
                  <c:v>1.0499999999999999E-2</c:v>
                </c:pt>
                <c:pt idx="326">
                  <c:v>-3.0000000000000009E-3</c:v>
                </c:pt>
                <c:pt idx="327">
                  <c:v>-7.0000000000000001E-3</c:v>
                </c:pt>
                <c:pt idx="328">
                  <c:v>2.6000000000000002E-2</c:v>
                </c:pt>
                <c:pt idx="329">
                  <c:v>2.35E-2</c:v>
                </c:pt>
                <c:pt idx="330">
                  <c:v>-2.5000000000000001E-2</c:v>
                </c:pt>
                <c:pt idx="331">
                  <c:v>-5.4999999999999997E-3</c:v>
                </c:pt>
                <c:pt idx="332">
                  <c:v>-6.5000000000000006E-3</c:v>
                </c:pt>
                <c:pt idx="333">
                  <c:v>-1.7000000000000001E-2</c:v>
                </c:pt>
                <c:pt idx="334">
                  <c:v>-1.4500000000000001E-2</c:v>
                </c:pt>
                <c:pt idx="335">
                  <c:v>-2.8499999999999998E-2</c:v>
                </c:pt>
                <c:pt idx="336">
                  <c:v>-3.15E-2</c:v>
                </c:pt>
                <c:pt idx="337">
                  <c:v>5.4999999999999997E-3</c:v>
                </c:pt>
                <c:pt idx="338">
                  <c:v>-2.9500000000000002E-2</c:v>
                </c:pt>
                <c:pt idx="339">
                  <c:v>-2.9999999999999996E-3</c:v>
                </c:pt>
                <c:pt idx="340">
                  <c:v>2.75E-2</c:v>
                </c:pt>
                <c:pt idx="341">
                  <c:v>2.75E-2</c:v>
                </c:pt>
                <c:pt idx="342">
                  <c:v>2.8500000000000001E-2</c:v>
                </c:pt>
                <c:pt idx="343">
                  <c:v>-5.0000000000000001E-3</c:v>
                </c:pt>
                <c:pt idx="344">
                  <c:v>7.1000000000000008E-2</c:v>
                </c:pt>
                <c:pt idx="345">
                  <c:v>5.6000000000000001E-2</c:v>
                </c:pt>
                <c:pt idx="346">
                  <c:v>3.5999999999999997E-2</c:v>
                </c:pt>
                <c:pt idx="347">
                  <c:v>0.04</c:v>
                </c:pt>
                <c:pt idx="348">
                  <c:v>6.1499999999999999E-2</c:v>
                </c:pt>
                <c:pt idx="349">
                  <c:v>7.6999999999999999E-2</c:v>
                </c:pt>
                <c:pt idx="350">
                  <c:v>1.4E-2</c:v>
                </c:pt>
                <c:pt idx="351">
                  <c:v>5.7500000000000002E-2</c:v>
                </c:pt>
                <c:pt idx="352">
                  <c:v>6.9000000000000006E-2</c:v>
                </c:pt>
                <c:pt idx="353">
                  <c:v>3.5499999999999997E-2</c:v>
                </c:pt>
                <c:pt idx="354">
                  <c:v>2.9499999999999998E-2</c:v>
                </c:pt>
                <c:pt idx="355">
                  <c:v>5.8499999999999996E-2</c:v>
                </c:pt>
                <c:pt idx="356">
                  <c:v>6.0499999999999998E-2</c:v>
                </c:pt>
                <c:pt idx="357">
                  <c:v>2.3E-2</c:v>
                </c:pt>
                <c:pt idx="358">
                  <c:v>3.6000000000000004E-2</c:v>
                </c:pt>
                <c:pt idx="359">
                  <c:v>2.7E-2</c:v>
                </c:pt>
                <c:pt idx="360">
                  <c:v>3.15E-2</c:v>
                </c:pt>
                <c:pt idx="361">
                  <c:v>4.2999999999999997E-2</c:v>
                </c:pt>
                <c:pt idx="362">
                  <c:v>3.2500000000000001E-2</c:v>
                </c:pt>
                <c:pt idx="363">
                  <c:v>2.8999999999999998E-2</c:v>
                </c:pt>
                <c:pt idx="364">
                  <c:v>-9.0000000000000011E-3</c:v>
                </c:pt>
                <c:pt idx="365">
                  <c:v>4.4999999999999998E-2</c:v>
                </c:pt>
                <c:pt idx="366">
                  <c:v>3.1E-2</c:v>
                </c:pt>
                <c:pt idx="367">
                  <c:v>3.7499999999999999E-2</c:v>
                </c:pt>
                <c:pt idx="368">
                  <c:v>6.4000000000000001E-2</c:v>
                </c:pt>
                <c:pt idx="369">
                  <c:v>5.0499999999999996E-2</c:v>
                </c:pt>
                <c:pt idx="370">
                  <c:v>4.4499999999999998E-2</c:v>
                </c:pt>
                <c:pt idx="371">
                  <c:v>4.8000000000000001E-2</c:v>
                </c:pt>
                <c:pt idx="372">
                  <c:v>4.65E-2</c:v>
                </c:pt>
                <c:pt idx="373">
                  <c:v>6.1499999999999999E-2</c:v>
                </c:pt>
                <c:pt idx="374">
                  <c:v>4.1499999999999995E-2</c:v>
                </c:pt>
                <c:pt idx="375">
                  <c:v>5.8000000000000003E-2</c:v>
                </c:pt>
                <c:pt idx="376">
                  <c:v>2.8000000000000001E-2</c:v>
                </c:pt>
                <c:pt idx="377">
                  <c:v>3.6500000000000005E-2</c:v>
                </c:pt>
                <c:pt idx="378">
                  <c:v>2.0499999999999997E-2</c:v>
                </c:pt>
                <c:pt idx="379">
                  <c:v>7.5499999999999998E-2</c:v>
                </c:pt>
                <c:pt idx="380">
                  <c:v>7.0000000000000007E-2</c:v>
                </c:pt>
                <c:pt idx="381">
                  <c:v>3.1E-2</c:v>
                </c:pt>
                <c:pt idx="382">
                  <c:v>6.1499999999999999E-2</c:v>
                </c:pt>
                <c:pt idx="383">
                  <c:v>4.5499999999999999E-2</c:v>
                </c:pt>
                <c:pt idx="384">
                  <c:v>4.2999999999999997E-2</c:v>
                </c:pt>
                <c:pt idx="385">
                  <c:v>3.95E-2</c:v>
                </c:pt>
                <c:pt idx="386">
                  <c:v>3.2500000000000001E-2</c:v>
                </c:pt>
                <c:pt idx="387">
                  <c:v>-0.02</c:v>
                </c:pt>
                <c:pt idx="388">
                  <c:v>4.2000000000000003E-2</c:v>
                </c:pt>
                <c:pt idx="389">
                  <c:v>7.1000000000000008E-2</c:v>
                </c:pt>
                <c:pt idx="390">
                  <c:v>1.0500000000000001E-2</c:v>
                </c:pt>
                <c:pt idx="391">
                  <c:v>8.5000000000000006E-3</c:v>
                </c:pt>
                <c:pt idx="392">
                  <c:v>6.0000000000000001E-3</c:v>
                </c:pt>
                <c:pt idx="393">
                  <c:v>9.4999999999999998E-3</c:v>
                </c:pt>
                <c:pt idx="394">
                  <c:v>2.75E-2</c:v>
                </c:pt>
                <c:pt idx="395">
                  <c:v>4.8500000000000001E-2</c:v>
                </c:pt>
                <c:pt idx="396">
                  <c:v>3.6999999999999998E-2</c:v>
                </c:pt>
                <c:pt idx="397">
                  <c:v>1.35E-2</c:v>
                </c:pt>
                <c:pt idx="398">
                  <c:v>4.7E-2</c:v>
                </c:pt>
                <c:pt idx="399">
                  <c:v>6.5000000000000002E-2</c:v>
                </c:pt>
                <c:pt idx="400">
                  <c:v>3.85E-2</c:v>
                </c:pt>
                <c:pt idx="401">
                  <c:v>0.01</c:v>
                </c:pt>
                <c:pt idx="402">
                  <c:v>3.15E-2</c:v>
                </c:pt>
                <c:pt idx="403">
                  <c:v>0.04</c:v>
                </c:pt>
                <c:pt idx="404">
                  <c:v>1.2999999999999999E-2</c:v>
                </c:pt>
              </c:numCache>
            </c:numRef>
          </c:yVal>
        </c:ser>
        <c:ser>
          <c:idx val="2"/>
          <c:order val="2"/>
          <c:tx>
            <c:v>AVG I BNN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Computing!$AT$1111:$AT$2112</c:f>
              <c:numCache>
                <c:formatCode>General</c:formatCode>
                <c:ptCount val="1002"/>
                <c:pt idx="0">
                  <c:v>3002</c:v>
                </c:pt>
                <c:pt idx="1">
                  <c:v>3002</c:v>
                </c:pt>
                <c:pt idx="2">
                  <c:v>3002</c:v>
                </c:pt>
                <c:pt idx="3">
                  <c:v>3002</c:v>
                </c:pt>
                <c:pt idx="4">
                  <c:v>3003</c:v>
                </c:pt>
                <c:pt idx="5">
                  <c:v>3003</c:v>
                </c:pt>
                <c:pt idx="6">
                  <c:v>3003</c:v>
                </c:pt>
                <c:pt idx="7">
                  <c:v>3003</c:v>
                </c:pt>
                <c:pt idx="8">
                  <c:v>3005</c:v>
                </c:pt>
                <c:pt idx="9">
                  <c:v>3005</c:v>
                </c:pt>
                <c:pt idx="10">
                  <c:v>3005</c:v>
                </c:pt>
                <c:pt idx="11">
                  <c:v>3005</c:v>
                </c:pt>
                <c:pt idx="12">
                  <c:v>3006</c:v>
                </c:pt>
                <c:pt idx="13">
                  <c:v>3006</c:v>
                </c:pt>
                <c:pt idx="14">
                  <c:v>3006</c:v>
                </c:pt>
                <c:pt idx="15">
                  <c:v>3006</c:v>
                </c:pt>
                <c:pt idx="16">
                  <c:v>3007</c:v>
                </c:pt>
                <c:pt idx="17">
                  <c:v>3007</c:v>
                </c:pt>
                <c:pt idx="18">
                  <c:v>3007</c:v>
                </c:pt>
                <c:pt idx="19">
                  <c:v>3007</c:v>
                </c:pt>
                <c:pt idx="20">
                  <c:v>3008</c:v>
                </c:pt>
                <c:pt idx="21">
                  <c:v>3008</c:v>
                </c:pt>
                <c:pt idx="22">
                  <c:v>3008</c:v>
                </c:pt>
                <c:pt idx="23">
                  <c:v>3008</c:v>
                </c:pt>
                <c:pt idx="24">
                  <c:v>3009</c:v>
                </c:pt>
                <c:pt idx="25">
                  <c:v>3009</c:v>
                </c:pt>
                <c:pt idx="26">
                  <c:v>3009</c:v>
                </c:pt>
                <c:pt idx="27">
                  <c:v>3009</c:v>
                </c:pt>
                <c:pt idx="28">
                  <c:v>3010</c:v>
                </c:pt>
                <c:pt idx="29">
                  <c:v>3010</c:v>
                </c:pt>
                <c:pt idx="30">
                  <c:v>3010</c:v>
                </c:pt>
                <c:pt idx="31">
                  <c:v>3010</c:v>
                </c:pt>
                <c:pt idx="32">
                  <c:v>3011</c:v>
                </c:pt>
                <c:pt idx="33">
                  <c:v>3011</c:v>
                </c:pt>
                <c:pt idx="34">
                  <c:v>3011</c:v>
                </c:pt>
                <c:pt idx="35">
                  <c:v>3011</c:v>
                </c:pt>
                <c:pt idx="36">
                  <c:v>3012</c:v>
                </c:pt>
                <c:pt idx="37">
                  <c:v>3012</c:v>
                </c:pt>
                <c:pt idx="38">
                  <c:v>3012</c:v>
                </c:pt>
                <c:pt idx="39">
                  <c:v>3012</c:v>
                </c:pt>
                <c:pt idx="40">
                  <c:v>3013</c:v>
                </c:pt>
                <c:pt idx="41">
                  <c:v>3013</c:v>
                </c:pt>
                <c:pt idx="42">
                  <c:v>3013</c:v>
                </c:pt>
                <c:pt idx="43">
                  <c:v>3013</c:v>
                </c:pt>
                <c:pt idx="44">
                  <c:v>3014</c:v>
                </c:pt>
                <c:pt idx="45">
                  <c:v>3014</c:v>
                </c:pt>
                <c:pt idx="46">
                  <c:v>3014</c:v>
                </c:pt>
                <c:pt idx="47">
                  <c:v>3014</c:v>
                </c:pt>
                <c:pt idx="48">
                  <c:v>3015</c:v>
                </c:pt>
                <c:pt idx="49">
                  <c:v>3015</c:v>
                </c:pt>
                <c:pt idx="50">
                  <c:v>3015</c:v>
                </c:pt>
                <c:pt idx="51">
                  <c:v>3015</c:v>
                </c:pt>
                <c:pt idx="52">
                  <c:v>3016</c:v>
                </c:pt>
                <c:pt idx="53">
                  <c:v>3016</c:v>
                </c:pt>
                <c:pt idx="54">
                  <c:v>3016</c:v>
                </c:pt>
                <c:pt idx="55">
                  <c:v>3016</c:v>
                </c:pt>
                <c:pt idx="56">
                  <c:v>3017</c:v>
                </c:pt>
                <c:pt idx="57">
                  <c:v>3017</c:v>
                </c:pt>
                <c:pt idx="58">
                  <c:v>3017</c:v>
                </c:pt>
                <c:pt idx="59">
                  <c:v>3017</c:v>
                </c:pt>
                <c:pt idx="60">
                  <c:v>3018</c:v>
                </c:pt>
                <c:pt idx="61">
                  <c:v>3018</c:v>
                </c:pt>
                <c:pt idx="62">
                  <c:v>3018</c:v>
                </c:pt>
                <c:pt idx="63">
                  <c:v>3018</c:v>
                </c:pt>
                <c:pt idx="64">
                  <c:v>3019</c:v>
                </c:pt>
                <c:pt idx="65">
                  <c:v>3019</c:v>
                </c:pt>
                <c:pt idx="66">
                  <c:v>3019</c:v>
                </c:pt>
                <c:pt idx="67">
                  <c:v>3019</c:v>
                </c:pt>
                <c:pt idx="68">
                  <c:v>3020</c:v>
                </c:pt>
                <c:pt idx="69">
                  <c:v>3020</c:v>
                </c:pt>
                <c:pt idx="70">
                  <c:v>3020</c:v>
                </c:pt>
                <c:pt idx="71">
                  <c:v>3020</c:v>
                </c:pt>
                <c:pt idx="72">
                  <c:v>3021</c:v>
                </c:pt>
                <c:pt idx="73">
                  <c:v>3021</c:v>
                </c:pt>
                <c:pt idx="74">
                  <c:v>3021</c:v>
                </c:pt>
                <c:pt idx="75">
                  <c:v>3021</c:v>
                </c:pt>
                <c:pt idx="76">
                  <c:v>3022</c:v>
                </c:pt>
                <c:pt idx="77">
                  <c:v>3022</c:v>
                </c:pt>
                <c:pt idx="78">
                  <c:v>3022</c:v>
                </c:pt>
                <c:pt idx="79">
                  <c:v>3022</c:v>
                </c:pt>
                <c:pt idx="80">
                  <c:v>3023</c:v>
                </c:pt>
                <c:pt idx="81">
                  <c:v>3023</c:v>
                </c:pt>
                <c:pt idx="82">
                  <c:v>3023</c:v>
                </c:pt>
                <c:pt idx="83">
                  <c:v>3023</c:v>
                </c:pt>
                <c:pt idx="84">
                  <c:v>3024</c:v>
                </c:pt>
                <c:pt idx="85">
                  <c:v>3024</c:v>
                </c:pt>
                <c:pt idx="86">
                  <c:v>3024</c:v>
                </c:pt>
                <c:pt idx="87">
                  <c:v>3024</c:v>
                </c:pt>
                <c:pt idx="88">
                  <c:v>3025</c:v>
                </c:pt>
                <c:pt idx="89">
                  <c:v>3025</c:v>
                </c:pt>
                <c:pt idx="90">
                  <c:v>3025</c:v>
                </c:pt>
                <c:pt idx="91">
                  <c:v>3025</c:v>
                </c:pt>
                <c:pt idx="92">
                  <c:v>3026</c:v>
                </c:pt>
                <c:pt idx="93">
                  <c:v>3026</c:v>
                </c:pt>
                <c:pt idx="94">
                  <c:v>3026</c:v>
                </c:pt>
                <c:pt idx="95">
                  <c:v>3026</c:v>
                </c:pt>
                <c:pt idx="96">
                  <c:v>3027</c:v>
                </c:pt>
                <c:pt idx="97">
                  <c:v>3027</c:v>
                </c:pt>
                <c:pt idx="98">
                  <c:v>3027</c:v>
                </c:pt>
                <c:pt idx="99">
                  <c:v>3027</c:v>
                </c:pt>
                <c:pt idx="100">
                  <c:v>3028</c:v>
                </c:pt>
                <c:pt idx="101">
                  <c:v>3028</c:v>
                </c:pt>
                <c:pt idx="102">
                  <c:v>3028</c:v>
                </c:pt>
                <c:pt idx="103">
                  <c:v>3028</c:v>
                </c:pt>
                <c:pt idx="104">
                  <c:v>3029</c:v>
                </c:pt>
                <c:pt idx="105">
                  <c:v>3029</c:v>
                </c:pt>
                <c:pt idx="106">
                  <c:v>3029</c:v>
                </c:pt>
                <c:pt idx="107">
                  <c:v>3029</c:v>
                </c:pt>
                <c:pt idx="108">
                  <c:v>3030</c:v>
                </c:pt>
                <c:pt idx="109">
                  <c:v>3030</c:v>
                </c:pt>
                <c:pt idx="110">
                  <c:v>3030</c:v>
                </c:pt>
                <c:pt idx="111">
                  <c:v>3030</c:v>
                </c:pt>
                <c:pt idx="112">
                  <c:v>3031</c:v>
                </c:pt>
                <c:pt idx="113">
                  <c:v>3031</c:v>
                </c:pt>
                <c:pt idx="114">
                  <c:v>3031</c:v>
                </c:pt>
                <c:pt idx="115">
                  <c:v>3031</c:v>
                </c:pt>
                <c:pt idx="116">
                  <c:v>3032</c:v>
                </c:pt>
                <c:pt idx="117">
                  <c:v>3032</c:v>
                </c:pt>
                <c:pt idx="118">
                  <c:v>3032</c:v>
                </c:pt>
                <c:pt idx="119">
                  <c:v>3032</c:v>
                </c:pt>
                <c:pt idx="120">
                  <c:v>3033</c:v>
                </c:pt>
                <c:pt idx="121">
                  <c:v>3033</c:v>
                </c:pt>
                <c:pt idx="122">
                  <c:v>3033</c:v>
                </c:pt>
                <c:pt idx="123">
                  <c:v>3033</c:v>
                </c:pt>
                <c:pt idx="124">
                  <c:v>3034</c:v>
                </c:pt>
                <c:pt idx="125">
                  <c:v>3034</c:v>
                </c:pt>
                <c:pt idx="126">
                  <c:v>3034</c:v>
                </c:pt>
                <c:pt idx="127">
                  <c:v>3034</c:v>
                </c:pt>
                <c:pt idx="128">
                  <c:v>3035</c:v>
                </c:pt>
                <c:pt idx="129">
                  <c:v>3035</c:v>
                </c:pt>
                <c:pt idx="130">
                  <c:v>3035</c:v>
                </c:pt>
                <c:pt idx="131">
                  <c:v>3035</c:v>
                </c:pt>
                <c:pt idx="132">
                  <c:v>3036</c:v>
                </c:pt>
                <c:pt idx="133">
                  <c:v>3036</c:v>
                </c:pt>
                <c:pt idx="134">
                  <c:v>3036</c:v>
                </c:pt>
                <c:pt idx="135">
                  <c:v>3036</c:v>
                </c:pt>
                <c:pt idx="136">
                  <c:v>3037</c:v>
                </c:pt>
                <c:pt idx="137">
                  <c:v>3037</c:v>
                </c:pt>
                <c:pt idx="138">
                  <c:v>3037</c:v>
                </c:pt>
                <c:pt idx="139">
                  <c:v>3037</c:v>
                </c:pt>
                <c:pt idx="140">
                  <c:v>3038</c:v>
                </c:pt>
                <c:pt idx="141">
                  <c:v>3038</c:v>
                </c:pt>
                <c:pt idx="142">
                  <c:v>3038</c:v>
                </c:pt>
                <c:pt idx="143">
                  <c:v>3038</c:v>
                </c:pt>
                <c:pt idx="144">
                  <c:v>3039</c:v>
                </c:pt>
                <c:pt idx="145">
                  <c:v>3039</c:v>
                </c:pt>
                <c:pt idx="146">
                  <c:v>3039</c:v>
                </c:pt>
                <c:pt idx="147">
                  <c:v>3039</c:v>
                </c:pt>
                <c:pt idx="148">
                  <c:v>3040</c:v>
                </c:pt>
                <c:pt idx="149">
                  <c:v>3040</c:v>
                </c:pt>
                <c:pt idx="150">
                  <c:v>3040</c:v>
                </c:pt>
                <c:pt idx="151">
                  <c:v>3040</c:v>
                </c:pt>
                <c:pt idx="152">
                  <c:v>3041</c:v>
                </c:pt>
                <c:pt idx="153">
                  <c:v>3041</c:v>
                </c:pt>
                <c:pt idx="154">
                  <c:v>3041</c:v>
                </c:pt>
                <c:pt idx="155">
                  <c:v>3041</c:v>
                </c:pt>
                <c:pt idx="156">
                  <c:v>3042</c:v>
                </c:pt>
                <c:pt idx="157">
                  <c:v>3042</c:v>
                </c:pt>
                <c:pt idx="158">
                  <c:v>3042</c:v>
                </c:pt>
                <c:pt idx="159">
                  <c:v>3042</c:v>
                </c:pt>
                <c:pt idx="160">
                  <c:v>3043</c:v>
                </c:pt>
                <c:pt idx="161">
                  <c:v>3043</c:v>
                </c:pt>
                <c:pt idx="162">
                  <c:v>3043</c:v>
                </c:pt>
                <c:pt idx="163">
                  <c:v>3043</c:v>
                </c:pt>
                <c:pt idx="164">
                  <c:v>3044</c:v>
                </c:pt>
                <c:pt idx="165">
                  <c:v>3044</c:v>
                </c:pt>
                <c:pt idx="166">
                  <c:v>3044</c:v>
                </c:pt>
                <c:pt idx="167">
                  <c:v>3044</c:v>
                </c:pt>
                <c:pt idx="168">
                  <c:v>3045</c:v>
                </c:pt>
                <c:pt idx="169">
                  <c:v>3045</c:v>
                </c:pt>
                <c:pt idx="170">
                  <c:v>3045</c:v>
                </c:pt>
                <c:pt idx="171">
                  <c:v>3045</c:v>
                </c:pt>
                <c:pt idx="172">
                  <c:v>3046</c:v>
                </c:pt>
                <c:pt idx="173">
                  <c:v>3046</c:v>
                </c:pt>
                <c:pt idx="174">
                  <c:v>3046</c:v>
                </c:pt>
                <c:pt idx="175">
                  <c:v>3046</c:v>
                </c:pt>
                <c:pt idx="176">
                  <c:v>3047</c:v>
                </c:pt>
                <c:pt idx="177">
                  <c:v>3047</c:v>
                </c:pt>
                <c:pt idx="178">
                  <c:v>3047</c:v>
                </c:pt>
                <c:pt idx="179">
                  <c:v>3047</c:v>
                </c:pt>
                <c:pt idx="180">
                  <c:v>3048</c:v>
                </c:pt>
                <c:pt idx="181">
                  <c:v>3048</c:v>
                </c:pt>
                <c:pt idx="182">
                  <c:v>3048</c:v>
                </c:pt>
                <c:pt idx="183">
                  <c:v>3048</c:v>
                </c:pt>
                <c:pt idx="184">
                  <c:v>3049</c:v>
                </c:pt>
                <c:pt idx="185">
                  <c:v>3049</c:v>
                </c:pt>
                <c:pt idx="186">
                  <c:v>3049</c:v>
                </c:pt>
                <c:pt idx="187">
                  <c:v>3049</c:v>
                </c:pt>
                <c:pt idx="188">
                  <c:v>3050</c:v>
                </c:pt>
                <c:pt idx="189">
                  <c:v>3050</c:v>
                </c:pt>
                <c:pt idx="190">
                  <c:v>3050</c:v>
                </c:pt>
                <c:pt idx="191">
                  <c:v>3050</c:v>
                </c:pt>
                <c:pt idx="192">
                  <c:v>3051</c:v>
                </c:pt>
                <c:pt idx="193">
                  <c:v>3051</c:v>
                </c:pt>
                <c:pt idx="194">
                  <c:v>3051</c:v>
                </c:pt>
                <c:pt idx="195">
                  <c:v>3051</c:v>
                </c:pt>
                <c:pt idx="196">
                  <c:v>3052</c:v>
                </c:pt>
                <c:pt idx="197">
                  <c:v>3052</c:v>
                </c:pt>
                <c:pt idx="198">
                  <c:v>3052</c:v>
                </c:pt>
                <c:pt idx="199">
                  <c:v>3052</c:v>
                </c:pt>
                <c:pt idx="200">
                  <c:v>3053</c:v>
                </c:pt>
                <c:pt idx="201">
                  <c:v>3053</c:v>
                </c:pt>
                <c:pt idx="202">
                  <c:v>3053</c:v>
                </c:pt>
                <c:pt idx="203">
                  <c:v>3053</c:v>
                </c:pt>
                <c:pt idx="204">
                  <c:v>3054</c:v>
                </c:pt>
                <c:pt idx="205">
                  <c:v>3054</c:v>
                </c:pt>
                <c:pt idx="206">
                  <c:v>3054</c:v>
                </c:pt>
                <c:pt idx="207">
                  <c:v>3054</c:v>
                </c:pt>
                <c:pt idx="208">
                  <c:v>3055</c:v>
                </c:pt>
                <c:pt idx="209">
                  <c:v>3055</c:v>
                </c:pt>
                <c:pt idx="210">
                  <c:v>3055</c:v>
                </c:pt>
                <c:pt idx="211">
                  <c:v>3055</c:v>
                </c:pt>
                <c:pt idx="212">
                  <c:v>3056</c:v>
                </c:pt>
                <c:pt idx="213">
                  <c:v>3056</c:v>
                </c:pt>
                <c:pt idx="214">
                  <c:v>3056</c:v>
                </c:pt>
                <c:pt idx="215">
                  <c:v>3056</c:v>
                </c:pt>
                <c:pt idx="216">
                  <c:v>3057</c:v>
                </c:pt>
                <c:pt idx="217">
                  <c:v>3057</c:v>
                </c:pt>
                <c:pt idx="218">
                  <c:v>3057</c:v>
                </c:pt>
                <c:pt idx="219">
                  <c:v>3057</c:v>
                </c:pt>
                <c:pt idx="220">
                  <c:v>3058</c:v>
                </c:pt>
                <c:pt idx="221">
                  <c:v>3058</c:v>
                </c:pt>
                <c:pt idx="222">
                  <c:v>3058</c:v>
                </c:pt>
                <c:pt idx="223">
                  <c:v>3058</c:v>
                </c:pt>
                <c:pt idx="224">
                  <c:v>3059</c:v>
                </c:pt>
                <c:pt idx="225">
                  <c:v>3059</c:v>
                </c:pt>
                <c:pt idx="226">
                  <c:v>3059</c:v>
                </c:pt>
                <c:pt idx="227">
                  <c:v>3059</c:v>
                </c:pt>
                <c:pt idx="228">
                  <c:v>3060</c:v>
                </c:pt>
                <c:pt idx="229">
                  <c:v>3060</c:v>
                </c:pt>
                <c:pt idx="230">
                  <c:v>3060</c:v>
                </c:pt>
                <c:pt idx="231">
                  <c:v>3060</c:v>
                </c:pt>
                <c:pt idx="232">
                  <c:v>3061</c:v>
                </c:pt>
                <c:pt idx="233">
                  <c:v>3061</c:v>
                </c:pt>
                <c:pt idx="234">
                  <c:v>3061</c:v>
                </c:pt>
                <c:pt idx="235">
                  <c:v>3061</c:v>
                </c:pt>
                <c:pt idx="236">
                  <c:v>3062</c:v>
                </c:pt>
                <c:pt idx="237">
                  <c:v>3062</c:v>
                </c:pt>
                <c:pt idx="238">
                  <c:v>3062</c:v>
                </c:pt>
                <c:pt idx="239">
                  <c:v>3062</c:v>
                </c:pt>
                <c:pt idx="240">
                  <c:v>3063</c:v>
                </c:pt>
                <c:pt idx="241">
                  <c:v>3063</c:v>
                </c:pt>
                <c:pt idx="242">
                  <c:v>3063</c:v>
                </c:pt>
                <c:pt idx="243">
                  <c:v>3063</c:v>
                </c:pt>
                <c:pt idx="244">
                  <c:v>3064</c:v>
                </c:pt>
                <c:pt idx="245">
                  <c:v>3064</c:v>
                </c:pt>
                <c:pt idx="246">
                  <c:v>3064</c:v>
                </c:pt>
                <c:pt idx="247">
                  <c:v>3064</c:v>
                </c:pt>
                <c:pt idx="248">
                  <c:v>3065</c:v>
                </c:pt>
                <c:pt idx="249">
                  <c:v>3065</c:v>
                </c:pt>
                <c:pt idx="250">
                  <c:v>3065</c:v>
                </c:pt>
                <c:pt idx="251">
                  <c:v>3065</c:v>
                </c:pt>
                <c:pt idx="252">
                  <c:v>3066</c:v>
                </c:pt>
                <c:pt idx="253">
                  <c:v>3066</c:v>
                </c:pt>
                <c:pt idx="254">
                  <c:v>3066</c:v>
                </c:pt>
                <c:pt idx="255">
                  <c:v>3066</c:v>
                </c:pt>
                <c:pt idx="256">
                  <c:v>3067</c:v>
                </c:pt>
                <c:pt idx="257">
                  <c:v>3067</c:v>
                </c:pt>
                <c:pt idx="258">
                  <c:v>3067</c:v>
                </c:pt>
                <c:pt idx="259">
                  <c:v>3067</c:v>
                </c:pt>
                <c:pt idx="260">
                  <c:v>3068</c:v>
                </c:pt>
                <c:pt idx="261">
                  <c:v>3068</c:v>
                </c:pt>
                <c:pt idx="262">
                  <c:v>3068</c:v>
                </c:pt>
                <c:pt idx="263">
                  <c:v>3068</c:v>
                </c:pt>
                <c:pt idx="264">
                  <c:v>3069</c:v>
                </c:pt>
                <c:pt idx="265">
                  <c:v>3069</c:v>
                </c:pt>
                <c:pt idx="266">
                  <c:v>3069</c:v>
                </c:pt>
                <c:pt idx="267">
                  <c:v>3069</c:v>
                </c:pt>
                <c:pt idx="268">
                  <c:v>3070</c:v>
                </c:pt>
                <c:pt idx="269">
                  <c:v>3070</c:v>
                </c:pt>
                <c:pt idx="270">
                  <c:v>3070</c:v>
                </c:pt>
                <c:pt idx="271">
                  <c:v>3070</c:v>
                </c:pt>
                <c:pt idx="272">
                  <c:v>3071</c:v>
                </c:pt>
                <c:pt idx="273">
                  <c:v>3071</c:v>
                </c:pt>
                <c:pt idx="274">
                  <c:v>3071</c:v>
                </c:pt>
                <c:pt idx="275">
                  <c:v>3071</c:v>
                </c:pt>
                <c:pt idx="276">
                  <c:v>3072</c:v>
                </c:pt>
                <c:pt idx="277">
                  <c:v>3072</c:v>
                </c:pt>
                <c:pt idx="278">
                  <c:v>3072</c:v>
                </c:pt>
                <c:pt idx="279">
                  <c:v>3072</c:v>
                </c:pt>
                <c:pt idx="280">
                  <c:v>3073</c:v>
                </c:pt>
                <c:pt idx="281">
                  <c:v>3073</c:v>
                </c:pt>
                <c:pt idx="282">
                  <c:v>3073</c:v>
                </c:pt>
                <c:pt idx="283">
                  <c:v>3073</c:v>
                </c:pt>
                <c:pt idx="284">
                  <c:v>3074</c:v>
                </c:pt>
                <c:pt idx="285">
                  <c:v>3074</c:v>
                </c:pt>
                <c:pt idx="286">
                  <c:v>3074</c:v>
                </c:pt>
                <c:pt idx="287">
                  <c:v>3074</c:v>
                </c:pt>
                <c:pt idx="288">
                  <c:v>3075</c:v>
                </c:pt>
                <c:pt idx="289">
                  <c:v>3075</c:v>
                </c:pt>
                <c:pt idx="290">
                  <c:v>3075</c:v>
                </c:pt>
                <c:pt idx="291">
                  <c:v>3075</c:v>
                </c:pt>
                <c:pt idx="292">
                  <c:v>3076</c:v>
                </c:pt>
                <c:pt idx="293">
                  <c:v>3076</c:v>
                </c:pt>
                <c:pt idx="294">
                  <c:v>3076</c:v>
                </c:pt>
                <c:pt idx="295">
                  <c:v>3076</c:v>
                </c:pt>
                <c:pt idx="296">
                  <c:v>3077</c:v>
                </c:pt>
                <c:pt idx="297">
                  <c:v>3077</c:v>
                </c:pt>
                <c:pt idx="298">
                  <c:v>3077</c:v>
                </c:pt>
                <c:pt idx="299">
                  <c:v>3077</c:v>
                </c:pt>
                <c:pt idx="300">
                  <c:v>3078</c:v>
                </c:pt>
                <c:pt idx="301">
                  <c:v>3078</c:v>
                </c:pt>
                <c:pt idx="302">
                  <c:v>3078</c:v>
                </c:pt>
                <c:pt idx="303">
                  <c:v>3078</c:v>
                </c:pt>
                <c:pt idx="304">
                  <c:v>3079</c:v>
                </c:pt>
                <c:pt idx="305">
                  <c:v>3079</c:v>
                </c:pt>
                <c:pt idx="306">
                  <c:v>3079</c:v>
                </c:pt>
                <c:pt idx="307">
                  <c:v>3079</c:v>
                </c:pt>
                <c:pt idx="308">
                  <c:v>3080</c:v>
                </c:pt>
                <c:pt idx="309">
                  <c:v>3080</c:v>
                </c:pt>
                <c:pt idx="310">
                  <c:v>3080</c:v>
                </c:pt>
                <c:pt idx="311">
                  <c:v>3080</c:v>
                </c:pt>
                <c:pt idx="312">
                  <c:v>3081</c:v>
                </c:pt>
                <c:pt idx="313">
                  <c:v>3081</c:v>
                </c:pt>
                <c:pt idx="314">
                  <c:v>3081</c:v>
                </c:pt>
                <c:pt idx="315">
                  <c:v>3081</c:v>
                </c:pt>
                <c:pt idx="316">
                  <c:v>3082</c:v>
                </c:pt>
                <c:pt idx="317">
                  <c:v>3082</c:v>
                </c:pt>
                <c:pt idx="318">
                  <c:v>3082</c:v>
                </c:pt>
                <c:pt idx="319">
                  <c:v>3082</c:v>
                </c:pt>
                <c:pt idx="320">
                  <c:v>3083</c:v>
                </c:pt>
                <c:pt idx="321">
                  <c:v>3083</c:v>
                </c:pt>
                <c:pt idx="322">
                  <c:v>3083</c:v>
                </c:pt>
                <c:pt idx="323">
                  <c:v>3083</c:v>
                </c:pt>
                <c:pt idx="324">
                  <c:v>3084</c:v>
                </c:pt>
                <c:pt idx="325">
                  <c:v>3084</c:v>
                </c:pt>
                <c:pt idx="326">
                  <c:v>3084</c:v>
                </c:pt>
                <c:pt idx="327">
                  <c:v>3084</c:v>
                </c:pt>
                <c:pt idx="328">
                  <c:v>3085</c:v>
                </c:pt>
                <c:pt idx="329">
                  <c:v>3085</c:v>
                </c:pt>
                <c:pt idx="330">
                  <c:v>3085</c:v>
                </c:pt>
                <c:pt idx="331">
                  <c:v>3085</c:v>
                </c:pt>
                <c:pt idx="332">
                  <c:v>3086</c:v>
                </c:pt>
                <c:pt idx="333">
                  <c:v>3086</c:v>
                </c:pt>
                <c:pt idx="334">
                  <c:v>3086</c:v>
                </c:pt>
                <c:pt idx="335">
                  <c:v>3086</c:v>
                </c:pt>
                <c:pt idx="336">
                  <c:v>3087</c:v>
                </c:pt>
                <c:pt idx="337">
                  <c:v>3087</c:v>
                </c:pt>
                <c:pt idx="338">
                  <c:v>3087</c:v>
                </c:pt>
                <c:pt idx="339">
                  <c:v>3087</c:v>
                </c:pt>
                <c:pt idx="340">
                  <c:v>3088</c:v>
                </c:pt>
                <c:pt idx="341">
                  <c:v>3088</c:v>
                </c:pt>
                <c:pt idx="342">
                  <c:v>3088</c:v>
                </c:pt>
                <c:pt idx="343">
                  <c:v>3088</c:v>
                </c:pt>
                <c:pt idx="344">
                  <c:v>3089</c:v>
                </c:pt>
                <c:pt idx="345">
                  <c:v>3089</c:v>
                </c:pt>
                <c:pt idx="346">
                  <c:v>3089</c:v>
                </c:pt>
                <c:pt idx="347">
                  <c:v>3089</c:v>
                </c:pt>
                <c:pt idx="348">
                  <c:v>3090</c:v>
                </c:pt>
                <c:pt idx="349">
                  <c:v>3090</c:v>
                </c:pt>
                <c:pt idx="350">
                  <c:v>3090</c:v>
                </c:pt>
                <c:pt idx="351">
                  <c:v>3090</c:v>
                </c:pt>
                <c:pt idx="352">
                  <c:v>3091</c:v>
                </c:pt>
                <c:pt idx="353">
                  <c:v>3091</c:v>
                </c:pt>
                <c:pt idx="354">
                  <c:v>3091</c:v>
                </c:pt>
                <c:pt idx="355">
                  <c:v>3091</c:v>
                </c:pt>
                <c:pt idx="356">
                  <c:v>3092</c:v>
                </c:pt>
                <c:pt idx="357">
                  <c:v>3092</c:v>
                </c:pt>
                <c:pt idx="358">
                  <c:v>3092</c:v>
                </c:pt>
                <c:pt idx="359">
                  <c:v>3092</c:v>
                </c:pt>
                <c:pt idx="360">
                  <c:v>3093</c:v>
                </c:pt>
                <c:pt idx="361">
                  <c:v>3093</c:v>
                </c:pt>
                <c:pt idx="362">
                  <c:v>3093</c:v>
                </c:pt>
                <c:pt idx="363">
                  <c:v>3093</c:v>
                </c:pt>
                <c:pt idx="364">
                  <c:v>3094</c:v>
                </c:pt>
                <c:pt idx="365">
                  <c:v>3094</c:v>
                </c:pt>
                <c:pt idx="366">
                  <c:v>3094</c:v>
                </c:pt>
                <c:pt idx="367">
                  <c:v>3094</c:v>
                </c:pt>
                <c:pt idx="368">
                  <c:v>3095</c:v>
                </c:pt>
                <c:pt idx="369">
                  <c:v>3095</c:v>
                </c:pt>
                <c:pt idx="370">
                  <c:v>3095</c:v>
                </c:pt>
                <c:pt idx="371">
                  <c:v>3095</c:v>
                </c:pt>
                <c:pt idx="372">
                  <c:v>3096</c:v>
                </c:pt>
                <c:pt idx="373">
                  <c:v>3096</c:v>
                </c:pt>
                <c:pt idx="374">
                  <c:v>3096</c:v>
                </c:pt>
                <c:pt idx="375">
                  <c:v>3096</c:v>
                </c:pt>
                <c:pt idx="376">
                  <c:v>3097</c:v>
                </c:pt>
                <c:pt idx="377">
                  <c:v>3097</c:v>
                </c:pt>
                <c:pt idx="378">
                  <c:v>3097</c:v>
                </c:pt>
                <c:pt idx="379">
                  <c:v>3097</c:v>
                </c:pt>
                <c:pt idx="380">
                  <c:v>3098</c:v>
                </c:pt>
                <c:pt idx="381">
                  <c:v>3098</c:v>
                </c:pt>
                <c:pt idx="382">
                  <c:v>3098</c:v>
                </c:pt>
                <c:pt idx="383">
                  <c:v>3098</c:v>
                </c:pt>
                <c:pt idx="384">
                  <c:v>3099</c:v>
                </c:pt>
                <c:pt idx="385">
                  <c:v>3099</c:v>
                </c:pt>
                <c:pt idx="386">
                  <c:v>3099</c:v>
                </c:pt>
                <c:pt idx="387">
                  <c:v>3099</c:v>
                </c:pt>
                <c:pt idx="388">
                  <c:v>3100</c:v>
                </c:pt>
                <c:pt idx="389">
                  <c:v>3100</c:v>
                </c:pt>
                <c:pt idx="390">
                  <c:v>3101</c:v>
                </c:pt>
                <c:pt idx="391">
                  <c:v>3101</c:v>
                </c:pt>
                <c:pt idx="392">
                  <c:v>3102</c:v>
                </c:pt>
                <c:pt idx="393">
                  <c:v>3102</c:v>
                </c:pt>
                <c:pt idx="394">
                  <c:v>3103</c:v>
                </c:pt>
                <c:pt idx="395">
                  <c:v>3103</c:v>
                </c:pt>
                <c:pt idx="396">
                  <c:v>3104</c:v>
                </c:pt>
                <c:pt idx="397">
                  <c:v>3104</c:v>
                </c:pt>
                <c:pt idx="398">
                  <c:v>3105</c:v>
                </c:pt>
                <c:pt idx="399">
                  <c:v>3105</c:v>
                </c:pt>
                <c:pt idx="400">
                  <c:v>3106</c:v>
                </c:pt>
                <c:pt idx="401">
                  <c:v>3106</c:v>
                </c:pt>
                <c:pt idx="402">
                  <c:v>3107</c:v>
                </c:pt>
                <c:pt idx="403">
                  <c:v>3107</c:v>
                </c:pt>
                <c:pt idx="404">
                  <c:v>3108</c:v>
                </c:pt>
                <c:pt idx="405">
                  <c:v>3108</c:v>
                </c:pt>
                <c:pt idx="406">
                  <c:v>3109</c:v>
                </c:pt>
                <c:pt idx="407">
                  <c:v>3109</c:v>
                </c:pt>
                <c:pt idx="408">
                  <c:v>3110</c:v>
                </c:pt>
                <c:pt idx="409">
                  <c:v>3110</c:v>
                </c:pt>
                <c:pt idx="410">
                  <c:v>3111</c:v>
                </c:pt>
                <c:pt idx="411">
                  <c:v>3111</c:v>
                </c:pt>
                <c:pt idx="412">
                  <c:v>3112</c:v>
                </c:pt>
                <c:pt idx="413">
                  <c:v>3112</c:v>
                </c:pt>
                <c:pt idx="414">
                  <c:v>3113</c:v>
                </c:pt>
                <c:pt idx="415">
                  <c:v>3113</c:v>
                </c:pt>
                <c:pt idx="416">
                  <c:v>3114</c:v>
                </c:pt>
                <c:pt idx="417">
                  <c:v>3114</c:v>
                </c:pt>
                <c:pt idx="418">
                  <c:v>3115</c:v>
                </c:pt>
                <c:pt idx="419">
                  <c:v>3115</c:v>
                </c:pt>
                <c:pt idx="420">
                  <c:v>3116</c:v>
                </c:pt>
                <c:pt idx="421">
                  <c:v>3116</c:v>
                </c:pt>
                <c:pt idx="422">
                  <c:v>3117</c:v>
                </c:pt>
                <c:pt idx="423">
                  <c:v>3117</c:v>
                </c:pt>
                <c:pt idx="424">
                  <c:v>3118</c:v>
                </c:pt>
                <c:pt idx="425">
                  <c:v>3118</c:v>
                </c:pt>
                <c:pt idx="426">
                  <c:v>3119</c:v>
                </c:pt>
                <c:pt idx="427">
                  <c:v>3119</c:v>
                </c:pt>
                <c:pt idx="428">
                  <c:v>3120</c:v>
                </c:pt>
                <c:pt idx="429">
                  <c:v>3120</c:v>
                </c:pt>
                <c:pt idx="430">
                  <c:v>3121</c:v>
                </c:pt>
                <c:pt idx="431">
                  <c:v>3121</c:v>
                </c:pt>
                <c:pt idx="432">
                  <c:v>3122</c:v>
                </c:pt>
                <c:pt idx="433">
                  <c:v>3122</c:v>
                </c:pt>
                <c:pt idx="434">
                  <c:v>3123</c:v>
                </c:pt>
                <c:pt idx="435">
                  <c:v>3123</c:v>
                </c:pt>
                <c:pt idx="436">
                  <c:v>3124</c:v>
                </c:pt>
                <c:pt idx="437">
                  <c:v>3124</c:v>
                </c:pt>
                <c:pt idx="438">
                  <c:v>3125</c:v>
                </c:pt>
                <c:pt idx="439">
                  <c:v>3125</c:v>
                </c:pt>
                <c:pt idx="440">
                  <c:v>3126</c:v>
                </c:pt>
                <c:pt idx="441">
                  <c:v>3126</c:v>
                </c:pt>
                <c:pt idx="442">
                  <c:v>3127</c:v>
                </c:pt>
                <c:pt idx="443">
                  <c:v>3127</c:v>
                </c:pt>
                <c:pt idx="444">
                  <c:v>3128</c:v>
                </c:pt>
                <c:pt idx="445">
                  <c:v>3128</c:v>
                </c:pt>
                <c:pt idx="446">
                  <c:v>3129</c:v>
                </c:pt>
                <c:pt idx="447">
                  <c:v>3129</c:v>
                </c:pt>
                <c:pt idx="448">
                  <c:v>3130</c:v>
                </c:pt>
                <c:pt idx="449">
                  <c:v>3130</c:v>
                </c:pt>
                <c:pt idx="450">
                  <c:v>3131</c:v>
                </c:pt>
                <c:pt idx="451">
                  <c:v>3131</c:v>
                </c:pt>
                <c:pt idx="452">
                  <c:v>3132</c:v>
                </c:pt>
                <c:pt idx="453">
                  <c:v>3132</c:v>
                </c:pt>
                <c:pt idx="454">
                  <c:v>3133</c:v>
                </c:pt>
                <c:pt idx="455">
                  <c:v>3133</c:v>
                </c:pt>
                <c:pt idx="456">
                  <c:v>3134</c:v>
                </c:pt>
                <c:pt idx="457">
                  <c:v>3134</c:v>
                </c:pt>
                <c:pt idx="458">
                  <c:v>3135</c:v>
                </c:pt>
                <c:pt idx="459">
                  <c:v>3135</c:v>
                </c:pt>
                <c:pt idx="460">
                  <c:v>3137</c:v>
                </c:pt>
                <c:pt idx="461">
                  <c:v>3137</c:v>
                </c:pt>
                <c:pt idx="462">
                  <c:v>3138</c:v>
                </c:pt>
                <c:pt idx="463">
                  <c:v>3138</c:v>
                </c:pt>
                <c:pt idx="464">
                  <c:v>3139</c:v>
                </c:pt>
                <c:pt idx="465">
                  <c:v>3139</c:v>
                </c:pt>
                <c:pt idx="466">
                  <c:v>3140</c:v>
                </c:pt>
                <c:pt idx="467">
                  <c:v>3140</c:v>
                </c:pt>
                <c:pt idx="468">
                  <c:v>3141</c:v>
                </c:pt>
                <c:pt idx="469">
                  <c:v>3141</c:v>
                </c:pt>
                <c:pt idx="470">
                  <c:v>3142</c:v>
                </c:pt>
                <c:pt idx="471">
                  <c:v>3142</c:v>
                </c:pt>
                <c:pt idx="472">
                  <c:v>3144</c:v>
                </c:pt>
                <c:pt idx="473">
                  <c:v>3144</c:v>
                </c:pt>
                <c:pt idx="474">
                  <c:v>3145</c:v>
                </c:pt>
                <c:pt idx="475">
                  <c:v>3145</c:v>
                </c:pt>
                <c:pt idx="476">
                  <c:v>3146</c:v>
                </c:pt>
                <c:pt idx="477">
                  <c:v>3146</c:v>
                </c:pt>
                <c:pt idx="478">
                  <c:v>3147</c:v>
                </c:pt>
                <c:pt idx="479">
                  <c:v>3147</c:v>
                </c:pt>
                <c:pt idx="480">
                  <c:v>3148</c:v>
                </c:pt>
                <c:pt idx="481">
                  <c:v>3148</c:v>
                </c:pt>
                <c:pt idx="482">
                  <c:v>3149</c:v>
                </c:pt>
                <c:pt idx="483">
                  <c:v>3149</c:v>
                </c:pt>
                <c:pt idx="484">
                  <c:v>3150</c:v>
                </c:pt>
                <c:pt idx="485">
                  <c:v>3150</c:v>
                </c:pt>
                <c:pt idx="486">
                  <c:v>3151</c:v>
                </c:pt>
                <c:pt idx="487">
                  <c:v>3151</c:v>
                </c:pt>
                <c:pt idx="488">
                  <c:v>3152</c:v>
                </c:pt>
                <c:pt idx="489">
                  <c:v>3152</c:v>
                </c:pt>
                <c:pt idx="490">
                  <c:v>3154</c:v>
                </c:pt>
                <c:pt idx="491">
                  <c:v>3154</c:v>
                </c:pt>
                <c:pt idx="492">
                  <c:v>3155</c:v>
                </c:pt>
                <c:pt idx="493">
                  <c:v>3155</c:v>
                </c:pt>
                <c:pt idx="494">
                  <c:v>3156</c:v>
                </c:pt>
                <c:pt idx="495">
                  <c:v>3156</c:v>
                </c:pt>
                <c:pt idx="496">
                  <c:v>3157</c:v>
                </c:pt>
                <c:pt idx="497">
                  <c:v>3157</c:v>
                </c:pt>
                <c:pt idx="498">
                  <c:v>3158</c:v>
                </c:pt>
                <c:pt idx="499">
                  <c:v>3158</c:v>
                </c:pt>
                <c:pt idx="500">
                  <c:v>3159</c:v>
                </c:pt>
                <c:pt idx="501">
                  <c:v>3159</c:v>
                </c:pt>
                <c:pt idx="502">
                  <c:v>3160</c:v>
                </c:pt>
                <c:pt idx="503">
                  <c:v>3160</c:v>
                </c:pt>
                <c:pt idx="504">
                  <c:v>3161</c:v>
                </c:pt>
                <c:pt idx="505">
                  <c:v>3161</c:v>
                </c:pt>
                <c:pt idx="506">
                  <c:v>3162</c:v>
                </c:pt>
                <c:pt idx="507">
                  <c:v>3162</c:v>
                </c:pt>
                <c:pt idx="508">
                  <c:v>3163</c:v>
                </c:pt>
                <c:pt idx="509">
                  <c:v>3163</c:v>
                </c:pt>
                <c:pt idx="510">
                  <c:v>3164</c:v>
                </c:pt>
                <c:pt idx="511">
                  <c:v>3164</c:v>
                </c:pt>
                <c:pt idx="512">
                  <c:v>3165</c:v>
                </c:pt>
                <c:pt idx="513">
                  <c:v>3165</c:v>
                </c:pt>
                <c:pt idx="514">
                  <c:v>3166</c:v>
                </c:pt>
                <c:pt idx="515">
                  <c:v>3166</c:v>
                </c:pt>
                <c:pt idx="516">
                  <c:v>3167</c:v>
                </c:pt>
                <c:pt idx="517">
                  <c:v>3167</c:v>
                </c:pt>
                <c:pt idx="518">
                  <c:v>3168</c:v>
                </c:pt>
                <c:pt idx="519">
                  <c:v>3168</c:v>
                </c:pt>
                <c:pt idx="520">
                  <c:v>3169</c:v>
                </c:pt>
                <c:pt idx="521">
                  <c:v>3169</c:v>
                </c:pt>
                <c:pt idx="522">
                  <c:v>3170</c:v>
                </c:pt>
                <c:pt idx="523">
                  <c:v>3170</c:v>
                </c:pt>
                <c:pt idx="524">
                  <c:v>3171</c:v>
                </c:pt>
                <c:pt idx="525">
                  <c:v>3171</c:v>
                </c:pt>
                <c:pt idx="526">
                  <c:v>3172</c:v>
                </c:pt>
                <c:pt idx="527">
                  <c:v>3172</c:v>
                </c:pt>
                <c:pt idx="528">
                  <c:v>3173</c:v>
                </c:pt>
                <c:pt idx="529">
                  <c:v>3173</c:v>
                </c:pt>
                <c:pt idx="530">
                  <c:v>3174</c:v>
                </c:pt>
                <c:pt idx="531">
                  <c:v>3174</c:v>
                </c:pt>
                <c:pt idx="532">
                  <c:v>3175</c:v>
                </c:pt>
                <c:pt idx="533">
                  <c:v>3175</c:v>
                </c:pt>
                <c:pt idx="534">
                  <c:v>3176</c:v>
                </c:pt>
                <c:pt idx="535">
                  <c:v>3176</c:v>
                </c:pt>
                <c:pt idx="536">
                  <c:v>3177</c:v>
                </c:pt>
                <c:pt idx="537">
                  <c:v>3177</c:v>
                </c:pt>
                <c:pt idx="538">
                  <c:v>3178</c:v>
                </c:pt>
                <c:pt idx="539">
                  <c:v>3178</c:v>
                </c:pt>
                <c:pt idx="540">
                  <c:v>3179</c:v>
                </c:pt>
                <c:pt idx="541">
                  <c:v>3179</c:v>
                </c:pt>
                <c:pt idx="542">
                  <c:v>3180</c:v>
                </c:pt>
                <c:pt idx="543">
                  <c:v>3180</c:v>
                </c:pt>
                <c:pt idx="544">
                  <c:v>3181</c:v>
                </c:pt>
                <c:pt idx="545">
                  <c:v>3181</c:v>
                </c:pt>
                <c:pt idx="546">
                  <c:v>3182</c:v>
                </c:pt>
                <c:pt idx="547">
                  <c:v>3182</c:v>
                </c:pt>
                <c:pt idx="548">
                  <c:v>3183</c:v>
                </c:pt>
                <c:pt idx="549">
                  <c:v>3183</c:v>
                </c:pt>
                <c:pt idx="550">
                  <c:v>3184</c:v>
                </c:pt>
                <c:pt idx="551">
                  <c:v>3184</c:v>
                </c:pt>
                <c:pt idx="552">
                  <c:v>3185</c:v>
                </c:pt>
                <c:pt idx="553">
                  <c:v>3185</c:v>
                </c:pt>
                <c:pt idx="554">
                  <c:v>3186</c:v>
                </c:pt>
                <c:pt idx="555">
                  <c:v>3186</c:v>
                </c:pt>
                <c:pt idx="556">
                  <c:v>3187</c:v>
                </c:pt>
                <c:pt idx="557">
                  <c:v>3187</c:v>
                </c:pt>
                <c:pt idx="558">
                  <c:v>3188</c:v>
                </c:pt>
                <c:pt idx="559">
                  <c:v>3188</c:v>
                </c:pt>
                <c:pt idx="560">
                  <c:v>3189</c:v>
                </c:pt>
                <c:pt idx="561">
                  <c:v>3189</c:v>
                </c:pt>
                <c:pt idx="562">
                  <c:v>3190</c:v>
                </c:pt>
                <c:pt idx="563">
                  <c:v>3190</c:v>
                </c:pt>
                <c:pt idx="564">
                  <c:v>3191</c:v>
                </c:pt>
                <c:pt idx="565">
                  <c:v>3191</c:v>
                </c:pt>
                <c:pt idx="566">
                  <c:v>3192</c:v>
                </c:pt>
                <c:pt idx="567">
                  <c:v>3192</c:v>
                </c:pt>
                <c:pt idx="568">
                  <c:v>3193</c:v>
                </c:pt>
                <c:pt idx="569">
                  <c:v>3193</c:v>
                </c:pt>
                <c:pt idx="570">
                  <c:v>3194</c:v>
                </c:pt>
                <c:pt idx="571">
                  <c:v>3194</c:v>
                </c:pt>
                <c:pt idx="572">
                  <c:v>3195</c:v>
                </c:pt>
                <c:pt idx="573">
                  <c:v>3195</c:v>
                </c:pt>
                <c:pt idx="574">
                  <c:v>3196</c:v>
                </c:pt>
                <c:pt idx="575">
                  <c:v>3196</c:v>
                </c:pt>
                <c:pt idx="576">
                  <c:v>3197</c:v>
                </c:pt>
                <c:pt idx="577">
                  <c:v>3197</c:v>
                </c:pt>
                <c:pt idx="578">
                  <c:v>3198</c:v>
                </c:pt>
                <c:pt idx="579">
                  <c:v>3198</c:v>
                </c:pt>
                <c:pt idx="580">
                  <c:v>3199</c:v>
                </c:pt>
                <c:pt idx="581">
                  <c:v>3199</c:v>
                </c:pt>
                <c:pt idx="582">
                  <c:v>3200</c:v>
                </c:pt>
                <c:pt idx="583">
                  <c:v>3200</c:v>
                </c:pt>
                <c:pt idx="584">
                  <c:v>3201</c:v>
                </c:pt>
                <c:pt idx="585">
                  <c:v>3201</c:v>
                </c:pt>
                <c:pt idx="586">
                  <c:v>3202</c:v>
                </c:pt>
                <c:pt idx="587">
                  <c:v>3202</c:v>
                </c:pt>
                <c:pt idx="588">
                  <c:v>3203</c:v>
                </c:pt>
                <c:pt idx="589">
                  <c:v>3203</c:v>
                </c:pt>
                <c:pt idx="590">
                  <c:v>3204</c:v>
                </c:pt>
                <c:pt idx="591">
                  <c:v>3204</c:v>
                </c:pt>
                <c:pt idx="592">
                  <c:v>3205</c:v>
                </c:pt>
                <c:pt idx="593">
                  <c:v>3205</c:v>
                </c:pt>
                <c:pt idx="594">
                  <c:v>3206</c:v>
                </c:pt>
                <c:pt idx="595">
                  <c:v>3206</c:v>
                </c:pt>
                <c:pt idx="596">
                  <c:v>3207</c:v>
                </c:pt>
                <c:pt idx="597">
                  <c:v>3207</c:v>
                </c:pt>
                <c:pt idx="598">
                  <c:v>3209</c:v>
                </c:pt>
                <c:pt idx="599">
                  <c:v>3209</c:v>
                </c:pt>
                <c:pt idx="600">
                  <c:v>3210</c:v>
                </c:pt>
                <c:pt idx="601">
                  <c:v>3210</c:v>
                </c:pt>
                <c:pt idx="602">
                  <c:v>3211</c:v>
                </c:pt>
                <c:pt idx="603">
                  <c:v>3211</c:v>
                </c:pt>
                <c:pt idx="604">
                  <c:v>3212</c:v>
                </c:pt>
                <c:pt idx="605">
                  <c:v>3212</c:v>
                </c:pt>
                <c:pt idx="606">
                  <c:v>3213</c:v>
                </c:pt>
                <c:pt idx="607">
                  <c:v>3213</c:v>
                </c:pt>
                <c:pt idx="608">
                  <c:v>3214</c:v>
                </c:pt>
                <c:pt idx="609">
                  <c:v>3214</c:v>
                </c:pt>
                <c:pt idx="610">
                  <c:v>3215</c:v>
                </c:pt>
                <c:pt idx="611">
                  <c:v>3215</c:v>
                </c:pt>
                <c:pt idx="612">
                  <c:v>3216</c:v>
                </c:pt>
                <c:pt idx="613">
                  <c:v>3216</c:v>
                </c:pt>
                <c:pt idx="614">
                  <c:v>3217</c:v>
                </c:pt>
                <c:pt idx="615">
                  <c:v>3217</c:v>
                </c:pt>
                <c:pt idx="616">
                  <c:v>3218</c:v>
                </c:pt>
                <c:pt idx="617">
                  <c:v>3218</c:v>
                </c:pt>
                <c:pt idx="618">
                  <c:v>3219</c:v>
                </c:pt>
                <c:pt idx="619">
                  <c:v>3219</c:v>
                </c:pt>
                <c:pt idx="620">
                  <c:v>3220</c:v>
                </c:pt>
                <c:pt idx="621">
                  <c:v>3220</c:v>
                </c:pt>
                <c:pt idx="622">
                  <c:v>3221</c:v>
                </c:pt>
                <c:pt idx="623">
                  <c:v>3221</c:v>
                </c:pt>
                <c:pt idx="624">
                  <c:v>3222</c:v>
                </c:pt>
                <c:pt idx="625">
                  <c:v>3222</c:v>
                </c:pt>
                <c:pt idx="626">
                  <c:v>3223</c:v>
                </c:pt>
                <c:pt idx="627">
                  <c:v>3223</c:v>
                </c:pt>
                <c:pt idx="628">
                  <c:v>3225</c:v>
                </c:pt>
                <c:pt idx="629">
                  <c:v>3225</c:v>
                </c:pt>
                <c:pt idx="630">
                  <c:v>3226</c:v>
                </c:pt>
                <c:pt idx="631">
                  <c:v>3226</c:v>
                </c:pt>
                <c:pt idx="632">
                  <c:v>3227</c:v>
                </c:pt>
                <c:pt idx="633">
                  <c:v>3227</c:v>
                </c:pt>
                <c:pt idx="634">
                  <c:v>3228</c:v>
                </c:pt>
                <c:pt idx="635">
                  <c:v>3228</c:v>
                </c:pt>
                <c:pt idx="636">
                  <c:v>3229</c:v>
                </c:pt>
                <c:pt idx="637">
                  <c:v>3229</c:v>
                </c:pt>
                <c:pt idx="638">
                  <c:v>3230</c:v>
                </c:pt>
                <c:pt idx="639">
                  <c:v>3230</c:v>
                </c:pt>
                <c:pt idx="640">
                  <c:v>3231</c:v>
                </c:pt>
                <c:pt idx="641">
                  <c:v>3231</c:v>
                </c:pt>
                <c:pt idx="642">
                  <c:v>3232</c:v>
                </c:pt>
                <c:pt idx="643">
                  <c:v>3232</c:v>
                </c:pt>
                <c:pt idx="644">
                  <c:v>3233</c:v>
                </c:pt>
                <c:pt idx="645">
                  <c:v>3233</c:v>
                </c:pt>
                <c:pt idx="646">
                  <c:v>3235</c:v>
                </c:pt>
                <c:pt idx="647">
                  <c:v>3235</c:v>
                </c:pt>
                <c:pt idx="648">
                  <c:v>3236</c:v>
                </c:pt>
                <c:pt idx="649">
                  <c:v>3236</c:v>
                </c:pt>
                <c:pt idx="650">
                  <c:v>3237</c:v>
                </c:pt>
                <c:pt idx="651">
                  <c:v>3237</c:v>
                </c:pt>
                <c:pt idx="652">
                  <c:v>3238</c:v>
                </c:pt>
                <c:pt idx="653">
                  <c:v>3238</c:v>
                </c:pt>
                <c:pt idx="654">
                  <c:v>3239</c:v>
                </c:pt>
                <c:pt idx="655">
                  <c:v>3239</c:v>
                </c:pt>
                <c:pt idx="656">
                  <c:v>3240</c:v>
                </c:pt>
                <c:pt idx="657">
                  <c:v>3240</c:v>
                </c:pt>
                <c:pt idx="658">
                  <c:v>3241</c:v>
                </c:pt>
                <c:pt idx="659">
                  <c:v>3241</c:v>
                </c:pt>
                <c:pt idx="660">
                  <c:v>3242</c:v>
                </c:pt>
                <c:pt idx="661">
                  <c:v>3242</c:v>
                </c:pt>
                <c:pt idx="662">
                  <c:v>3243</c:v>
                </c:pt>
                <c:pt idx="663">
                  <c:v>3243</c:v>
                </c:pt>
                <c:pt idx="664">
                  <c:v>3244</c:v>
                </c:pt>
                <c:pt idx="665">
                  <c:v>3244</c:v>
                </c:pt>
                <c:pt idx="666">
                  <c:v>3245</c:v>
                </c:pt>
                <c:pt idx="667">
                  <c:v>3245</c:v>
                </c:pt>
                <c:pt idx="668">
                  <c:v>3246</c:v>
                </c:pt>
                <c:pt idx="669">
                  <c:v>3246</c:v>
                </c:pt>
                <c:pt idx="670">
                  <c:v>3247</c:v>
                </c:pt>
                <c:pt idx="671">
                  <c:v>3247</c:v>
                </c:pt>
                <c:pt idx="672">
                  <c:v>3248</c:v>
                </c:pt>
                <c:pt idx="673">
                  <c:v>3248</c:v>
                </c:pt>
                <c:pt idx="674">
                  <c:v>3249</c:v>
                </c:pt>
                <c:pt idx="675">
                  <c:v>3249</c:v>
                </c:pt>
                <c:pt idx="676">
                  <c:v>3250</c:v>
                </c:pt>
                <c:pt idx="677">
                  <c:v>3250</c:v>
                </c:pt>
                <c:pt idx="678">
                  <c:v>3251</c:v>
                </c:pt>
                <c:pt idx="679">
                  <c:v>3251</c:v>
                </c:pt>
                <c:pt idx="680">
                  <c:v>3252</c:v>
                </c:pt>
                <c:pt idx="681">
                  <c:v>3252</c:v>
                </c:pt>
                <c:pt idx="682">
                  <c:v>3253</c:v>
                </c:pt>
                <c:pt idx="683">
                  <c:v>3253</c:v>
                </c:pt>
                <c:pt idx="684">
                  <c:v>3254</c:v>
                </c:pt>
                <c:pt idx="685">
                  <c:v>3254</c:v>
                </c:pt>
                <c:pt idx="686">
                  <c:v>3255</c:v>
                </c:pt>
                <c:pt idx="687">
                  <c:v>3255</c:v>
                </c:pt>
                <c:pt idx="688">
                  <c:v>3256</c:v>
                </c:pt>
                <c:pt idx="689">
                  <c:v>3256</c:v>
                </c:pt>
                <c:pt idx="690">
                  <c:v>3257</c:v>
                </c:pt>
                <c:pt idx="691">
                  <c:v>3257</c:v>
                </c:pt>
                <c:pt idx="692">
                  <c:v>3258</c:v>
                </c:pt>
                <c:pt idx="693">
                  <c:v>3258</c:v>
                </c:pt>
                <c:pt idx="694">
                  <c:v>3259</c:v>
                </c:pt>
                <c:pt idx="695">
                  <c:v>3259</c:v>
                </c:pt>
                <c:pt idx="696">
                  <c:v>3260</c:v>
                </c:pt>
                <c:pt idx="697">
                  <c:v>3260</c:v>
                </c:pt>
                <c:pt idx="698">
                  <c:v>3261</c:v>
                </c:pt>
                <c:pt idx="699">
                  <c:v>3261</c:v>
                </c:pt>
                <c:pt idx="700">
                  <c:v>3262</c:v>
                </c:pt>
                <c:pt idx="701">
                  <c:v>3262</c:v>
                </c:pt>
                <c:pt idx="702">
                  <c:v>3263</c:v>
                </c:pt>
                <c:pt idx="703">
                  <c:v>3263</c:v>
                </c:pt>
                <c:pt idx="704">
                  <c:v>3264</c:v>
                </c:pt>
                <c:pt idx="705">
                  <c:v>3264</c:v>
                </c:pt>
                <c:pt idx="706">
                  <c:v>3265</c:v>
                </c:pt>
                <c:pt idx="707">
                  <c:v>3265</c:v>
                </c:pt>
                <c:pt idx="708">
                  <c:v>3266</c:v>
                </c:pt>
                <c:pt idx="709">
                  <c:v>3266</c:v>
                </c:pt>
                <c:pt idx="710">
                  <c:v>3267</c:v>
                </c:pt>
                <c:pt idx="711">
                  <c:v>3267</c:v>
                </c:pt>
                <c:pt idx="712">
                  <c:v>3268</c:v>
                </c:pt>
                <c:pt idx="713">
                  <c:v>3268</c:v>
                </c:pt>
                <c:pt idx="714">
                  <c:v>3269</c:v>
                </c:pt>
                <c:pt idx="715">
                  <c:v>3269</c:v>
                </c:pt>
                <c:pt idx="716">
                  <c:v>3270</c:v>
                </c:pt>
                <c:pt idx="717">
                  <c:v>3270</c:v>
                </c:pt>
                <c:pt idx="718">
                  <c:v>3271</c:v>
                </c:pt>
                <c:pt idx="719">
                  <c:v>3271</c:v>
                </c:pt>
                <c:pt idx="720">
                  <c:v>3272</c:v>
                </c:pt>
                <c:pt idx="721">
                  <c:v>3272</c:v>
                </c:pt>
                <c:pt idx="722">
                  <c:v>3273</c:v>
                </c:pt>
                <c:pt idx="723">
                  <c:v>3273</c:v>
                </c:pt>
                <c:pt idx="724">
                  <c:v>3274</c:v>
                </c:pt>
                <c:pt idx="725">
                  <c:v>3274</c:v>
                </c:pt>
                <c:pt idx="726">
                  <c:v>3275</c:v>
                </c:pt>
                <c:pt idx="727">
                  <c:v>3275</c:v>
                </c:pt>
                <c:pt idx="728">
                  <c:v>3276</c:v>
                </c:pt>
                <c:pt idx="729">
                  <c:v>3276</c:v>
                </c:pt>
                <c:pt idx="730">
                  <c:v>3277</c:v>
                </c:pt>
                <c:pt idx="731">
                  <c:v>3277</c:v>
                </c:pt>
                <c:pt idx="732">
                  <c:v>3278</c:v>
                </c:pt>
                <c:pt idx="733">
                  <c:v>3278</c:v>
                </c:pt>
                <c:pt idx="734">
                  <c:v>3279</c:v>
                </c:pt>
                <c:pt idx="735">
                  <c:v>3279</c:v>
                </c:pt>
                <c:pt idx="736">
                  <c:v>3280</c:v>
                </c:pt>
                <c:pt idx="737">
                  <c:v>3280</c:v>
                </c:pt>
                <c:pt idx="738">
                  <c:v>3281</c:v>
                </c:pt>
                <c:pt idx="739">
                  <c:v>3281</c:v>
                </c:pt>
                <c:pt idx="740">
                  <c:v>3282</c:v>
                </c:pt>
                <c:pt idx="741">
                  <c:v>3282</c:v>
                </c:pt>
                <c:pt idx="742">
                  <c:v>3283</c:v>
                </c:pt>
                <c:pt idx="743">
                  <c:v>3283</c:v>
                </c:pt>
                <c:pt idx="744">
                  <c:v>3284</c:v>
                </c:pt>
                <c:pt idx="745">
                  <c:v>3284</c:v>
                </c:pt>
                <c:pt idx="746">
                  <c:v>3285</c:v>
                </c:pt>
                <c:pt idx="747">
                  <c:v>3285</c:v>
                </c:pt>
                <c:pt idx="748">
                  <c:v>3286</c:v>
                </c:pt>
                <c:pt idx="749">
                  <c:v>3286</c:v>
                </c:pt>
                <c:pt idx="750">
                  <c:v>3287</c:v>
                </c:pt>
                <c:pt idx="751">
                  <c:v>3287</c:v>
                </c:pt>
                <c:pt idx="752">
                  <c:v>3288</c:v>
                </c:pt>
                <c:pt idx="753">
                  <c:v>3288</c:v>
                </c:pt>
                <c:pt idx="754">
                  <c:v>3289</c:v>
                </c:pt>
                <c:pt idx="755">
                  <c:v>3289</c:v>
                </c:pt>
                <c:pt idx="756">
                  <c:v>3290</c:v>
                </c:pt>
                <c:pt idx="757">
                  <c:v>3290</c:v>
                </c:pt>
                <c:pt idx="758">
                  <c:v>3291</c:v>
                </c:pt>
                <c:pt idx="759">
                  <c:v>3291</c:v>
                </c:pt>
                <c:pt idx="760">
                  <c:v>3292</c:v>
                </c:pt>
                <c:pt idx="761">
                  <c:v>3292</c:v>
                </c:pt>
                <c:pt idx="762">
                  <c:v>3293</c:v>
                </c:pt>
                <c:pt idx="763">
                  <c:v>3293</c:v>
                </c:pt>
                <c:pt idx="764">
                  <c:v>3294</c:v>
                </c:pt>
                <c:pt idx="765">
                  <c:v>3294</c:v>
                </c:pt>
                <c:pt idx="766">
                  <c:v>3295</c:v>
                </c:pt>
                <c:pt idx="767">
                  <c:v>3295</c:v>
                </c:pt>
                <c:pt idx="768">
                  <c:v>3296</c:v>
                </c:pt>
                <c:pt idx="769">
                  <c:v>3296</c:v>
                </c:pt>
                <c:pt idx="770">
                  <c:v>3297</c:v>
                </c:pt>
                <c:pt idx="771">
                  <c:v>3297</c:v>
                </c:pt>
                <c:pt idx="772">
                  <c:v>3298</c:v>
                </c:pt>
                <c:pt idx="773">
                  <c:v>3298</c:v>
                </c:pt>
                <c:pt idx="774">
                  <c:v>3299</c:v>
                </c:pt>
                <c:pt idx="775">
                  <c:v>3299</c:v>
                </c:pt>
                <c:pt idx="776">
                  <c:v>3300</c:v>
                </c:pt>
                <c:pt idx="777">
                  <c:v>3300</c:v>
                </c:pt>
                <c:pt idx="778">
                  <c:v>3301</c:v>
                </c:pt>
                <c:pt idx="779">
                  <c:v>3301</c:v>
                </c:pt>
                <c:pt idx="780">
                  <c:v>3302</c:v>
                </c:pt>
                <c:pt idx="781">
                  <c:v>3302</c:v>
                </c:pt>
                <c:pt idx="782">
                  <c:v>3303</c:v>
                </c:pt>
                <c:pt idx="783">
                  <c:v>3303</c:v>
                </c:pt>
                <c:pt idx="784">
                  <c:v>3304</c:v>
                </c:pt>
                <c:pt idx="785">
                  <c:v>3304</c:v>
                </c:pt>
                <c:pt idx="786">
                  <c:v>3305</c:v>
                </c:pt>
                <c:pt idx="787">
                  <c:v>3305</c:v>
                </c:pt>
                <c:pt idx="788">
                  <c:v>3306</c:v>
                </c:pt>
                <c:pt idx="789">
                  <c:v>3306</c:v>
                </c:pt>
                <c:pt idx="790">
                  <c:v>3307</c:v>
                </c:pt>
                <c:pt idx="791">
                  <c:v>3307</c:v>
                </c:pt>
                <c:pt idx="792">
                  <c:v>3308</c:v>
                </c:pt>
                <c:pt idx="793">
                  <c:v>3308</c:v>
                </c:pt>
                <c:pt idx="794">
                  <c:v>3309</c:v>
                </c:pt>
                <c:pt idx="795">
                  <c:v>3309</c:v>
                </c:pt>
                <c:pt idx="796">
                  <c:v>3310</c:v>
                </c:pt>
                <c:pt idx="797">
                  <c:v>3310</c:v>
                </c:pt>
                <c:pt idx="798">
                  <c:v>3311</c:v>
                </c:pt>
                <c:pt idx="799">
                  <c:v>3311</c:v>
                </c:pt>
                <c:pt idx="800">
                  <c:v>3312</c:v>
                </c:pt>
                <c:pt idx="801">
                  <c:v>3312</c:v>
                </c:pt>
                <c:pt idx="802">
                  <c:v>3313</c:v>
                </c:pt>
                <c:pt idx="803">
                  <c:v>3313</c:v>
                </c:pt>
                <c:pt idx="804">
                  <c:v>3314</c:v>
                </c:pt>
                <c:pt idx="805">
                  <c:v>3314</c:v>
                </c:pt>
                <c:pt idx="806">
                  <c:v>3315</c:v>
                </c:pt>
                <c:pt idx="807">
                  <c:v>3315</c:v>
                </c:pt>
                <c:pt idx="808">
                  <c:v>3316</c:v>
                </c:pt>
                <c:pt idx="809">
                  <c:v>3316</c:v>
                </c:pt>
                <c:pt idx="810">
                  <c:v>3317</c:v>
                </c:pt>
                <c:pt idx="811">
                  <c:v>3317</c:v>
                </c:pt>
                <c:pt idx="812">
                  <c:v>3318</c:v>
                </c:pt>
                <c:pt idx="813">
                  <c:v>3318</c:v>
                </c:pt>
                <c:pt idx="814">
                  <c:v>3319</c:v>
                </c:pt>
                <c:pt idx="815">
                  <c:v>3319</c:v>
                </c:pt>
                <c:pt idx="816">
                  <c:v>3320</c:v>
                </c:pt>
                <c:pt idx="817">
                  <c:v>3320</c:v>
                </c:pt>
                <c:pt idx="818">
                  <c:v>3321</c:v>
                </c:pt>
                <c:pt idx="819">
                  <c:v>3321</c:v>
                </c:pt>
                <c:pt idx="820">
                  <c:v>3322</c:v>
                </c:pt>
                <c:pt idx="821">
                  <c:v>3322</c:v>
                </c:pt>
                <c:pt idx="822">
                  <c:v>3323</c:v>
                </c:pt>
                <c:pt idx="823">
                  <c:v>3323</c:v>
                </c:pt>
                <c:pt idx="824">
                  <c:v>3324</c:v>
                </c:pt>
                <c:pt idx="825">
                  <c:v>3324</c:v>
                </c:pt>
                <c:pt idx="826">
                  <c:v>3325</c:v>
                </c:pt>
                <c:pt idx="827">
                  <c:v>3325</c:v>
                </c:pt>
                <c:pt idx="828">
                  <c:v>3326</c:v>
                </c:pt>
                <c:pt idx="829">
                  <c:v>3326</c:v>
                </c:pt>
                <c:pt idx="830">
                  <c:v>3327</c:v>
                </c:pt>
                <c:pt idx="831">
                  <c:v>3327</c:v>
                </c:pt>
                <c:pt idx="832">
                  <c:v>3328</c:v>
                </c:pt>
                <c:pt idx="833">
                  <c:v>3328</c:v>
                </c:pt>
                <c:pt idx="834">
                  <c:v>3329</c:v>
                </c:pt>
                <c:pt idx="835">
                  <c:v>3329</c:v>
                </c:pt>
                <c:pt idx="836">
                  <c:v>3330</c:v>
                </c:pt>
                <c:pt idx="837">
                  <c:v>3330</c:v>
                </c:pt>
                <c:pt idx="838">
                  <c:v>3331</c:v>
                </c:pt>
                <c:pt idx="839">
                  <c:v>3331</c:v>
                </c:pt>
                <c:pt idx="840">
                  <c:v>3332</c:v>
                </c:pt>
                <c:pt idx="841">
                  <c:v>3332</c:v>
                </c:pt>
                <c:pt idx="842">
                  <c:v>3333</c:v>
                </c:pt>
                <c:pt idx="843">
                  <c:v>3333</c:v>
                </c:pt>
                <c:pt idx="844">
                  <c:v>3334</c:v>
                </c:pt>
                <c:pt idx="845">
                  <c:v>3334</c:v>
                </c:pt>
                <c:pt idx="846">
                  <c:v>3335</c:v>
                </c:pt>
                <c:pt idx="847">
                  <c:v>3335</c:v>
                </c:pt>
                <c:pt idx="848">
                  <c:v>3336</c:v>
                </c:pt>
                <c:pt idx="849">
                  <c:v>3336</c:v>
                </c:pt>
                <c:pt idx="850">
                  <c:v>3337</c:v>
                </c:pt>
                <c:pt idx="851">
                  <c:v>3337</c:v>
                </c:pt>
                <c:pt idx="852">
                  <c:v>3338</c:v>
                </c:pt>
                <c:pt idx="853">
                  <c:v>3338</c:v>
                </c:pt>
                <c:pt idx="854">
                  <c:v>3339</c:v>
                </c:pt>
                <c:pt idx="855">
                  <c:v>3339</c:v>
                </c:pt>
                <c:pt idx="856">
                  <c:v>3340</c:v>
                </c:pt>
                <c:pt idx="857">
                  <c:v>3340</c:v>
                </c:pt>
                <c:pt idx="858">
                  <c:v>3341</c:v>
                </c:pt>
                <c:pt idx="859">
                  <c:v>3341</c:v>
                </c:pt>
                <c:pt idx="860">
                  <c:v>3342</c:v>
                </c:pt>
                <c:pt idx="861">
                  <c:v>3342</c:v>
                </c:pt>
                <c:pt idx="862">
                  <c:v>3343</c:v>
                </c:pt>
                <c:pt idx="863">
                  <c:v>3343</c:v>
                </c:pt>
                <c:pt idx="864">
                  <c:v>3344</c:v>
                </c:pt>
                <c:pt idx="865">
                  <c:v>3344</c:v>
                </c:pt>
                <c:pt idx="866">
                  <c:v>3345</c:v>
                </c:pt>
                <c:pt idx="867">
                  <c:v>3345</c:v>
                </c:pt>
                <c:pt idx="868">
                  <c:v>3346</c:v>
                </c:pt>
                <c:pt idx="869">
                  <c:v>3346</c:v>
                </c:pt>
                <c:pt idx="870">
                  <c:v>3347</c:v>
                </c:pt>
                <c:pt idx="871">
                  <c:v>3347</c:v>
                </c:pt>
                <c:pt idx="872">
                  <c:v>3348</c:v>
                </c:pt>
                <c:pt idx="873">
                  <c:v>3348</c:v>
                </c:pt>
                <c:pt idx="874">
                  <c:v>3349</c:v>
                </c:pt>
                <c:pt idx="875">
                  <c:v>3349</c:v>
                </c:pt>
                <c:pt idx="876">
                  <c:v>3350</c:v>
                </c:pt>
                <c:pt idx="877">
                  <c:v>3350</c:v>
                </c:pt>
                <c:pt idx="878">
                  <c:v>3351</c:v>
                </c:pt>
                <c:pt idx="879">
                  <c:v>3351</c:v>
                </c:pt>
                <c:pt idx="880">
                  <c:v>3352</c:v>
                </c:pt>
                <c:pt idx="881">
                  <c:v>3352</c:v>
                </c:pt>
                <c:pt idx="882">
                  <c:v>3353</c:v>
                </c:pt>
                <c:pt idx="883">
                  <c:v>3353</c:v>
                </c:pt>
                <c:pt idx="884">
                  <c:v>3354</c:v>
                </c:pt>
                <c:pt idx="885">
                  <c:v>3354</c:v>
                </c:pt>
                <c:pt idx="886">
                  <c:v>3355</c:v>
                </c:pt>
                <c:pt idx="887">
                  <c:v>3355</c:v>
                </c:pt>
                <c:pt idx="888">
                  <c:v>3356</c:v>
                </c:pt>
                <c:pt idx="889">
                  <c:v>3356</c:v>
                </c:pt>
                <c:pt idx="890">
                  <c:v>3357</c:v>
                </c:pt>
                <c:pt idx="891">
                  <c:v>3357</c:v>
                </c:pt>
                <c:pt idx="892">
                  <c:v>3358</c:v>
                </c:pt>
                <c:pt idx="893">
                  <c:v>3358</c:v>
                </c:pt>
                <c:pt idx="894">
                  <c:v>3359</c:v>
                </c:pt>
                <c:pt idx="895">
                  <c:v>3359</c:v>
                </c:pt>
                <c:pt idx="896">
                  <c:v>3360</c:v>
                </c:pt>
                <c:pt idx="897">
                  <c:v>3360</c:v>
                </c:pt>
                <c:pt idx="898">
                  <c:v>3361</c:v>
                </c:pt>
                <c:pt idx="899">
                  <c:v>3361</c:v>
                </c:pt>
                <c:pt idx="900">
                  <c:v>3362</c:v>
                </c:pt>
                <c:pt idx="901">
                  <c:v>3362</c:v>
                </c:pt>
                <c:pt idx="902">
                  <c:v>3363</c:v>
                </c:pt>
                <c:pt idx="903">
                  <c:v>3363</c:v>
                </c:pt>
                <c:pt idx="904">
                  <c:v>3364</c:v>
                </c:pt>
                <c:pt idx="905">
                  <c:v>3364</c:v>
                </c:pt>
                <c:pt idx="906">
                  <c:v>3365</c:v>
                </c:pt>
                <c:pt idx="907">
                  <c:v>3365</c:v>
                </c:pt>
                <c:pt idx="908">
                  <c:v>3366</c:v>
                </c:pt>
                <c:pt idx="909">
                  <c:v>3366</c:v>
                </c:pt>
                <c:pt idx="910">
                  <c:v>3367</c:v>
                </c:pt>
                <c:pt idx="911">
                  <c:v>3367</c:v>
                </c:pt>
                <c:pt idx="912">
                  <c:v>3368</c:v>
                </c:pt>
                <c:pt idx="913">
                  <c:v>3368</c:v>
                </c:pt>
                <c:pt idx="914">
                  <c:v>3369</c:v>
                </c:pt>
                <c:pt idx="915">
                  <c:v>3369</c:v>
                </c:pt>
                <c:pt idx="916">
                  <c:v>3370</c:v>
                </c:pt>
                <c:pt idx="917">
                  <c:v>3370</c:v>
                </c:pt>
                <c:pt idx="918">
                  <c:v>3371</c:v>
                </c:pt>
                <c:pt idx="919">
                  <c:v>3371</c:v>
                </c:pt>
                <c:pt idx="920">
                  <c:v>3372</c:v>
                </c:pt>
                <c:pt idx="921">
                  <c:v>3372</c:v>
                </c:pt>
                <c:pt idx="922">
                  <c:v>3373</c:v>
                </c:pt>
                <c:pt idx="923">
                  <c:v>3373</c:v>
                </c:pt>
                <c:pt idx="924">
                  <c:v>3374</c:v>
                </c:pt>
                <c:pt idx="925">
                  <c:v>3374</c:v>
                </c:pt>
                <c:pt idx="926">
                  <c:v>3375</c:v>
                </c:pt>
                <c:pt idx="927">
                  <c:v>3375</c:v>
                </c:pt>
                <c:pt idx="928">
                  <c:v>3376</c:v>
                </c:pt>
                <c:pt idx="929">
                  <c:v>3376</c:v>
                </c:pt>
                <c:pt idx="930">
                  <c:v>3377</c:v>
                </c:pt>
                <c:pt idx="931">
                  <c:v>3377</c:v>
                </c:pt>
                <c:pt idx="932">
                  <c:v>3378</c:v>
                </c:pt>
                <c:pt idx="933">
                  <c:v>3378</c:v>
                </c:pt>
                <c:pt idx="934">
                  <c:v>3379</c:v>
                </c:pt>
                <c:pt idx="935">
                  <c:v>3379</c:v>
                </c:pt>
                <c:pt idx="936">
                  <c:v>3380</c:v>
                </c:pt>
                <c:pt idx="937">
                  <c:v>3380</c:v>
                </c:pt>
                <c:pt idx="938">
                  <c:v>3381</c:v>
                </c:pt>
                <c:pt idx="939">
                  <c:v>3381</c:v>
                </c:pt>
                <c:pt idx="940">
                  <c:v>3382</c:v>
                </c:pt>
                <c:pt idx="941">
                  <c:v>3382</c:v>
                </c:pt>
                <c:pt idx="942">
                  <c:v>3384</c:v>
                </c:pt>
                <c:pt idx="943">
                  <c:v>3384</c:v>
                </c:pt>
                <c:pt idx="944">
                  <c:v>3385</c:v>
                </c:pt>
                <c:pt idx="945">
                  <c:v>3385</c:v>
                </c:pt>
                <c:pt idx="946">
                  <c:v>3386</c:v>
                </c:pt>
                <c:pt idx="947">
                  <c:v>3386</c:v>
                </c:pt>
                <c:pt idx="948">
                  <c:v>3387</c:v>
                </c:pt>
                <c:pt idx="949">
                  <c:v>3387</c:v>
                </c:pt>
                <c:pt idx="950">
                  <c:v>3388</c:v>
                </c:pt>
                <c:pt idx="951">
                  <c:v>3388</c:v>
                </c:pt>
                <c:pt idx="952">
                  <c:v>3389</c:v>
                </c:pt>
                <c:pt idx="953">
                  <c:v>3389</c:v>
                </c:pt>
                <c:pt idx="954">
                  <c:v>3390</c:v>
                </c:pt>
                <c:pt idx="955">
                  <c:v>3390</c:v>
                </c:pt>
                <c:pt idx="956">
                  <c:v>3391</c:v>
                </c:pt>
                <c:pt idx="957">
                  <c:v>3391</c:v>
                </c:pt>
                <c:pt idx="958">
                  <c:v>3392</c:v>
                </c:pt>
                <c:pt idx="959">
                  <c:v>3392</c:v>
                </c:pt>
                <c:pt idx="960">
                  <c:v>3393</c:v>
                </c:pt>
                <c:pt idx="961">
                  <c:v>3393</c:v>
                </c:pt>
                <c:pt idx="962">
                  <c:v>3394</c:v>
                </c:pt>
                <c:pt idx="963">
                  <c:v>3394</c:v>
                </c:pt>
                <c:pt idx="964">
                  <c:v>3395</c:v>
                </c:pt>
                <c:pt idx="965">
                  <c:v>3395</c:v>
                </c:pt>
                <c:pt idx="966">
                  <c:v>3396</c:v>
                </c:pt>
                <c:pt idx="967">
                  <c:v>3396</c:v>
                </c:pt>
                <c:pt idx="968">
                  <c:v>3397</c:v>
                </c:pt>
                <c:pt idx="969">
                  <c:v>3397</c:v>
                </c:pt>
                <c:pt idx="970">
                  <c:v>3398</c:v>
                </c:pt>
                <c:pt idx="971">
                  <c:v>3398</c:v>
                </c:pt>
                <c:pt idx="972">
                  <c:v>3399</c:v>
                </c:pt>
                <c:pt idx="973">
                  <c:v>3399</c:v>
                </c:pt>
                <c:pt idx="974">
                  <c:v>3400</c:v>
                </c:pt>
                <c:pt idx="975">
                  <c:v>3400</c:v>
                </c:pt>
                <c:pt idx="976">
                  <c:v>3401</c:v>
                </c:pt>
                <c:pt idx="977">
                  <c:v>3401</c:v>
                </c:pt>
                <c:pt idx="978">
                  <c:v>3402</c:v>
                </c:pt>
                <c:pt idx="979">
                  <c:v>3402</c:v>
                </c:pt>
                <c:pt idx="980">
                  <c:v>3403</c:v>
                </c:pt>
                <c:pt idx="981">
                  <c:v>3403</c:v>
                </c:pt>
                <c:pt idx="982">
                  <c:v>3404</c:v>
                </c:pt>
                <c:pt idx="983">
                  <c:v>3404</c:v>
                </c:pt>
                <c:pt idx="984">
                  <c:v>3405</c:v>
                </c:pt>
                <c:pt idx="985">
                  <c:v>3405</c:v>
                </c:pt>
                <c:pt idx="986">
                  <c:v>3504</c:v>
                </c:pt>
                <c:pt idx="987">
                  <c:v>3504</c:v>
                </c:pt>
                <c:pt idx="988">
                  <c:v>3504</c:v>
                </c:pt>
                <c:pt idx="989">
                  <c:v>3504</c:v>
                </c:pt>
                <c:pt idx="990">
                  <c:v>3636</c:v>
                </c:pt>
                <c:pt idx="991">
                  <c:v>3636</c:v>
                </c:pt>
                <c:pt idx="992">
                  <c:v>3643</c:v>
                </c:pt>
                <c:pt idx="993">
                  <c:v>3643</c:v>
                </c:pt>
                <c:pt idx="994">
                  <c:v>3653</c:v>
                </c:pt>
                <c:pt idx="995">
                  <c:v>3653</c:v>
                </c:pt>
                <c:pt idx="996">
                  <c:v>3708</c:v>
                </c:pt>
                <c:pt idx="997">
                  <c:v>3708</c:v>
                </c:pt>
                <c:pt idx="998">
                  <c:v>3724</c:v>
                </c:pt>
                <c:pt idx="999">
                  <c:v>3724</c:v>
                </c:pt>
                <c:pt idx="1000">
                  <c:v>3734</c:v>
                </c:pt>
                <c:pt idx="1001">
                  <c:v>3734</c:v>
                </c:pt>
              </c:numCache>
            </c:numRef>
          </c:xVal>
          <c:yVal>
            <c:numRef>
              <c:f>Computing!$AX$1111:$AX$2112</c:f>
              <c:numCache>
                <c:formatCode>0.00</c:formatCode>
                <c:ptCount val="1002"/>
                <c:pt idx="0">
                  <c:v>0.20050000000000001</c:v>
                </c:pt>
                <c:pt idx="1">
                  <c:v>0.1855</c:v>
                </c:pt>
                <c:pt idx="2">
                  <c:v>0.17549999999999999</c:v>
                </c:pt>
                <c:pt idx="3">
                  <c:v>0.17699999999999999</c:v>
                </c:pt>
                <c:pt idx="4">
                  <c:v>0.23050000000000001</c:v>
                </c:pt>
                <c:pt idx="5">
                  <c:v>0.17049999999999998</c:v>
                </c:pt>
                <c:pt idx="6">
                  <c:v>0.15150000000000002</c:v>
                </c:pt>
                <c:pt idx="7">
                  <c:v>0.14650000000000002</c:v>
                </c:pt>
                <c:pt idx="8">
                  <c:v>0.123</c:v>
                </c:pt>
                <c:pt idx="9">
                  <c:v>0.08</c:v>
                </c:pt>
                <c:pt idx="10">
                  <c:v>0.10150000000000001</c:v>
                </c:pt>
                <c:pt idx="11">
                  <c:v>0.111</c:v>
                </c:pt>
                <c:pt idx="12">
                  <c:v>7.0500000000000007E-2</c:v>
                </c:pt>
                <c:pt idx="13">
                  <c:v>7.6499999999999999E-2</c:v>
                </c:pt>
                <c:pt idx="14">
                  <c:v>8.7999999999999995E-2</c:v>
                </c:pt>
                <c:pt idx="15">
                  <c:v>6.0499999999999998E-2</c:v>
                </c:pt>
                <c:pt idx="16">
                  <c:v>5.1999999999999998E-2</c:v>
                </c:pt>
                <c:pt idx="17">
                  <c:v>4.4999999999999998E-2</c:v>
                </c:pt>
                <c:pt idx="18">
                  <c:v>4.2999999999999997E-2</c:v>
                </c:pt>
                <c:pt idx="19">
                  <c:v>6.4000000000000001E-2</c:v>
                </c:pt>
                <c:pt idx="20">
                  <c:v>5.1000000000000004E-2</c:v>
                </c:pt>
                <c:pt idx="21">
                  <c:v>5.7999999999999996E-2</c:v>
                </c:pt>
                <c:pt idx="22">
                  <c:v>5.3999999999999999E-2</c:v>
                </c:pt>
                <c:pt idx="23">
                  <c:v>5.3999999999999999E-2</c:v>
                </c:pt>
                <c:pt idx="24">
                  <c:v>0.1125</c:v>
                </c:pt>
                <c:pt idx="25">
                  <c:v>0.14249999999999999</c:v>
                </c:pt>
                <c:pt idx="26">
                  <c:v>0.14249999999999999</c:v>
                </c:pt>
                <c:pt idx="27">
                  <c:v>0.126</c:v>
                </c:pt>
                <c:pt idx="28">
                  <c:v>0.114</c:v>
                </c:pt>
                <c:pt idx="29">
                  <c:v>0.13650000000000001</c:v>
                </c:pt>
                <c:pt idx="30">
                  <c:v>0.14499999999999999</c:v>
                </c:pt>
                <c:pt idx="31">
                  <c:v>0.111</c:v>
                </c:pt>
                <c:pt idx="32">
                  <c:v>0.1195</c:v>
                </c:pt>
                <c:pt idx="33">
                  <c:v>0.111</c:v>
                </c:pt>
                <c:pt idx="34">
                  <c:v>0.129</c:v>
                </c:pt>
                <c:pt idx="35">
                  <c:v>0.1575</c:v>
                </c:pt>
                <c:pt idx="36">
                  <c:v>0.21</c:v>
                </c:pt>
                <c:pt idx="37">
                  <c:v>0.21249999999999999</c:v>
                </c:pt>
                <c:pt idx="38">
                  <c:v>0.20849999999999999</c:v>
                </c:pt>
                <c:pt idx="39">
                  <c:v>0.2185</c:v>
                </c:pt>
                <c:pt idx="40">
                  <c:v>0.16149999999999998</c:v>
                </c:pt>
                <c:pt idx="41">
                  <c:v>0.23499999999999999</c:v>
                </c:pt>
                <c:pt idx="42">
                  <c:v>0.13400000000000001</c:v>
                </c:pt>
                <c:pt idx="43">
                  <c:v>0.18149999999999999</c:v>
                </c:pt>
                <c:pt idx="44">
                  <c:v>9.0999999999999998E-2</c:v>
                </c:pt>
                <c:pt idx="45">
                  <c:v>0.23149999999999998</c:v>
                </c:pt>
                <c:pt idx="46">
                  <c:v>0.1595</c:v>
                </c:pt>
                <c:pt idx="47">
                  <c:v>0.13950000000000001</c:v>
                </c:pt>
                <c:pt idx="48">
                  <c:v>0.14449999999999999</c:v>
                </c:pt>
                <c:pt idx="49">
                  <c:v>0.13700000000000001</c:v>
                </c:pt>
                <c:pt idx="50">
                  <c:v>8.1500000000000003E-2</c:v>
                </c:pt>
                <c:pt idx="51">
                  <c:v>9.9500000000000005E-2</c:v>
                </c:pt>
                <c:pt idx="52">
                  <c:v>0.15</c:v>
                </c:pt>
                <c:pt idx="53">
                  <c:v>0.11849999999999999</c:v>
                </c:pt>
                <c:pt idx="54">
                  <c:v>0.114</c:v>
                </c:pt>
                <c:pt idx="55">
                  <c:v>0.17149999999999999</c:v>
                </c:pt>
                <c:pt idx="56">
                  <c:v>0.14300000000000002</c:v>
                </c:pt>
                <c:pt idx="57">
                  <c:v>0.158</c:v>
                </c:pt>
                <c:pt idx="58">
                  <c:v>0.16400000000000001</c:v>
                </c:pt>
                <c:pt idx="59">
                  <c:v>0.15949999999999998</c:v>
                </c:pt>
                <c:pt idx="60">
                  <c:v>0.1585</c:v>
                </c:pt>
                <c:pt idx="61">
                  <c:v>0.16049999999999998</c:v>
                </c:pt>
                <c:pt idx="62">
                  <c:v>0.1525</c:v>
                </c:pt>
                <c:pt idx="63">
                  <c:v>0.1515</c:v>
                </c:pt>
                <c:pt idx="64">
                  <c:v>0.159</c:v>
                </c:pt>
                <c:pt idx="65">
                  <c:v>0.14150000000000001</c:v>
                </c:pt>
                <c:pt idx="66">
                  <c:v>0.11649999999999999</c:v>
                </c:pt>
                <c:pt idx="67">
                  <c:v>0.123</c:v>
                </c:pt>
                <c:pt idx="68">
                  <c:v>0.1205</c:v>
                </c:pt>
                <c:pt idx="69">
                  <c:v>4.7500000000000001E-2</c:v>
                </c:pt>
                <c:pt idx="70">
                  <c:v>0.11799999999999999</c:v>
                </c:pt>
                <c:pt idx="71">
                  <c:v>9.5500000000000002E-2</c:v>
                </c:pt>
                <c:pt idx="72">
                  <c:v>0.14450000000000002</c:v>
                </c:pt>
                <c:pt idx="73">
                  <c:v>0.111</c:v>
                </c:pt>
                <c:pt idx="74">
                  <c:v>0.17699999999999999</c:v>
                </c:pt>
                <c:pt idx="75">
                  <c:v>0.154</c:v>
                </c:pt>
                <c:pt idx="76">
                  <c:v>0.111</c:v>
                </c:pt>
                <c:pt idx="77">
                  <c:v>0.10600000000000001</c:v>
                </c:pt>
                <c:pt idx="78">
                  <c:v>9.1999999999999998E-2</c:v>
                </c:pt>
                <c:pt idx="79">
                  <c:v>7.3999999999999996E-2</c:v>
                </c:pt>
                <c:pt idx="80">
                  <c:v>0.1245</c:v>
                </c:pt>
                <c:pt idx="81">
                  <c:v>8.8499999999999995E-2</c:v>
                </c:pt>
                <c:pt idx="82">
                  <c:v>8.3499999999999991E-2</c:v>
                </c:pt>
                <c:pt idx="83">
                  <c:v>4.4499999999999998E-2</c:v>
                </c:pt>
                <c:pt idx="84">
                  <c:v>0.156</c:v>
                </c:pt>
                <c:pt idx="85">
                  <c:v>0.10400000000000001</c:v>
                </c:pt>
                <c:pt idx="86">
                  <c:v>0.1305</c:v>
                </c:pt>
                <c:pt idx="87">
                  <c:v>0.10700000000000001</c:v>
                </c:pt>
                <c:pt idx="88">
                  <c:v>0.10199999999999999</c:v>
                </c:pt>
                <c:pt idx="89">
                  <c:v>0.11550000000000001</c:v>
                </c:pt>
                <c:pt idx="90">
                  <c:v>9.6000000000000002E-2</c:v>
                </c:pt>
                <c:pt idx="91">
                  <c:v>0.11700000000000001</c:v>
                </c:pt>
                <c:pt idx="92">
                  <c:v>8.0500000000000002E-2</c:v>
                </c:pt>
                <c:pt idx="93">
                  <c:v>0.10400000000000001</c:v>
                </c:pt>
                <c:pt idx="94">
                  <c:v>0.1</c:v>
                </c:pt>
                <c:pt idx="95">
                  <c:v>0.1095</c:v>
                </c:pt>
                <c:pt idx="96">
                  <c:v>0.245</c:v>
                </c:pt>
                <c:pt idx="97">
                  <c:v>0.24099999999999999</c:v>
                </c:pt>
                <c:pt idx="98">
                  <c:v>0.23250000000000001</c:v>
                </c:pt>
                <c:pt idx="99">
                  <c:v>0.24099999999999999</c:v>
                </c:pt>
                <c:pt idx="100">
                  <c:v>0.21050000000000002</c:v>
                </c:pt>
                <c:pt idx="101">
                  <c:v>0.21199999999999999</c:v>
                </c:pt>
                <c:pt idx="102">
                  <c:v>0.2175</c:v>
                </c:pt>
                <c:pt idx="103">
                  <c:v>0.127</c:v>
                </c:pt>
                <c:pt idx="104">
                  <c:v>0.19350000000000001</c:v>
                </c:pt>
                <c:pt idx="105">
                  <c:v>0.21350000000000002</c:v>
                </c:pt>
                <c:pt idx="106">
                  <c:v>0.17199999999999999</c:v>
                </c:pt>
                <c:pt idx="107">
                  <c:v>0.21550000000000002</c:v>
                </c:pt>
                <c:pt idx="108">
                  <c:v>0.16300000000000001</c:v>
                </c:pt>
                <c:pt idx="109">
                  <c:v>0.17949999999999999</c:v>
                </c:pt>
                <c:pt idx="110">
                  <c:v>0.20200000000000001</c:v>
                </c:pt>
                <c:pt idx="111">
                  <c:v>0.1895</c:v>
                </c:pt>
                <c:pt idx="112">
                  <c:v>9.5000000000000001E-2</c:v>
                </c:pt>
                <c:pt idx="113">
                  <c:v>0.14200000000000002</c:v>
                </c:pt>
                <c:pt idx="114">
                  <c:v>8.6999999999999994E-2</c:v>
                </c:pt>
                <c:pt idx="115">
                  <c:v>6.2E-2</c:v>
                </c:pt>
                <c:pt idx="116">
                  <c:v>8.5000000000000006E-2</c:v>
                </c:pt>
                <c:pt idx="117">
                  <c:v>7.8499999999999986E-2</c:v>
                </c:pt>
                <c:pt idx="118">
                  <c:v>0.08</c:v>
                </c:pt>
                <c:pt idx="119">
                  <c:v>7.5499999999999998E-2</c:v>
                </c:pt>
                <c:pt idx="120">
                  <c:v>0.1265</c:v>
                </c:pt>
                <c:pt idx="121">
                  <c:v>8.199999999999999E-2</c:v>
                </c:pt>
                <c:pt idx="122">
                  <c:v>0.16</c:v>
                </c:pt>
                <c:pt idx="123">
                  <c:v>0.19550000000000001</c:v>
                </c:pt>
                <c:pt idx="124">
                  <c:v>0.16949999999999998</c:v>
                </c:pt>
                <c:pt idx="125">
                  <c:v>0.17049999999999998</c:v>
                </c:pt>
                <c:pt idx="126">
                  <c:v>0.16700000000000001</c:v>
                </c:pt>
                <c:pt idx="127">
                  <c:v>0.1855</c:v>
                </c:pt>
                <c:pt idx="128">
                  <c:v>0.17849999999999999</c:v>
                </c:pt>
                <c:pt idx="129">
                  <c:v>0.15049999999999999</c:v>
                </c:pt>
                <c:pt idx="130">
                  <c:v>0.16849999999999998</c:v>
                </c:pt>
                <c:pt idx="131">
                  <c:v>0.20850000000000002</c:v>
                </c:pt>
                <c:pt idx="132">
                  <c:v>0.19400000000000001</c:v>
                </c:pt>
                <c:pt idx="133">
                  <c:v>0.14550000000000002</c:v>
                </c:pt>
                <c:pt idx="134">
                  <c:v>0.1905</c:v>
                </c:pt>
                <c:pt idx="135">
                  <c:v>0.1915</c:v>
                </c:pt>
                <c:pt idx="136">
                  <c:v>4.9500000000000002E-2</c:v>
                </c:pt>
                <c:pt idx="137">
                  <c:v>9.9000000000000005E-2</c:v>
                </c:pt>
                <c:pt idx="138">
                  <c:v>0.1125</c:v>
                </c:pt>
                <c:pt idx="139">
                  <c:v>0.23150000000000001</c:v>
                </c:pt>
                <c:pt idx="140">
                  <c:v>0.14100000000000001</c:v>
                </c:pt>
                <c:pt idx="141">
                  <c:v>0.152</c:v>
                </c:pt>
                <c:pt idx="142">
                  <c:v>0.13100000000000001</c:v>
                </c:pt>
                <c:pt idx="143">
                  <c:v>0.1295</c:v>
                </c:pt>
                <c:pt idx="144">
                  <c:v>0</c:v>
                </c:pt>
                <c:pt idx="145">
                  <c:v>0.123</c:v>
                </c:pt>
                <c:pt idx="146">
                  <c:v>0.25</c:v>
                </c:pt>
                <c:pt idx="147">
                  <c:v>0.20749999999999999</c:v>
                </c:pt>
                <c:pt idx="148">
                  <c:v>0.13850000000000001</c:v>
                </c:pt>
                <c:pt idx="149">
                  <c:v>8.6499999999999994E-2</c:v>
                </c:pt>
                <c:pt idx="150">
                  <c:v>0</c:v>
                </c:pt>
                <c:pt idx="151">
                  <c:v>0.10400000000000001</c:v>
                </c:pt>
                <c:pt idx="152">
                  <c:v>0.11849999999999999</c:v>
                </c:pt>
                <c:pt idx="153">
                  <c:v>0.16899999999999998</c:v>
                </c:pt>
                <c:pt idx="154">
                  <c:v>0.2175</c:v>
                </c:pt>
                <c:pt idx="155">
                  <c:v>0.14499999999999999</c:v>
                </c:pt>
                <c:pt idx="156">
                  <c:v>0</c:v>
                </c:pt>
                <c:pt idx="157">
                  <c:v>0</c:v>
                </c:pt>
                <c:pt idx="158">
                  <c:v>7.1999999999999995E-2</c:v>
                </c:pt>
                <c:pt idx="159">
                  <c:v>9.5500000000000002E-2</c:v>
                </c:pt>
                <c:pt idx="160">
                  <c:v>0.1125</c:v>
                </c:pt>
                <c:pt idx="161">
                  <c:v>0.13350000000000001</c:v>
                </c:pt>
                <c:pt idx="162">
                  <c:v>0.13350000000000001</c:v>
                </c:pt>
                <c:pt idx="163">
                  <c:v>9.8500000000000004E-2</c:v>
                </c:pt>
                <c:pt idx="164">
                  <c:v>0.10650000000000001</c:v>
                </c:pt>
                <c:pt idx="165">
                  <c:v>0.1215</c:v>
                </c:pt>
                <c:pt idx="166">
                  <c:v>8.5999999999999993E-2</c:v>
                </c:pt>
                <c:pt idx="167">
                  <c:v>0.14399999999999999</c:v>
                </c:pt>
                <c:pt idx="168">
                  <c:v>0.11899999999999999</c:v>
                </c:pt>
                <c:pt idx="169">
                  <c:v>8.5499999999999993E-2</c:v>
                </c:pt>
                <c:pt idx="170">
                  <c:v>9.4500000000000001E-2</c:v>
                </c:pt>
                <c:pt idx="171">
                  <c:v>0.13150000000000001</c:v>
                </c:pt>
                <c:pt idx="172">
                  <c:v>0.14350000000000002</c:v>
                </c:pt>
                <c:pt idx="173">
                  <c:v>0.16300000000000001</c:v>
                </c:pt>
                <c:pt idx="174">
                  <c:v>0.19500000000000001</c:v>
                </c:pt>
                <c:pt idx="175">
                  <c:v>0.184</c:v>
                </c:pt>
                <c:pt idx="176">
                  <c:v>0</c:v>
                </c:pt>
                <c:pt idx="177">
                  <c:v>0.127</c:v>
                </c:pt>
                <c:pt idx="178">
                  <c:v>0.14050000000000001</c:v>
                </c:pt>
                <c:pt idx="179">
                  <c:v>0.11700000000000001</c:v>
                </c:pt>
                <c:pt idx="180">
                  <c:v>0.14350000000000002</c:v>
                </c:pt>
                <c:pt idx="181">
                  <c:v>0.13200000000000001</c:v>
                </c:pt>
                <c:pt idx="182">
                  <c:v>0.1255</c:v>
                </c:pt>
                <c:pt idx="183">
                  <c:v>0.107</c:v>
                </c:pt>
                <c:pt idx="184">
                  <c:v>0.1275</c:v>
                </c:pt>
                <c:pt idx="185">
                  <c:v>9.5500000000000002E-2</c:v>
                </c:pt>
                <c:pt idx="186">
                  <c:v>0.10349999999999999</c:v>
                </c:pt>
                <c:pt idx="187">
                  <c:v>0.10100000000000001</c:v>
                </c:pt>
                <c:pt idx="188">
                  <c:v>8.6999999999999994E-2</c:v>
                </c:pt>
                <c:pt idx="189">
                  <c:v>0.11599999999999999</c:v>
                </c:pt>
                <c:pt idx="190">
                  <c:v>0.113</c:v>
                </c:pt>
                <c:pt idx="191">
                  <c:v>0.14449999999999999</c:v>
                </c:pt>
                <c:pt idx="192">
                  <c:v>0.10249999999999999</c:v>
                </c:pt>
                <c:pt idx="193">
                  <c:v>0.122</c:v>
                </c:pt>
                <c:pt idx="194">
                  <c:v>0.1255</c:v>
                </c:pt>
                <c:pt idx="195">
                  <c:v>0.1075</c:v>
                </c:pt>
                <c:pt idx="196">
                  <c:v>0.10050000000000001</c:v>
                </c:pt>
                <c:pt idx="197">
                  <c:v>9.0999999999999998E-2</c:v>
                </c:pt>
                <c:pt idx="198">
                  <c:v>8.6999999999999994E-2</c:v>
                </c:pt>
                <c:pt idx="199">
                  <c:v>8.0500000000000002E-2</c:v>
                </c:pt>
                <c:pt idx="200">
                  <c:v>0.10200000000000001</c:v>
                </c:pt>
                <c:pt idx="201">
                  <c:v>6.7000000000000004E-2</c:v>
                </c:pt>
                <c:pt idx="202">
                  <c:v>4.1999999999999996E-2</c:v>
                </c:pt>
                <c:pt idx="203">
                  <c:v>8.5499999999999993E-2</c:v>
                </c:pt>
                <c:pt idx="204">
                  <c:v>0.14699999999999999</c:v>
                </c:pt>
                <c:pt idx="205">
                  <c:v>0.122</c:v>
                </c:pt>
                <c:pt idx="206">
                  <c:v>0.14300000000000002</c:v>
                </c:pt>
                <c:pt idx="207">
                  <c:v>0.17349999999999999</c:v>
                </c:pt>
                <c:pt idx="208">
                  <c:v>0.05</c:v>
                </c:pt>
                <c:pt idx="209">
                  <c:v>8.6499999999999994E-2</c:v>
                </c:pt>
                <c:pt idx="210">
                  <c:v>8.6000000000000007E-2</c:v>
                </c:pt>
                <c:pt idx="211">
                  <c:v>0.10700000000000001</c:v>
                </c:pt>
                <c:pt idx="212">
                  <c:v>0.10100000000000001</c:v>
                </c:pt>
                <c:pt idx="213">
                  <c:v>8.5000000000000006E-2</c:v>
                </c:pt>
                <c:pt idx="214">
                  <c:v>0.10300000000000001</c:v>
                </c:pt>
                <c:pt idx="215">
                  <c:v>7.6999999999999999E-2</c:v>
                </c:pt>
                <c:pt idx="216">
                  <c:v>0.11600000000000001</c:v>
                </c:pt>
                <c:pt idx="217">
                  <c:v>5.6999999999999995E-2</c:v>
                </c:pt>
                <c:pt idx="218">
                  <c:v>7.1000000000000008E-2</c:v>
                </c:pt>
                <c:pt idx="219">
                  <c:v>5.45E-2</c:v>
                </c:pt>
                <c:pt idx="220">
                  <c:v>3.7999999999999999E-2</c:v>
                </c:pt>
                <c:pt idx="221">
                  <c:v>6.4000000000000001E-2</c:v>
                </c:pt>
                <c:pt idx="222">
                  <c:v>4.2500000000000003E-2</c:v>
                </c:pt>
                <c:pt idx="223">
                  <c:v>3.6000000000000004E-2</c:v>
                </c:pt>
                <c:pt idx="224">
                  <c:v>2.7E-2</c:v>
                </c:pt>
                <c:pt idx="225">
                  <c:v>4.7E-2</c:v>
                </c:pt>
                <c:pt idx="226">
                  <c:v>4.2000000000000003E-2</c:v>
                </c:pt>
                <c:pt idx="227">
                  <c:v>2.6500000000000003E-2</c:v>
                </c:pt>
                <c:pt idx="228">
                  <c:v>3.9E-2</c:v>
                </c:pt>
                <c:pt idx="229">
                  <c:v>5.1499999999999997E-2</c:v>
                </c:pt>
                <c:pt idx="230">
                  <c:v>3.2500000000000001E-2</c:v>
                </c:pt>
                <c:pt idx="231">
                  <c:v>3.2000000000000001E-2</c:v>
                </c:pt>
                <c:pt idx="232">
                  <c:v>0.1145</c:v>
                </c:pt>
                <c:pt idx="233">
                  <c:v>0.13600000000000001</c:v>
                </c:pt>
                <c:pt idx="234">
                  <c:v>7.1500000000000008E-2</c:v>
                </c:pt>
                <c:pt idx="235">
                  <c:v>0.10350000000000001</c:v>
                </c:pt>
                <c:pt idx="236">
                  <c:v>0.127</c:v>
                </c:pt>
                <c:pt idx="237">
                  <c:v>0.14000000000000001</c:v>
                </c:pt>
                <c:pt idx="238">
                  <c:v>0.13800000000000001</c:v>
                </c:pt>
                <c:pt idx="239">
                  <c:v>0.20900000000000002</c:v>
                </c:pt>
                <c:pt idx="240">
                  <c:v>0.17549999999999999</c:v>
                </c:pt>
                <c:pt idx="241">
                  <c:v>0.186</c:v>
                </c:pt>
                <c:pt idx="242">
                  <c:v>0.14050000000000001</c:v>
                </c:pt>
                <c:pt idx="243">
                  <c:v>0.192</c:v>
                </c:pt>
                <c:pt idx="244">
                  <c:v>0.20300000000000001</c:v>
                </c:pt>
                <c:pt idx="245">
                  <c:v>0.186</c:v>
                </c:pt>
                <c:pt idx="246">
                  <c:v>0.17749999999999999</c:v>
                </c:pt>
                <c:pt idx="247">
                  <c:v>0.19950000000000001</c:v>
                </c:pt>
                <c:pt idx="248">
                  <c:v>0.1575</c:v>
                </c:pt>
                <c:pt idx="249">
                  <c:v>0.19</c:v>
                </c:pt>
                <c:pt idx="250">
                  <c:v>0.1585</c:v>
                </c:pt>
                <c:pt idx="251">
                  <c:v>0.17699999999999999</c:v>
                </c:pt>
                <c:pt idx="252">
                  <c:v>0.1585</c:v>
                </c:pt>
                <c:pt idx="253">
                  <c:v>0.17199999999999999</c:v>
                </c:pt>
                <c:pt idx="254">
                  <c:v>0.1585</c:v>
                </c:pt>
                <c:pt idx="255">
                  <c:v>0.153</c:v>
                </c:pt>
                <c:pt idx="256">
                  <c:v>0.19600000000000001</c:v>
                </c:pt>
                <c:pt idx="257">
                  <c:v>0.15049999999999999</c:v>
                </c:pt>
                <c:pt idx="258">
                  <c:v>0.17149999999999999</c:v>
                </c:pt>
                <c:pt idx="259">
                  <c:v>0.14799999999999999</c:v>
                </c:pt>
                <c:pt idx="260">
                  <c:v>0.17199999999999999</c:v>
                </c:pt>
                <c:pt idx="261">
                  <c:v>0.16550000000000001</c:v>
                </c:pt>
                <c:pt idx="262">
                  <c:v>0.16799999999999998</c:v>
                </c:pt>
                <c:pt idx="263">
                  <c:v>0.151</c:v>
                </c:pt>
                <c:pt idx="264">
                  <c:v>0.17399999999999999</c:v>
                </c:pt>
                <c:pt idx="265">
                  <c:v>0.1845</c:v>
                </c:pt>
                <c:pt idx="266">
                  <c:v>0.1825</c:v>
                </c:pt>
                <c:pt idx="267">
                  <c:v>0.17399999999999999</c:v>
                </c:pt>
                <c:pt idx="268">
                  <c:v>0.14300000000000002</c:v>
                </c:pt>
                <c:pt idx="269">
                  <c:v>0.16049999999999998</c:v>
                </c:pt>
                <c:pt idx="270">
                  <c:v>0.14300000000000002</c:v>
                </c:pt>
                <c:pt idx="271">
                  <c:v>0.13700000000000001</c:v>
                </c:pt>
                <c:pt idx="272">
                  <c:v>0.1545</c:v>
                </c:pt>
                <c:pt idx="273">
                  <c:v>0.17949999999999999</c:v>
                </c:pt>
                <c:pt idx="274">
                  <c:v>0.16250000000000001</c:v>
                </c:pt>
                <c:pt idx="275">
                  <c:v>0.158</c:v>
                </c:pt>
                <c:pt idx="276">
                  <c:v>0.2</c:v>
                </c:pt>
                <c:pt idx="277">
                  <c:v>0.16450000000000001</c:v>
                </c:pt>
                <c:pt idx="278">
                  <c:v>0.215</c:v>
                </c:pt>
                <c:pt idx="279">
                  <c:v>0.19700000000000001</c:v>
                </c:pt>
                <c:pt idx="280">
                  <c:v>0.151</c:v>
                </c:pt>
                <c:pt idx="281">
                  <c:v>0.13350000000000001</c:v>
                </c:pt>
                <c:pt idx="282">
                  <c:v>0.1885</c:v>
                </c:pt>
                <c:pt idx="283">
                  <c:v>0.20599999999999999</c:v>
                </c:pt>
                <c:pt idx="284">
                  <c:v>0.17549999999999999</c:v>
                </c:pt>
                <c:pt idx="285">
                  <c:v>0.17549999999999999</c:v>
                </c:pt>
                <c:pt idx="286">
                  <c:v>0.17949999999999999</c:v>
                </c:pt>
                <c:pt idx="287">
                  <c:v>0.1585</c:v>
                </c:pt>
                <c:pt idx="288">
                  <c:v>0.192</c:v>
                </c:pt>
                <c:pt idx="289">
                  <c:v>0.16949999999999998</c:v>
                </c:pt>
                <c:pt idx="290">
                  <c:v>0.19550000000000001</c:v>
                </c:pt>
                <c:pt idx="291">
                  <c:v>0.17049999999999998</c:v>
                </c:pt>
                <c:pt idx="292">
                  <c:v>0.1845</c:v>
                </c:pt>
                <c:pt idx="293">
                  <c:v>0.17</c:v>
                </c:pt>
                <c:pt idx="294">
                  <c:v>0.19500000000000001</c:v>
                </c:pt>
                <c:pt idx="295">
                  <c:v>0.17649999999999999</c:v>
                </c:pt>
                <c:pt idx="296">
                  <c:v>0.15</c:v>
                </c:pt>
                <c:pt idx="297">
                  <c:v>0.14700000000000002</c:v>
                </c:pt>
                <c:pt idx="298">
                  <c:v>0.15200000000000002</c:v>
                </c:pt>
                <c:pt idx="299">
                  <c:v>0.14549999999999999</c:v>
                </c:pt>
                <c:pt idx="300">
                  <c:v>0.14150000000000001</c:v>
                </c:pt>
                <c:pt idx="301">
                  <c:v>0.1605</c:v>
                </c:pt>
                <c:pt idx="302">
                  <c:v>0.16299999999999998</c:v>
                </c:pt>
                <c:pt idx="303">
                  <c:v>0.14600000000000002</c:v>
                </c:pt>
                <c:pt idx="304">
                  <c:v>0.17349999999999999</c:v>
                </c:pt>
                <c:pt idx="305">
                  <c:v>0.1845</c:v>
                </c:pt>
                <c:pt idx="306">
                  <c:v>0.16949999999999998</c:v>
                </c:pt>
                <c:pt idx="307">
                  <c:v>0.18049999999999999</c:v>
                </c:pt>
                <c:pt idx="308">
                  <c:v>0.16799999999999998</c:v>
                </c:pt>
                <c:pt idx="309">
                  <c:v>0.1595</c:v>
                </c:pt>
                <c:pt idx="310">
                  <c:v>0.187</c:v>
                </c:pt>
                <c:pt idx="311">
                  <c:v>0.17549999999999999</c:v>
                </c:pt>
                <c:pt idx="312">
                  <c:v>0.16599999999999998</c:v>
                </c:pt>
                <c:pt idx="313">
                  <c:v>0.16250000000000001</c:v>
                </c:pt>
                <c:pt idx="314">
                  <c:v>0.17449999999999999</c:v>
                </c:pt>
                <c:pt idx="315">
                  <c:v>0.1535</c:v>
                </c:pt>
                <c:pt idx="316">
                  <c:v>0.15949999999999998</c:v>
                </c:pt>
                <c:pt idx="317">
                  <c:v>0.16750000000000001</c:v>
                </c:pt>
                <c:pt idx="318">
                  <c:v>0.19400000000000001</c:v>
                </c:pt>
                <c:pt idx="319">
                  <c:v>0</c:v>
                </c:pt>
                <c:pt idx="320">
                  <c:v>0.1865</c:v>
                </c:pt>
                <c:pt idx="321">
                  <c:v>0.17699999999999999</c:v>
                </c:pt>
                <c:pt idx="322">
                  <c:v>0.183</c:v>
                </c:pt>
                <c:pt idx="323">
                  <c:v>0.21</c:v>
                </c:pt>
                <c:pt idx="324">
                  <c:v>0.1865</c:v>
                </c:pt>
                <c:pt idx="325">
                  <c:v>0.21299999999999999</c:v>
                </c:pt>
                <c:pt idx="326">
                  <c:v>0.23849999999999999</c:v>
                </c:pt>
                <c:pt idx="327">
                  <c:v>0.1925</c:v>
                </c:pt>
                <c:pt idx="328">
                  <c:v>0.2225</c:v>
                </c:pt>
                <c:pt idx="329">
                  <c:v>0.20799999999999999</c:v>
                </c:pt>
                <c:pt idx="330">
                  <c:v>0.19500000000000001</c:v>
                </c:pt>
                <c:pt idx="331">
                  <c:v>0.17449999999999999</c:v>
                </c:pt>
                <c:pt idx="332">
                  <c:v>0.20899999999999999</c:v>
                </c:pt>
                <c:pt idx="333">
                  <c:v>0.17949999999999999</c:v>
                </c:pt>
                <c:pt idx="334">
                  <c:v>0.1925</c:v>
                </c:pt>
                <c:pt idx="335">
                  <c:v>0.19750000000000001</c:v>
                </c:pt>
                <c:pt idx="336">
                  <c:v>0.19850000000000001</c:v>
                </c:pt>
                <c:pt idx="337">
                  <c:v>0.192</c:v>
                </c:pt>
                <c:pt idx="338">
                  <c:v>0.1925</c:v>
                </c:pt>
                <c:pt idx="339">
                  <c:v>0.16500000000000001</c:v>
                </c:pt>
                <c:pt idx="340">
                  <c:v>0.248</c:v>
                </c:pt>
                <c:pt idx="341">
                  <c:v>0.21199999999999999</c:v>
                </c:pt>
                <c:pt idx="342">
                  <c:v>0.248</c:v>
                </c:pt>
                <c:pt idx="343">
                  <c:v>0.20250000000000001</c:v>
                </c:pt>
                <c:pt idx="344">
                  <c:v>0.22449999999999998</c:v>
                </c:pt>
                <c:pt idx="345">
                  <c:v>0.13300000000000001</c:v>
                </c:pt>
                <c:pt idx="346">
                  <c:v>0.158</c:v>
                </c:pt>
                <c:pt idx="347">
                  <c:v>9.2999999999999999E-2</c:v>
                </c:pt>
                <c:pt idx="348">
                  <c:v>0.15150000000000002</c:v>
                </c:pt>
                <c:pt idx="349">
                  <c:v>0.126</c:v>
                </c:pt>
                <c:pt idx="350">
                  <c:v>0.109</c:v>
                </c:pt>
                <c:pt idx="351">
                  <c:v>0.126</c:v>
                </c:pt>
                <c:pt idx="352">
                  <c:v>0.1065</c:v>
                </c:pt>
                <c:pt idx="353">
                  <c:v>0.111</c:v>
                </c:pt>
                <c:pt idx="354">
                  <c:v>0.13450000000000001</c:v>
                </c:pt>
                <c:pt idx="355">
                  <c:v>0.12</c:v>
                </c:pt>
                <c:pt idx="356">
                  <c:v>0.14549999999999999</c:v>
                </c:pt>
                <c:pt idx="357">
                  <c:v>0.11600000000000001</c:v>
                </c:pt>
                <c:pt idx="358">
                  <c:v>0.1135</c:v>
                </c:pt>
                <c:pt idx="359">
                  <c:v>0.1225</c:v>
                </c:pt>
                <c:pt idx="360">
                  <c:v>0.122</c:v>
                </c:pt>
                <c:pt idx="361">
                  <c:v>0.10300000000000001</c:v>
                </c:pt>
                <c:pt idx="362">
                  <c:v>0.11649999999999999</c:v>
                </c:pt>
                <c:pt idx="363">
                  <c:v>8.7499999999999994E-2</c:v>
                </c:pt>
                <c:pt idx="364">
                  <c:v>9.2499999999999999E-2</c:v>
                </c:pt>
                <c:pt idx="365">
                  <c:v>0.106</c:v>
                </c:pt>
                <c:pt idx="366">
                  <c:v>9.35E-2</c:v>
                </c:pt>
                <c:pt idx="367">
                  <c:v>0.11799999999999999</c:v>
                </c:pt>
                <c:pt idx="368">
                  <c:v>0.10650000000000001</c:v>
                </c:pt>
                <c:pt idx="369">
                  <c:v>0.1</c:v>
                </c:pt>
                <c:pt idx="370">
                  <c:v>9.4E-2</c:v>
                </c:pt>
                <c:pt idx="371">
                  <c:v>0.1195</c:v>
                </c:pt>
                <c:pt idx="372">
                  <c:v>0.14150000000000001</c:v>
                </c:pt>
                <c:pt idx="373">
                  <c:v>0.128</c:v>
                </c:pt>
                <c:pt idx="374">
                  <c:v>0.105</c:v>
                </c:pt>
                <c:pt idx="375">
                  <c:v>9.5000000000000001E-2</c:v>
                </c:pt>
                <c:pt idx="376">
                  <c:v>0.11899999999999999</c:v>
                </c:pt>
                <c:pt idx="377">
                  <c:v>0.129</c:v>
                </c:pt>
                <c:pt idx="378">
                  <c:v>0.122</c:v>
                </c:pt>
                <c:pt idx="379">
                  <c:v>0.13300000000000001</c:v>
                </c:pt>
                <c:pt idx="380">
                  <c:v>0.17049999999999998</c:v>
                </c:pt>
                <c:pt idx="381">
                  <c:v>0.127</c:v>
                </c:pt>
                <c:pt idx="382">
                  <c:v>0.124</c:v>
                </c:pt>
                <c:pt idx="383">
                  <c:v>0.13700000000000001</c:v>
                </c:pt>
                <c:pt idx="384">
                  <c:v>0.14249999999999999</c:v>
                </c:pt>
                <c:pt idx="385">
                  <c:v>0.11550000000000001</c:v>
                </c:pt>
                <c:pt idx="386">
                  <c:v>0.1255</c:v>
                </c:pt>
                <c:pt idx="387">
                  <c:v>0.1285</c:v>
                </c:pt>
                <c:pt idx="388">
                  <c:v>0.1055</c:v>
                </c:pt>
                <c:pt idx="389">
                  <c:v>0.09</c:v>
                </c:pt>
                <c:pt idx="390">
                  <c:v>0.10249999999999999</c:v>
                </c:pt>
                <c:pt idx="391">
                  <c:v>8.7499999999999994E-2</c:v>
                </c:pt>
                <c:pt idx="392">
                  <c:v>0.11200000000000002</c:v>
                </c:pt>
                <c:pt idx="393">
                  <c:v>0.1105</c:v>
                </c:pt>
                <c:pt idx="394">
                  <c:v>0.10900000000000001</c:v>
                </c:pt>
                <c:pt idx="395">
                  <c:v>0.13200000000000001</c:v>
                </c:pt>
                <c:pt idx="396">
                  <c:v>0.11549999999999999</c:v>
                </c:pt>
                <c:pt idx="397">
                  <c:v>0.11649999999999999</c:v>
                </c:pt>
                <c:pt idx="398">
                  <c:v>9.35E-2</c:v>
                </c:pt>
                <c:pt idx="399">
                  <c:v>9.6500000000000002E-2</c:v>
                </c:pt>
                <c:pt idx="400">
                  <c:v>9.4500000000000001E-2</c:v>
                </c:pt>
                <c:pt idx="401">
                  <c:v>0.10349999999999999</c:v>
                </c:pt>
                <c:pt idx="402">
                  <c:v>0.14449999999999999</c:v>
                </c:pt>
                <c:pt idx="403">
                  <c:v>0.123</c:v>
                </c:pt>
                <c:pt idx="404">
                  <c:v>8.8999999999999996E-2</c:v>
                </c:pt>
                <c:pt idx="405">
                  <c:v>0.11649999999999999</c:v>
                </c:pt>
                <c:pt idx="406">
                  <c:v>0.13200000000000001</c:v>
                </c:pt>
                <c:pt idx="407">
                  <c:v>0.107</c:v>
                </c:pt>
                <c:pt idx="408">
                  <c:v>0.15</c:v>
                </c:pt>
                <c:pt idx="409">
                  <c:v>0.14000000000000001</c:v>
                </c:pt>
                <c:pt idx="410">
                  <c:v>0.129</c:v>
                </c:pt>
                <c:pt idx="411">
                  <c:v>0.126</c:v>
                </c:pt>
                <c:pt idx="412">
                  <c:v>0.1095</c:v>
                </c:pt>
                <c:pt idx="413">
                  <c:v>0.10249999999999999</c:v>
                </c:pt>
                <c:pt idx="414">
                  <c:v>0.11</c:v>
                </c:pt>
                <c:pt idx="415">
                  <c:v>0.1105</c:v>
                </c:pt>
                <c:pt idx="416">
                  <c:v>0.114</c:v>
                </c:pt>
                <c:pt idx="417">
                  <c:v>0.10800000000000001</c:v>
                </c:pt>
                <c:pt idx="418">
                  <c:v>6.7000000000000004E-2</c:v>
                </c:pt>
                <c:pt idx="419">
                  <c:v>0.10400000000000001</c:v>
                </c:pt>
                <c:pt idx="420">
                  <c:v>0.11799999999999999</c:v>
                </c:pt>
                <c:pt idx="421">
                  <c:v>0.11199999999999999</c:v>
                </c:pt>
                <c:pt idx="422">
                  <c:v>0.11049999999999999</c:v>
                </c:pt>
                <c:pt idx="423">
                  <c:v>0.1055</c:v>
                </c:pt>
                <c:pt idx="424">
                  <c:v>0.13</c:v>
                </c:pt>
                <c:pt idx="425">
                  <c:v>0.1275</c:v>
                </c:pt>
                <c:pt idx="426">
                  <c:v>0.10850000000000001</c:v>
                </c:pt>
                <c:pt idx="427">
                  <c:v>0.1105</c:v>
                </c:pt>
                <c:pt idx="428">
                  <c:v>0.10200000000000001</c:v>
                </c:pt>
                <c:pt idx="429">
                  <c:v>0.13250000000000001</c:v>
                </c:pt>
                <c:pt idx="430">
                  <c:v>0.1255</c:v>
                </c:pt>
                <c:pt idx="431">
                  <c:v>0.11599999999999999</c:v>
                </c:pt>
                <c:pt idx="432">
                  <c:v>0.10100000000000001</c:v>
                </c:pt>
                <c:pt idx="433">
                  <c:v>0.1075</c:v>
                </c:pt>
                <c:pt idx="434">
                  <c:v>0.108</c:v>
                </c:pt>
                <c:pt idx="435">
                  <c:v>0.11900000000000001</c:v>
                </c:pt>
                <c:pt idx="436">
                  <c:v>0.11550000000000001</c:v>
                </c:pt>
                <c:pt idx="437">
                  <c:v>9.9500000000000005E-2</c:v>
                </c:pt>
                <c:pt idx="438">
                  <c:v>0.1115</c:v>
                </c:pt>
                <c:pt idx="439">
                  <c:v>0.1115</c:v>
                </c:pt>
                <c:pt idx="440">
                  <c:v>0.11399999999999999</c:v>
                </c:pt>
                <c:pt idx="441">
                  <c:v>0.10300000000000001</c:v>
                </c:pt>
                <c:pt idx="442">
                  <c:v>8.9499999999999996E-2</c:v>
                </c:pt>
                <c:pt idx="443">
                  <c:v>5.8999999999999997E-2</c:v>
                </c:pt>
                <c:pt idx="444">
                  <c:v>6.8500000000000005E-2</c:v>
                </c:pt>
                <c:pt idx="445">
                  <c:v>8.1499999999999989E-2</c:v>
                </c:pt>
                <c:pt idx="446">
                  <c:v>6.4500000000000002E-2</c:v>
                </c:pt>
                <c:pt idx="447">
                  <c:v>6.4500000000000002E-2</c:v>
                </c:pt>
                <c:pt idx="448">
                  <c:v>7.1500000000000008E-2</c:v>
                </c:pt>
                <c:pt idx="449">
                  <c:v>0.09</c:v>
                </c:pt>
                <c:pt idx="450">
                  <c:v>7.0999999999999994E-2</c:v>
                </c:pt>
                <c:pt idx="451">
                  <c:v>7.9000000000000001E-2</c:v>
                </c:pt>
                <c:pt idx="452">
                  <c:v>0.1</c:v>
                </c:pt>
                <c:pt idx="453">
                  <c:v>0.154</c:v>
                </c:pt>
                <c:pt idx="454">
                  <c:v>0.127</c:v>
                </c:pt>
                <c:pt idx="455">
                  <c:v>0.113</c:v>
                </c:pt>
                <c:pt idx="456">
                  <c:v>0.11600000000000001</c:v>
                </c:pt>
                <c:pt idx="457">
                  <c:v>0.1075</c:v>
                </c:pt>
                <c:pt idx="458">
                  <c:v>0.1125</c:v>
                </c:pt>
                <c:pt idx="459">
                  <c:v>0.121</c:v>
                </c:pt>
                <c:pt idx="460">
                  <c:v>0.11899999999999999</c:v>
                </c:pt>
                <c:pt idx="461">
                  <c:v>0.11799999999999999</c:v>
                </c:pt>
                <c:pt idx="462">
                  <c:v>0.1295</c:v>
                </c:pt>
                <c:pt idx="463">
                  <c:v>0.14450000000000002</c:v>
                </c:pt>
                <c:pt idx="464">
                  <c:v>0</c:v>
                </c:pt>
                <c:pt idx="465">
                  <c:v>0</c:v>
                </c:pt>
                <c:pt idx="466">
                  <c:v>0.14499999999999999</c:v>
                </c:pt>
                <c:pt idx="467">
                  <c:v>0.11199999999999999</c:v>
                </c:pt>
                <c:pt idx="468">
                  <c:v>0.1245</c:v>
                </c:pt>
                <c:pt idx="469">
                  <c:v>0.125</c:v>
                </c:pt>
                <c:pt idx="470">
                  <c:v>0.11899999999999999</c:v>
                </c:pt>
                <c:pt idx="471">
                  <c:v>0.1255</c:v>
                </c:pt>
                <c:pt idx="472">
                  <c:v>0.13250000000000001</c:v>
                </c:pt>
                <c:pt idx="473">
                  <c:v>0.11899999999999999</c:v>
                </c:pt>
                <c:pt idx="474">
                  <c:v>8.1000000000000003E-2</c:v>
                </c:pt>
                <c:pt idx="475">
                  <c:v>0.13</c:v>
                </c:pt>
                <c:pt idx="476">
                  <c:v>9.7500000000000003E-2</c:v>
                </c:pt>
                <c:pt idx="477">
                  <c:v>0</c:v>
                </c:pt>
                <c:pt idx="478">
                  <c:v>0.1295</c:v>
                </c:pt>
                <c:pt idx="479">
                  <c:v>0.13200000000000001</c:v>
                </c:pt>
                <c:pt idx="480">
                  <c:v>0.11650000000000001</c:v>
                </c:pt>
                <c:pt idx="481">
                  <c:v>0.11899999999999999</c:v>
                </c:pt>
                <c:pt idx="482">
                  <c:v>0.11700000000000001</c:v>
                </c:pt>
                <c:pt idx="483">
                  <c:v>0.11449999999999999</c:v>
                </c:pt>
                <c:pt idx="484">
                  <c:v>0.11549999999999999</c:v>
                </c:pt>
                <c:pt idx="485">
                  <c:v>0.128</c:v>
                </c:pt>
                <c:pt idx="486">
                  <c:v>0.123</c:v>
                </c:pt>
                <c:pt idx="487">
                  <c:v>0.1115</c:v>
                </c:pt>
                <c:pt idx="488">
                  <c:v>0.14249999999999999</c:v>
                </c:pt>
                <c:pt idx="489">
                  <c:v>0.13550000000000001</c:v>
                </c:pt>
                <c:pt idx="490">
                  <c:v>0.11550000000000001</c:v>
                </c:pt>
                <c:pt idx="491">
                  <c:v>0.14699999999999999</c:v>
                </c:pt>
                <c:pt idx="492">
                  <c:v>0.1245</c:v>
                </c:pt>
                <c:pt idx="493">
                  <c:v>0.13600000000000001</c:v>
                </c:pt>
                <c:pt idx="494">
                  <c:v>0.1265</c:v>
                </c:pt>
                <c:pt idx="495">
                  <c:v>0.14550000000000002</c:v>
                </c:pt>
                <c:pt idx="496">
                  <c:v>0.10100000000000001</c:v>
                </c:pt>
                <c:pt idx="497">
                  <c:v>0.1</c:v>
                </c:pt>
                <c:pt idx="498">
                  <c:v>0.17199999999999999</c:v>
                </c:pt>
                <c:pt idx="499">
                  <c:v>0.1275</c:v>
                </c:pt>
                <c:pt idx="500">
                  <c:v>0.14700000000000002</c:v>
                </c:pt>
                <c:pt idx="501">
                  <c:v>0.13650000000000001</c:v>
                </c:pt>
                <c:pt idx="502">
                  <c:v>0.152</c:v>
                </c:pt>
                <c:pt idx="503">
                  <c:v>0.122</c:v>
                </c:pt>
                <c:pt idx="504">
                  <c:v>0.1255</c:v>
                </c:pt>
                <c:pt idx="505">
                  <c:v>0.1575</c:v>
                </c:pt>
                <c:pt idx="506">
                  <c:v>0.14600000000000002</c:v>
                </c:pt>
                <c:pt idx="507">
                  <c:v>0.14300000000000002</c:v>
                </c:pt>
                <c:pt idx="508">
                  <c:v>0.11549999999999999</c:v>
                </c:pt>
                <c:pt idx="509">
                  <c:v>0.1205</c:v>
                </c:pt>
                <c:pt idx="510">
                  <c:v>0.11549999999999999</c:v>
                </c:pt>
                <c:pt idx="511">
                  <c:v>0.10650000000000001</c:v>
                </c:pt>
                <c:pt idx="512">
                  <c:v>0.12</c:v>
                </c:pt>
                <c:pt idx="513">
                  <c:v>0.16849999999999998</c:v>
                </c:pt>
                <c:pt idx="514">
                  <c:v>0.14550000000000002</c:v>
                </c:pt>
                <c:pt idx="515">
                  <c:v>0.1285</c:v>
                </c:pt>
                <c:pt idx="516">
                  <c:v>0.124</c:v>
                </c:pt>
                <c:pt idx="517">
                  <c:v>0.14000000000000001</c:v>
                </c:pt>
                <c:pt idx="518">
                  <c:v>9.9000000000000005E-2</c:v>
                </c:pt>
                <c:pt idx="519">
                  <c:v>9.4E-2</c:v>
                </c:pt>
                <c:pt idx="520">
                  <c:v>0.11849999999999999</c:v>
                </c:pt>
                <c:pt idx="521">
                  <c:v>0</c:v>
                </c:pt>
                <c:pt idx="522">
                  <c:v>0.115</c:v>
                </c:pt>
                <c:pt idx="523">
                  <c:v>0.11549999999999999</c:v>
                </c:pt>
                <c:pt idx="524">
                  <c:v>0.11649999999999999</c:v>
                </c:pt>
                <c:pt idx="525">
                  <c:v>0.114</c:v>
                </c:pt>
                <c:pt idx="526">
                  <c:v>0.13600000000000001</c:v>
                </c:pt>
                <c:pt idx="527">
                  <c:v>0.13800000000000001</c:v>
                </c:pt>
                <c:pt idx="528">
                  <c:v>8.8499999999999995E-2</c:v>
                </c:pt>
                <c:pt idx="529">
                  <c:v>0.10550000000000001</c:v>
                </c:pt>
                <c:pt idx="530">
                  <c:v>0.1235</c:v>
                </c:pt>
                <c:pt idx="531">
                  <c:v>0.109</c:v>
                </c:pt>
                <c:pt idx="532">
                  <c:v>0.13400000000000001</c:v>
                </c:pt>
                <c:pt idx="533">
                  <c:v>0.123</c:v>
                </c:pt>
                <c:pt idx="534">
                  <c:v>0.10350000000000001</c:v>
                </c:pt>
                <c:pt idx="535">
                  <c:v>0.126</c:v>
                </c:pt>
                <c:pt idx="536">
                  <c:v>0.113</c:v>
                </c:pt>
                <c:pt idx="537">
                  <c:v>0.1115</c:v>
                </c:pt>
                <c:pt idx="538">
                  <c:v>0.11899999999999999</c:v>
                </c:pt>
                <c:pt idx="539">
                  <c:v>0.12</c:v>
                </c:pt>
                <c:pt idx="540">
                  <c:v>9.5500000000000002E-2</c:v>
                </c:pt>
                <c:pt idx="541">
                  <c:v>9.2999999999999999E-2</c:v>
                </c:pt>
                <c:pt idx="542">
                  <c:v>0.10300000000000001</c:v>
                </c:pt>
                <c:pt idx="543">
                  <c:v>7.1999999999999995E-2</c:v>
                </c:pt>
                <c:pt idx="544">
                  <c:v>9.5500000000000002E-2</c:v>
                </c:pt>
                <c:pt idx="545">
                  <c:v>0.1195</c:v>
                </c:pt>
                <c:pt idx="546">
                  <c:v>0.13200000000000001</c:v>
                </c:pt>
                <c:pt idx="547">
                  <c:v>0.13350000000000001</c:v>
                </c:pt>
                <c:pt idx="548">
                  <c:v>0.1135</c:v>
                </c:pt>
                <c:pt idx="549">
                  <c:v>0.13650000000000001</c:v>
                </c:pt>
                <c:pt idx="550">
                  <c:v>9.8000000000000004E-2</c:v>
                </c:pt>
                <c:pt idx="551">
                  <c:v>0.13550000000000001</c:v>
                </c:pt>
                <c:pt idx="552">
                  <c:v>0.1115</c:v>
                </c:pt>
                <c:pt idx="553">
                  <c:v>0.11349999999999999</c:v>
                </c:pt>
                <c:pt idx="554">
                  <c:v>0.13450000000000001</c:v>
                </c:pt>
                <c:pt idx="555">
                  <c:v>0.11799999999999999</c:v>
                </c:pt>
                <c:pt idx="556">
                  <c:v>0.123</c:v>
                </c:pt>
                <c:pt idx="557">
                  <c:v>0.13200000000000001</c:v>
                </c:pt>
                <c:pt idx="558">
                  <c:v>0.15</c:v>
                </c:pt>
                <c:pt idx="559">
                  <c:v>0.12</c:v>
                </c:pt>
                <c:pt idx="560">
                  <c:v>0.13450000000000001</c:v>
                </c:pt>
                <c:pt idx="561">
                  <c:v>0.13100000000000001</c:v>
                </c:pt>
                <c:pt idx="562">
                  <c:v>0.11550000000000001</c:v>
                </c:pt>
                <c:pt idx="563">
                  <c:v>0.1115</c:v>
                </c:pt>
                <c:pt idx="564">
                  <c:v>0.10200000000000001</c:v>
                </c:pt>
                <c:pt idx="565">
                  <c:v>0.14200000000000002</c:v>
                </c:pt>
                <c:pt idx="566">
                  <c:v>0.1215</c:v>
                </c:pt>
                <c:pt idx="567">
                  <c:v>0.1075</c:v>
                </c:pt>
                <c:pt idx="568">
                  <c:v>0.1</c:v>
                </c:pt>
                <c:pt idx="569">
                  <c:v>0.10850000000000001</c:v>
                </c:pt>
                <c:pt idx="570">
                  <c:v>0.106</c:v>
                </c:pt>
                <c:pt idx="571">
                  <c:v>0.11599999999999999</c:v>
                </c:pt>
                <c:pt idx="572">
                  <c:v>0.1105</c:v>
                </c:pt>
                <c:pt idx="573">
                  <c:v>8.6999999999999994E-2</c:v>
                </c:pt>
                <c:pt idx="574">
                  <c:v>0.129</c:v>
                </c:pt>
                <c:pt idx="575">
                  <c:v>0.1135</c:v>
                </c:pt>
                <c:pt idx="576">
                  <c:v>0.13100000000000001</c:v>
                </c:pt>
                <c:pt idx="577">
                  <c:v>0.11349999999999999</c:v>
                </c:pt>
                <c:pt idx="578">
                  <c:v>0.1215</c:v>
                </c:pt>
                <c:pt idx="579">
                  <c:v>0.122</c:v>
                </c:pt>
                <c:pt idx="580">
                  <c:v>9.2999999999999999E-2</c:v>
                </c:pt>
                <c:pt idx="581">
                  <c:v>0.10949999999999999</c:v>
                </c:pt>
                <c:pt idx="582">
                  <c:v>9.7500000000000003E-2</c:v>
                </c:pt>
                <c:pt idx="583">
                  <c:v>9.35E-2</c:v>
                </c:pt>
                <c:pt idx="584">
                  <c:v>0.14149999999999999</c:v>
                </c:pt>
                <c:pt idx="585">
                  <c:v>0.126</c:v>
                </c:pt>
                <c:pt idx="586">
                  <c:v>9.7500000000000003E-2</c:v>
                </c:pt>
                <c:pt idx="587">
                  <c:v>0.14249999999999999</c:v>
                </c:pt>
                <c:pt idx="588">
                  <c:v>0.1245</c:v>
                </c:pt>
                <c:pt idx="589">
                  <c:v>0.111</c:v>
                </c:pt>
                <c:pt idx="590">
                  <c:v>0.1195</c:v>
                </c:pt>
                <c:pt idx="591">
                  <c:v>0.11749999999999999</c:v>
                </c:pt>
                <c:pt idx="592">
                  <c:v>9.9500000000000005E-2</c:v>
                </c:pt>
                <c:pt idx="593">
                  <c:v>7.9500000000000001E-2</c:v>
                </c:pt>
                <c:pt idx="594">
                  <c:v>0.104</c:v>
                </c:pt>
                <c:pt idx="595">
                  <c:v>9.4500000000000001E-2</c:v>
                </c:pt>
                <c:pt idx="596">
                  <c:v>8.8499999999999995E-2</c:v>
                </c:pt>
                <c:pt idx="597">
                  <c:v>0.125</c:v>
                </c:pt>
                <c:pt idx="598">
                  <c:v>0.11599999999999999</c:v>
                </c:pt>
                <c:pt idx="599">
                  <c:v>0.111</c:v>
                </c:pt>
                <c:pt idx="600">
                  <c:v>0.1095</c:v>
                </c:pt>
                <c:pt idx="601">
                  <c:v>0.1285</c:v>
                </c:pt>
                <c:pt idx="602">
                  <c:v>7.9000000000000001E-2</c:v>
                </c:pt>
                <c:pt idx="603">
                  <c:v>0.13200000000000001</c:v>
                </c:pt>
                <c:pt idx="604">
                  <c:v>0.11849999999999999</c:v>
                </c:pt>
                <c:pt idx="605">
                  <c:v>9.2999999999999999E-2</c:v>
                </c:pt>
                <c:pt idx="606">
                  <c:v>0.10300000000000001</c:v>
                </c:pt>
                <c:pt idx="607">
                  <c:v>0.125</c:v>
                </c:pt>
                <c:pt idx="608">
                  <c:v>9.6000000000000002E-2</c:v>
                </c:pt>
                <c:pt idx="609">
                  <c:v>0.1205</c:v>
                </c:pt>
                <c:pt idx="610">
                  <c:v>0.12</c:v>
                </c:pt>
                <c:pt idx="611">
                  <c:v>8.3500000000000005E-2</c:v>
                </c:pt>
                <c:pt idx="612">
                  <c:v>0.10100000000000001</c:v>
                </c:pt>
                <c:pt idx="613">
                  <c:v>9.8000000000000004E-2</c:v>
                </c:pt>
                <c:pt idx="614">
                  <c:v>0.10300000000000001</c:v>
                </c:pt>
                <c:pt idx="615">
                  <c:v>7.8E-2</c:v>
                </c:pt>
                <c:pt idx="616">
                  <c:v>0.1225</c:v>
                </c:pt>
                <c:pt idx="617">
                  <c:v>0.115</c:v>
                </c:pt>
                <c:pt idx="618">
                  <c:v>0.15049999999999999</c:v>
                </c:pt>
                <c:pt idx="619">
                  <c:v>9.8000000000000004E-2</c:v>
                </c:pt>
                <c:pt idx="620">
                  <c:v>0.1085</c:v>
                </c:pt>
                <c:pt idx="621">
                  <c:v>0.14050000000000001</c:v>
                </c:pt>
                <c:pt idx="622">
                  <c:v>0.13600000000000001</c:v>
                </c:pt>
                <c:pt idx="623">
                  <c:v>0.10600000000000001</c:v>
                </c:pt>
                <c:pt idx="624">
                  <c:v>0.11199999999999999</c:v>
                </c:pt>
                <c:pt idx="625">
                  <c:v>0.1265</c:v>
                </c:pt>
                <c:pt idx="626">
                  <c:v>9.1999999999999998E-2</c:v>
                </c:pt>
                <c:pt idx="627">
                  <c:v>0.13850000000000001</c:v>
                </c:pt>
                <c:pt idx="628">
                  <c:v>9.7500000000000003E-2</c:v>
                </c:pt>
                <c:pt idx="629">
                  <c:v>8.8999999999999996E-2</c:v>
                </c:pt>
                <c:pt idx="630">
                  <c:v>0.11200000000000002</c:v>
                </c:pt>
                <c:pt idx="631">
                  <c:v>0.14049999999999999</c:v>
                </c:pt>
                <c:pt idx="632">
                  <c:v>0.126</c:v>
                </c:pt>
                <c:pt idx="633">
                  <c:v>0.109</c:v>
                </c:pt>
                <c:pt idx="634">
                  <c:v>0.1285</c:v>
                </c:pt>
                <c:pt idx="635">
                  <c:v>0.16400000000000001</c:v>
                </c:pt>
                <c:pt idx="636">
                  <c:v>0.1</c:v>
                </c:pt>
                <c:pt idx="637">
                  <c:v>8.1500000000000003E-2</c:v>
                </c:pt>
                <c:pt idx="638">
                  <c:v>8.8499999999999995E-2</c:v>
                </c:pt>
                <c:pt idx="639">
                  <c:v>8.4500000000000006E-2</c:v>
                </c:pt>
                <c:pt idx="640">
                  <c:v>0.1275</c:v>
                </c:pt>
                <c:pt idx="641">
                  <c:v>8.8499999999999995E-2</c:v>
                </c:pt>
                <c:pt idx="642">
                  <c:v>8.0500000000000002E-2</c:v>
                </c:pt>
                <c:pt idx="643">
                  <c:v>0.13250000000000001</c:v>
                </c:pt>
                <c:pt idx="644">
                  <c:v>0.11150000000000002</c:v>
                </c:pt>
                <c:pt idx="645">
                  <c:v>0.10900000000000001</c:v>
                </c:pt>
                <c:pt idx="646">
                  <c:v>0.123</c:v>
                </c:pt>
                <c:pt idx="647">
                  <c:v>0.13800000000000001</c:v>
                </c:pt>
                <c:pt idx="648">
                  <c:v>9.5500000000000002E-2</c:v>
                </c:pt>
                <c:pt idx="649">
                  <c:v>0.16349999999999998</c:v>
                </c:pt>
                <c:pt idx="650">
                  <c:v>0.11899999999999999</c:v>
                </c:pt>
                <c:pt idx="651">
                  <c:v>0.11050000000000001</c:v>
                </c:pt>
                <c:pt idx="652">
                  <c:v>0.1055</c:v>
                </c:pt>
                <c:pt idx="653">
                  <c:v>0.1275</c:v>
                </c:pt>
                <c:pt idx="654">
                  <c:v>7.9500000000000001E-2</c:v>
                </c:pt>
                <c:pt idx="655">
                  <c:v>0.121</c:v>
                </c:pt>
                <c:pt idx="656">
                  <c:v>0.1105</c:v>
                </c:pt>
                <c:pt idx="657">
                  <c:v>0.11199999999999999</c:v>
                </c:pt>
                <c:pt idx="658">
                  <c:v>8.2500000000000004E-2</c:v>
                </c:pt>
                <c:pt idx="659">
                  <c:v>7.350000000000001E-2</c:v>
                </c:pt>
                <c:pt idx="660">
                  <c:v>0.11099999999999999</c:v>
                </c:pt>
                <c:pt idx="661">
                  <c:v>0.1135</c:v>
                </c:pt>
                <c:pt idx="662">
                  <c:v>7.9000000000000001E-2</c:v>
                </c:pt>
                <c:pt idx="663">
                  <c:v>0.111</c:v>
                </c:pt>
                <c:pt idx="664">
                  <c:v>0.1205</c:v>
                </c:pt>
                <c:pt idx="665">
                  <c:v>0.1205</c:v>
                </c:pt>
                <c:pt idx="666">
                  <c:v>0.16450000000000001</c:v>
                </c:pt>
                <c:pt idx="667">
                  <c:v>0.13900000000000001</c:v>
                </c:pt>
                <c:pt idx="668">
                  <c:v>9.7500000000000003E-2</c:v>
                </c:pt>
                <c:pt idx="669">
                  <c:v>0.11549999999999999</c:v>
                </c:pt>
                <c:pt idx="670">
                  <c:v>0.1195</c:v>
                </c:pt>
                <c:pt idx="671">
                  <c:v>0.1235</c:v>
                </c:pt>
                <c:pt idx="672">
                  <c:v>0.13800000000000001</c:v>
                </c:pt>
                <c:pt idx="673">
                  <c:v>0.11699999999999999</c:v>
                </c:pt>
                <c:pt idx="674">
                  <c:v>0.153</c:v>
                </c:pt>
                <c:pt idx="675">
                  <c:v>0.14949999999999999</c:v>
                </c:pt>
                <c:pt idx="676">
                  <c:v>0.127</c:v>
                </c:pt>
                <c:pt idx="677">
                  <c:v>0.10100000000000001</c:v>
                </c:pt>
                <c:pt idx="678">
                  <c:v>0.13850000000000001</c:v>
                </c:pt>
                <c:pt idx="679">
                  <c:v>0.13550000000000001</c:v>
                </c:pt>
                <c:pt idx="680">
                  <c:v>0.13900000000000001</c:v>
                </c:pt>
                <c:pt idx="681">
                  <c:v>0.12</c:v>
                </c:pt>
                <c:pt idx="682">
                  <c:v>0.14349999999999999</c:v>
                </c:pt>
                <c:pt idx="683">
                  <c:v>0.129</c:v>
                </c:pt>
                <c:pt idx="684">
                  <c:v>0.16049999999999998</c:v>
                </c:pt>
                <c:pt idx="685">
                  <c:v>0.1255</c:v>
                </c:pt>
                <c:pt idx="686">
                  <c:v>7.85E-2</c:v>
                </c:pt>
                <c:pt idx="687">
                  <c:v>0.11649999999999999</c:v>
                </c:pt>
                <c:pt idx="688">
                  <c:v>9.9500000000000005E-2</c:v>
                </c:pt>
                <c:pt idx="689">
                  <c:v>0.11649999999999999</c:v>
                </c:pt>
                <c:pt idx="690">
                  <c:v>9.8500000000000004E-2</c:v>
                </c:pt>
                <c:pt idx="691">
                  <c:v>8.5000000000000006E-2</c:v>
                </c:pt>
                <c:pt idx="692">
                  <c:v>9.6500000000000002E-2</c:v>
                </c:pt>
                <c:pt idx="693">
                  <c:v>0.14150000000000001</c:v>
                </c:pt>
                <c:pt idx="694">
                  <c:v>0.10150000000000001</c:v>
                </c:pt>
                <c:pt idx="695">
                  <c:v>0.10900000000000001</c:v>
                </c:pt>
                <c:pt idx="696">
                  <c:v>9.0999999999999998E-2</c:v>
                </c:pt>
                <c:pt idx="697">
                  <c:v>9.4E-2</c:v>
                </c:pt>
                <c:pt idx="698">
                  <c:v>9.7000000000000003E-2</c:v>
                </c:pt>
                <c:pt idx="699">
                  <c:v>0.11349999999999999</c:v>
                </c:pt>
                <c:pt idx="700">
                  <c:v>7.4499999999999997E-2</c:v>
                </c:pt>
                <c:pt idx="701">
                  <c:v>9.6500000000000002E-2</c:v>
                </c:pt>
                <c:pt idx="702">
                  <c:v>5.6000000000000001E-2</c:v>
                </c:pt>
                <c:pt idx="703">
                  <c:v>9.0499999999999997E-2</c:v>
                </c:pt>
                <c:pt idx="704">
                  <c:v>0.14499999999999999</c:v>
                </c:pt>
                <c:pt idx="705">
                  <c:v>0.124</c:v>
                </c:pt>
                <c:pt idx="706">
                  <c:v>0.125</c:v>
                </c:pt>
                <c:pt idx="707">
                  <c:v>7.7499999999999999E-2</c:v>
                </c:pt>
                <c:pt idx="708">
                  <c:v>0.13550000000000001</c:v>
                </c:pt>
                <c:pt idx="709">
                  <c:v>0.13750000000000001</c:v>
                </c:pt>
                <c:pt idx="710">
                  <c:v>0.14900000000000002</c:v>
                </c:pt>
                <c:pt idx="711">
                  <c:v>0.11600000000000001</c:v>
                </c:pt>
                <c:pt idx="712">
                  <c:v>0.13650000000000001</c:v>
                </c:pt>
                <c:pt idx="713">
                  <c:v>0.13100000000000001</c:v>
                </c:pt>
                <c:pt idx="714">
                  <c:v>0.12</c:v>
                </c:pt>
                <c:pt idx="715">
                  <c:v>0.1535</c:v>
                </c:pt>
                <c:pt idx="716">
                  <c:v>0.13</c:v>
                </c:pt>
                <c:pt idx="717">
                  <c:v>0.125</c:v>
                </c:pt>
                <c:pt idx="718">
                  <c:v>0.16549999999999998</c:v>
                </c:pt>
                <c:pt idx="719">
                  <c:v>0.1215</c:v>
                </c:pt>
                <c:pt idx="720">
                  <c:v>0.129</c:v>
                </c:pt>
                <c:pt idx="721">
                  <c:v>0.1145</c:v>
                </c:pt>
                <c:pt idx="722">
                  <c:v>0.1215</c:v>
                </c:pt>
                <c:pt idx="723">
                  <c:v>0.15550000000000003</c:v>
                </c:pt>
                <c:pt idx="724">
                  <c:v>0.14450000000000002</c:v>
                </c:pt>
                <c:pt idx="725">
                  <c:v>0.11849999999999999</c:v>
                </c:pt>
                <c:pt idx="726">
                  <c:v>0.1565</c:v>
                </c:pt>
                <c:pt idx="727">
                  <c:v>0.11649999999999999</c:v>
                </c:pt>
                <c:pt idx="728">
                  <c:v>0.10400000000000001</c:v>
                </c:pt>
                <c:pt idx="729">
                  <c:v>0.11799999999999999</c:v>
                </c:pt>
                <c:pt idx="730">
                  <c:v>0.158</c:v>
                </c:pt>
                <c:pt idx="731">
                  <c:v>0.115</c:v>
                </c:pt>
                <c:pt idx="732">
                  <c:v>0.122</c:v>
                </c:pt>
                <c:pt idx="733">
                  <c:v>0.11700000000000001</c:v>
                </c:pt>
                <c:pt idx="734">
                  <c:v>0.10849999999999999</c:v>
                </c:pt>
                <c:pt idx="735">
                  <c:v>0.128</c:v>
                </c:pt>
                <c:pt idx="736">
                  <c:v>0.09</c:v>
                </c:pt>
                <c:pt idx="737">
                  <c:v>0.11349999999999999</c:v>
                </c:pt>
                <c:pt idx="738">
                  <c:v>0.112</c:v>
                </c:pt>
                <c:pt idx="739">
                  <c:v>0.13300000000000001</c:v>
                </c:pt>
                <c:pt idx="740">
                  <c:v>0.105</c:v>
                </c:pt>
                <c:pt idx="741">
                  <c:v>0.1135</c:v>
                </c:pt>
                <c:pt idx="742">
                  <c:v>0.13800000000000001</c:v>
                </c:pt>
                <c:pt idx="743">
                  <c:v>9.6000000000000002E-2</c:v>
                </c:pt>
                <c:pt idx="744">
                  <c:v>0.11200000000000002</c:v>
                </c:pt>
                <c:pt idx="745">
                  <c:v>0.13150000000000001</c:v>
                </c:pt>
                <c:pt idx="746">
                  <c:v>9.0999999999999998E-2</c:v>
                </c:pt>
                <c:pt idx="747">
                  <c:v>9.8500000000000004E-2</c:v>
                </c:pt>
                <c:pt idx="748">
                  <c:v>9.5000000000000001E-2</c:v>
                </c:pt>
                <c:pt idx="749">
                  <c:v>0.1115</c:v>
                </c:pt>
                <c:pt idx="750">
                  <c:v>0.10450000000000001</c:v>
                </c:pt>
                <c:pt idx="751">
                  <c:v>0.1</c:v>
                </c:pt>
                <c:pt idx="752">
                  <c:v>9.7500000000000003E-2</c:v>
                </c:pt>
                <c:pt idx="753">
                  <c:v>0.1115</c:v>
                </c:pt>
                <c:pt idx="754">
                  <c:v>0.1205</c:v>
                </c:pt>
                <c:pt idx="755">
                  <c:v>0.10600000000000001</c:v>
                </c:pt>
                <c:pt idx="756">
                  <c:v>8.5499999999999993E-2</c:v>
                </c:pt>
                <c:pt idx="757">
                  <c:v>0.08</c:v>
                </c:pt>
                <c:pt idx="758">
                  <c:v>0.1</c:v>
                </c:pt>
                <c:pt idx="759">
                  <c:v>7.4999999999999997E-2</c:v>
                </c:pt>
                <c:pt idx="760">
                  <c:v>8.9499999999999996E-2</c:v>
                </c:pt>
                <c:pt idx="761">
                  <c:v>6.4000000000000001E-2</c:v>
                </c:pt>
                <c:pt idx="762">
                  <c:v>7.350000000000001E-2</c:v>
                </c:pt>
                <c:pt idx="763">
                  <c:v>6.9500000000000006E-2</c:v>
                </c:pt>
                <c:pt idx="764">
                  <c:v>6.4000000000000001E-2</c:v>
                </c:pt>
                <c:pt idx="765">
                  <c:v>6.4500000000000002E-2</c:v>
                </c:pt>
                <c:pt idx="766">
                  <c:v>7.3499999999999996E-2</c:v>
                </c:pt>
                <c:pt idx="767">
                  <c:v>7.4499999999999997E-2</c:v>
                </c:pt>
                <c:pt idx="768">
                  <c:v>9.5500000000000002E-2</c:v>
                </c:pt>
                <c:pt idx="769">
                  <c:v>8.8499999999999995E-2</c:v>
                </c:pt>
                <c:pt idx="770">
                  <c:v>0.09</c:v>
                </c:pt>
                <c:pt idx="771">
                  <c:v>6.6500000000000004E-2</c:v>
                </c:pt>
                <c:pt idx="772">
                  <c:v>0.106</c:v>
                </c:pt>
                <c:pt idx="773">
                  <c:v>0.10150000000000001</c:v>
                </c:pt>
                <c:pt idx="774">
                  <c:v>0.10249999999999999</c:v>
                </c:pt>
                <c:pt idx="775">
                  <c:v>7.6499999999999999E-2</c:v>
                </c:pt>
                <c:pt idx="776">
                  <c:v>0.1215</c:v>
                </c:pt>
                <c:pt idx="777">
                  <c:v>6.8500000000000005E-2</c:v>
                </c:pt>
                <c:pt idx="778">
                  <c:v>0.06</c:v>
                </c:pt>
                <c:pt idx="779">
                  <c:v>5.8000000000000003E-2</c:v>
                </c:pt>
                <c:pt idx="780">
                  <c:v>9.6500000000000002E-2</c:v>
                </c:pt>
                <c:pt idx="781">
                  <c:v>0.10700000000000001</c:v>
                </c:pt>
                <c:pt idx="782">
                  <c:v>9.0999999999999998E-2</c:v>
                </c:pt>
                <c:pt idx="783">
                  <c:v>7.3999999999999996E-2</c:v>
                </c:pt>
                <c:pt idx="784">
                  <c:v>7.0499999999999993E-2</c:v>
                </c:pt>
                <c:pt idx="785">
                  <c:v>8.7499999999999994E-2</c:v>
                </c:pt>
                <c:pt idx="786">
                  <c:v>6.8500000000000005E-2</c:v>
                </c:pt>
                <c:pt idx="787">
                  <c:v>7.5999999999999998E-2</c:v>
                </c:pt>
                <c:pt idx="788">
                  <c:v>9.9500000000000005E-2</c:v>
                </c:pt>
                <c:pt idx="789">
                  <c:v>9.35E-2</c:v>
                </c:pt>
                <c:pt idx="790">
                  <c:v>8.3499999999999991E-2</c:v>
                </c:pt>
                <c:pt idx="791">
                  <c:v>8.7000000000000008E-2</c:v>
                </c:pt>
                <c:pt idx="792">
                  <c:v>8.8999999999999996E-2</c:v>
                </c:pt>
                <c:pt idx="793">
                  <c:v>7.3999999999999996E-2</c:v>
                </c:pt>
                <c:pt idx="794">
                  <c:v>0.108</c:v>
                </c:pt>
                <c:pt idx="795">
                  <c:v>9.7500000000000003E-2</c:v>
                </c:pt>
                <c:pt idx="796">
                  <c:v>5.8999999999999997E-2</c:v>
                </c:pt>
                <c:pt idx="797">
                  <c:v>6.9500000000000006E-2</c:v>
                </c:pt>
                <c:pt idx="798">
                  <c:v>0.10950000000000001</c:v>
                </c:pt>
                <c:pt idx="799">
                  <c:v>0.106</c:v>
                </c:pt>
                <c:pt idx="800">
                  <c:v>0.1265</c:v>
                </c:pt>
                <c:pt idx="801">
                  <c:v>0.11049999999999999</c:v>
                </c:pt>
                <c:pt idx="802">
                  <c:v>9.2999999999999999E-2</c:v>
                </c:pt>
                <c:pt idx="803">
                  <c:v>9.2999999999999999E-2</c:v>
                </c:pt>
                <c:pt idx="804">
                  <c:v>8.2500000000000004E-2</c:v>
                </c:pt>
                <c:pt idx="805">
                  <c:v>5.6999999999999995E-2</c:v>
                </c:pt>
                <c:pt idx="806">
                  <c:v>6.9500000000000006E-2</c:v>
                </c:pt>
                <c:pt idx="807">
                  <c:v>4.5499999999999999E-2</c:v>
                </c:pt>
                <c:pt idx="808">
                  <c:v>6.5500000000000003E-2</c:v>
                </c:pt>
                <c:pt idx="809">
                  <c:v>9.1499999999999998E-2</c:v>
                </c:pt>
                <c:pt idx="810">
                  <c:v>9.6000000000000002E-2</c:v>
                </c:pt>
                <c:pt idx="811">
                  <c:v>7.6999999999999999E-2</c:v>
                </c:pt>
                <c:pt idx="812">
                  <c:v>0.1205</c:v>
                </c:pt>
                <c:pt idx="813">
                  <c:v>0.1205</c:v>
                </c:pt>
                <c:pt idx="814">
                  <c:v>0.1075</c:v>
                </c:pt>
                <c:pt idx="815">
                  <c:v>9.5500000000000002E-2</c:v>
                </c:pt>
                <c:pt idx="816">
                  <c:v>8.5999999999999993E-2</c:v>
                </c:pt>
                <c:pt idx="817">
                  <c:v>8.2500000000000004E-2</c:v>
                </c:pt>
                <c:pt idx="818">
                  <c:v>8.0500000000000002E-2</c:v>
                </c:pt>
                <c:pt idx="819">
                  <c:v>9.2999999999999999E-2</c:v>
                </c:pt>
                <c:pt idx="820">
                  <c:v>8.8999999999999996E-2</c:v>
                </c:pt>
                <c:pt idx="821">
                  <c:v>9.7500000000000003E-2</c:v>
                </c:pt>
                <c:pt idx="822">
                  <c:v>0.10850000000000001</c:v>
                </c:pt>
                <c:pt idx="823">
                  <c:v>0.104</c:v>
                </c:pt>
                <c:pt idx="824">
                  <c:v>9.0499999999999997E-2</c:v>
                </c:pt>
                <c:pt idx="825">
                  <c:v>8.8999999999999996E-2</c:v>
                </c:pt>
                <c:pt idx="826">
                  <c:v>7.8E-2</c:v>
                </c:pt>
                <c:pt idx="827">
                  <c:v>8.9499999999999996E-2</c:v>
                </c:pt>
                <c:pt idx="828">
                  <c:v>0.1135</c:v>
                </c:pt>
                <c:pt idx="829">
                  <c:v>8.3499999999999991E-2</c:v>
                </c:pt>
                <c:pt idx="830">
                  <c:v>0.1075</c:v>
                </c:pt>
                <c:pt idx="831">
                  <c:v>9.8000000000000004E-2</c:v>
                </c:pt>
                <c:pt idx="832">
                  <c:v>7.4499999999999997E-2</c:v>
                </c:pt>
                <c:pt idx="833">
                  <c:v>8.6999999999999994E-2</c:v>
                </c:pt>
                <c:pt idx="834">
                  <c:v>8.2000000000000003E-2</c:v>
                </c:pt>
                <c:pt idx="835">
                  <c:v>6.4500000000000002E-2</c:v>
                </c:pt>
                <c:pt idx="836">
                  <c:v>6.7000000000000004E-2</c:v>
                </c:pt>
                <c:pt idx="837">
                  <c:v>7.9000000000000001E-2</c:v>
                </c:pt>
                <c:pt idx="838">
                  <c:v>7.0500000000000007E-2</c:v>
                </c:pt>
                <c:pt idx="839">
                  <c:v>8.5000000000000006E-2</c:v>
                </c:pt>
                <c:pt idx="840">
                  <c:v>9.8000000000000004E-2</c:v>
                </c:pt>
                <c:pt idx="841">
                  <c:v>9.1499999999999998E-2</c:v>
                </c:pt>
                <c:pt idx="842">
                  <c:v>0.10050000000000001</c:v>
                </c:pt>
                <c:pt idx="843">
                  <c:v>6.1499999999999999E-2</c:v>
                </c:pt>
                <c:pt idx="844">
                  <c:v>8.4500000000000006E-2</c:v>
                </c:pt>
                <c:pt idx="845">
                  <c:v>8.4500000000000006E-2</c:v>
                </c:pt>
                <c:pt idx="846">
                  <c:v>8.2000000000000003E-2</c:v>
                </c:pt>
                <c:pt idx="847">
                  <c:v>8.1000000000000003E-2</c:v>
                </c:pt>
                <c:pt idx="848">
                  <c:v>7.4499999999999997E-2</c:v>
                </c:pt>
                <c:pt idx="849">
                  <c:v>8.5499999999999993E-2</c:v>
                </c:pt>
                <c:pt idx="850">
                  <c:v>9.2499999999999999E-2</c:v>
                </c:pt>
                <c:pt idx="851">
                  <c:v>9.9000000000000005E-2</c:v>
                </c:pt>
                <c:pt idx="852">
                  <c:v>7.5999999999999998E-2</c:v>
                </c:pt>
                <c:pt idx="853">
                  <c:v>0.10050000000000001</c:v>
                </c:pt>
                <c:pt idx="854">
                  <c:v>9.5500000000000002E-2</c:v>
                </c:pt>
                <c:pt idx="855">
                  <c:v>8.9499999999999996E-2</c:v>
                </c:pt>
                <c:pt idx="856">
                  <c:v>8.5999999999999993E-2</c:v>
                </c:pt>
                <c:pt idx="857">
                  <c:v>8.5999999999999993E-2</c:v>
                </c:pt>
                <c:pt idx="858">
                  <c:v>5.8499999999999996E-2</c:v>
                </c:pt>
                <c:pt idx="859">
                  <c:v>8.2000000000000003E-2</c:v>
                </c:pt>
                <c:pt idx="860">
                  <c:v>9.1999999999999998E-2</c:v>
                </c:pt>
                <c:pt idx="861">
                  <c:v>7.4499999999999997E-2</c:v>
                </c:pt>
                <c:pt idx="862">
                  <c:v>9.1999999999999998E-2</c:v>
                </c:pt>
                <c:pt idx="863">
                  <c:v>7.8E-2</c:v>
                </c:pt>
                <c:pt idx="864">
                  <c:v>9.9000000000000005E-2</c:v>
                </c:pt>
                <c:pt idx="865">
                  <c:v>0.10150000000000001</c:v>
                </c:pt>
                <c:pt idx="866">
                  <c:v>0.1</c:v>
                </c:pt>
                <c:pt idx="867">
                  <c:v>9.7000000000000003E-2</c:v>
                </c:pt>
                <c:pt idx="868">
                  <c:v>0.11050000000000001</c:v>
                </c:pt>
                <c:pt idx="869">
                  <c:v>7.6999999999999999E-2</c:v>
                </c:pt>
                <c:pt idx="870">
                  <c:v>6.8500000000000005E-2</c:v>
                </c:pt>
                <c:pt idx="871">
                  <c:v>5.1500000000000004E-2</c:v>
                </c:pt>
                <c:pt idx="872">
                  <c:v>7.3000000000000009E-2</c:v>
                </c:pt>
                <c:pt idx="873">
                  <c:v>6.8000000000000005E-2</c:v>
                </c:pt>
                <c:pt idx="874">
                  <c:v>6.9500000000000006E-2</c:v>
                </c:pt>
                <c:pt idx="875">
                  <c:v>6.5500000000000003E-2</c:v>
                </c:pt>
                <c:pt idx="876">
                  <c:v>6.4500000000000002E-2</c:v>
                </c:pt>
                <c:pt idx="877">
                  <c:v>6.1499999999999999E-2</c:v>
                </c:pt>
                <c:pt idx="878">
                  <c:v>8.299999999999999E-2</c:v>
                </c:pt>
                <c:pt idx="879">
                  <c:v>0.05</c:v>
                </c:pt>
                <c:pt idx="880">
                  <c:v>4.1499999999999995E-2</c:v>
                </c:pt>
                <c:pt idx="881">
                  <c:v>6.5000000000000002E-2</c:v>
                </c:pt>
                <c:pt idx="882">
                  <c:v>7.1500000000000008E-2</c:v>
                </c:pt>
                <c:pt idx="883">
                  <c:v>5.5500000000000001E-2</c:v>
                </c:pt>
                <c:pt idx="884">
                  <c:v>7.1999999999999995E-2</c:v>
                </c:pt>
                <c:pt idx="885">
                  <c:v>8.4499999999999992E-2</c:v>
                </c:pt>
                <c:pt idx="886">
                  <c:v>4.9000000000000002E-2</c:v>
                </c:pt>
                <c:pt idx="887">
                  <c:v>5.7000000000000002E-2</c:v>
                </c:pt>
                <c:pt idx="888">
                  <c:v>5.1999999999999998E-2</c:v>
                </c:pt>
                <c:pt idx="889">
                  <c:v>4.3500000000000004E-2</c:v>
                </c:pt>
                <c:pt idx="890">
                  <c:v>6.8000000000000005E-2</c:v>
                </c:pt>
                <c:pt idx="891">
                  <c:v>5.8500000000000003E-2</c:v>
                </c:pt>
                <c:pt idx="892">
                  <c:v>8.3000000000000004E-2</c:v>
                </c:pt>
                <c:pt idx="893">
                  <c:v>8.5499999999999993E-2</c:v>
                </c:pt>
                <c:pt idx="894">
                  <c:v>0.109</c:v>
                </c:pt>
                <c:pt idx="895">
                  <c:v>9.9000000000000005E-2</c:v>
                </c:pt>
                <c:pt idx="896">
                  <c:v>0.1085</c:v>
                </c:pt>
                <c:pt idx="897">
                  <c:v>9.6000000000000002E-2</c:v>
                </c:pt>
                <c:pt idx="898">
                  <c:v>9.4500000000000001E-2</c:v>
                </c:pt>
                <c:pt idx="899">
                  <c:v>0.08</c:v>
                </c:pt>
                <c:pt idx="900">
                  <c:v>9.0999999999999998E-2</c:v>
                </c:pt>
                <c:pt idx="901">
                  <c:v>8.5000000000000006E-2</c:v>
                </c:pt>
                <c:pt idx="902">
                  <c:v>9.35E-2</c:v>
                </c:pt>
                <c:pt idx="903">
                  <c:v>7.6000000000000012E-2</c:v>
                </c:pt>
                <c:pt idx="904">
                  <c:v>9.2999999999999999E-2</c:v>
                </c:pt>
                <c:pt idx="905">
                  <c:v>7.8E-2</c:v>
                </c:pt>
                <c:pt idx="906">
                  <c:v>6.8500000000000005E-2</c:v>
                </c:pt>
                <c:pt idx="907">
                  <c:v>0.08</c:v>
                </c:pt>
                <c:pt idx="908">
                  <c:v>8.9499999999999996E-2</c:v>
                </c:pt>
                <c:pt idx="909">
                  <c:v>8.5999999999999993E-2</c:v>
                </c:pt>
                <c:pt idx="910">
                  <c:v>0.10050000000000001</c:v>
                </c:pt>
                <c:pt idx="911">
                  <c:v>9.0499999999999997E-2</c:v>
                </c:pt>
                <c:pt idx="912">
                  <c:v>0.10100000000000001</c:v>
                </c:pt>
                <c:pt idx="913">
                  <c:v>0.10550000000000001</c:v>
                </c:pt>
                <c:pt idx="914">
                  <c:v>0.11650000000000001</c:v>
                </c:pt>
                <c:pt idx="915">
                  <c:v>0.10100000000000001</c:v>
                </c:pt>
                <c:pt idx="916">
                  <c:v>9.5000000000000001E-2</c:v>
                </c:pt>
                <c:pt idx="917">
                  <c:v>9.2499999999999999E-2</c:v>
                </c:pt>
                <c:pt idx="918">
                  <c:v>8.299999999999999E-2</c:v>
                </c:pt>
                <c:pt idx="919">
                  <c:v>7.3999999999999996E-2</c:v>
                </c:pt>
                <c:pt idx="920">
                  <c:v>4.8000000000000001E-2</c:v>
                </c:pt>
                <c:pt idx="921">
                  <c:v>4.4999999999999998E-2</c:v>
                </c:pt>
                <c:pt idx="922">
                  <c:v>7.2000000000000008E-2</c:v>
                </c:pt>
                <c:pt idx="923">
                  <c:v>7.2499999999999995E-2</c:v>
                </c:pt>
                <c:pt idx="924">
                  <c:v>0.06</c:v>
                </c:pt>
                <c:pt idx="925">
                  <c:v>6.4500000000000002E-2</c:v>
                </c:pt>
                <c:pt idx="926">
                  <c:v>9.35E-2</c:v>
                </c:pt>
                <c:pt idx="927">
                  <c:v>7.2499999999999995E-2</c:v>
                </c:pt>
                <c:pt idx="928">
                  <c:v>7.5499999999999998E-2</c:v>
                </c:pt>
                <c:pt idx="929">
                  <c:v>6.3E-2</c:v>
                </c:pt>
                <c:pt idx="930">
                  <c:v>0.06</c:v>
                </c:pt>
                <c:pt idx="931">
                  <c:v>5.9000000000000004E-2</c:v>
                </c:pt>
                <c:pt idx="932">
                  <c:v>5.5500000000000001E-2</c:v>
                </c:pt>
                <c:pt idx="933">
                  <c:v>4.1500000000000002E-2</c:v>
                </c:pt>
                <c:pt idx="934">
                  <c:v>8.1500000000000003E-2</c:v>
                </c:pt>
                <c:pt idx="935">
                  <c:v>7.85E-2</c:v>
                </c:pt>
                <c:pt idx="936">
                  <c:v>8.5000000000000006E-2</c:v>
                </c:pt>
                <c:pt idx="937">
                  <c:v>6.9000000000000006E-2</c:v>
                </c:pt>
                <c:pt idx="938">
                  <c:v>8.8499999999999995E-2</c:v>
                </c:pt>
                <c:pt idx="939">
                  <c:v>8.5000000000000006E-2</c:v>
                </c:pt>
                <c:pt idx="940">
                  <c:v>0.10800000000000001</c:v>
                </c:pt>
                <c:pt idx="941">
                  <c:v>9.5000000000000001E-2</c:v>
                </c:pt>
                <c:pt idx="942">
                  <c:v>8.1000000000000003E-2</c:v>
                </c:pt>
                <c:pt idx="943">
                  <c:v>0.10450000000000001</c:v>
                </c:pt>
                <c:pt idx="944">
                  <c:v>9.1499999999999998E-2</c:v>
                </c:pt>
                <c:pt idx="945">
                  <c:v>8.5999999999999993E-2</c:v>
                </c:pt>
                <c:pt idx="946">
                  <c:v>8.8499999999999995E-2</c:v>
                </c:pt>
                <c:pt idx="947">
                  <c:v>9.2999999999999999E-2</c:v>
                </c:pt>
                <c:pt idx="948">
                  <c:v>6.8500000000000005E-2</c:v>
                </c:pt>
                <c:pt idx="949">
                  <c:v>6.5000000000000002E-2</c:v>
                </c:pt>
                <c:pt idx="950">
                  <c:v>9.8500000000000004E-2</c:v>
                </c:pt>
                <c:pt idx="951">
                  <c:v>7.2999999999999995E-2</c:v>
                </c:pt>
                <c:pt idx="952">
                  <c:v>7.0999999999999994E-2</c:v>
                </c:pt>
                <c:pt idx="953">
                  <c:v>8.8499999999999995E-2</c:v>
                </c:pt>
                <c:pt idx="954">
                  <c:v>9.6000000000000002E-2</c:v>
                </c:pt>
                <c:pt idx="955">
                  <c:v>0.10450000000000001</c:v>
                </c:pt>
                <c:pt idx="956">
                  <c:v>8.4000000000000005E-2</c:v>
                </c:pt>
                <c:pt idx="957">
                  <c:v>6.4000000000000001E-2</c:v>
                </c:pt>
                <c:pt idx="958">
                  <c:v>9.2999999999999999E-2</c:v>
                </c:pt>
                <c:pt idx="959">
                  <c:v>0.10100000000000001</c:v>
                </c:pt>
                <c:pt idx="960">
                  <c:v>7.85E-2</c:v>
                </c:pt>
                <c:pt idx="961">
                  <c:v>0.1115</c:v>
                </c:pt>
                <c:pt idx="962">
                  <c:v>0.112</c:v>
                </c:pt>
                <c:pt idx="963">
                  <c:v>9.2999999999999999E-2</c:v>
                </c:pt>
                <c:pt idx="964">
                  <c:v>0.10300000000000001</c:v>
                </c:pt>
                <c:pt idx="965">
                  <c:v>0.112</c:v>
                </c:pt>
                <c:pt idx="966">
                  <c:v>0.14350000000000002</c:v>
                </c:pt>
                <c:pt idx="967">
                  <c:v>0.1295</c:v>
                </c:pt>
                <c:pt idx="968">
                  <c:v>0.13450000000000001</c:v>
                </c:pt>
                <c:pt idx="969">
                  <c:v>0.14249999999999999</c:v>
                </c:pt>
                <c:pt idx="970">
                  <c:v>0.123</c:v>
                </c:pt>
                <c:pt idx="971">
                  <c:v>0.1195</c:v>
                </c:pt>
                <c:pt idx="972">
                  <c:v>0.126</c:v>
                </c:pt>
                <c:pt idx="973">
                  <c:v>0.1225</c:v>
                </c:pt>
                <c:pt idx="974">
                  <c:v>9.7000000000000003E-2</c:v>
                </c:pt>
                <c:pt idx="975">
                  <c:v>0.10249999999999999</c:v>
                </c:pt>
                <c:pt idx="976">
                  <c:v>0.111</c:v>
                </c:pt>
                <c:pt idx="977">
                  <c:v>9.1999999999999998E-2</c:v>
                </c:pt>
                <c:pt idx="978">
                  <c:v>7.5999999999999998E-2</c:v>
                </c:pt>
                <c:pt idx="979">
                  <c:v>9.6000000000000002E-2</c:v>
                </c:pt>
                <c:pt idx="980">
                  <c:v>9.8000000000000004E-2</c:v>
                </c:pt>
                <c:pt idx="981">
                  <c:v>8.8999999999999996E-2</c:v>
                </c:pt>
                <c:pt idx="982">
                  <c:v>8.199999999999999E-2</c:v>
                </c:pt>
                <c:pt idx="983">
                  <c:v>8.7999999999999995E-2</c:v>
                </c:pt>
                <c:pt idx="984">
                  <c:v>9.35E-2</c:v>
                </c:pt>
                <c:pt idx="985">
                  <c:v>0.10150000000000001</c:v>
                </c:pt>
                <c:pt idx="986">
                  <c:v>6.6500000000000004E-2</c:v>
                </c:pt>
                <c:pt idx="987">
                  <c:v>9.6000000000000002E-2</c:v>
                </c:pt>
                <c:pt idx="988">
                  <c:v>9.6000000000000002E-2</c:v>
                </c:pt>
                <c:pt idx="989">
                  <c:v>0.1045</c:v>
                </c:pt>
                <c:pt idx="990">
                  <c:v>0.13800000000000001</c:v>
                </c:pt>
                <c:pt idx="991">
                  <c:v>0.13</c:v>
                </c:pt>
                <c:pt idx="992">
                  <c:v>0.14650000000000002</c:v>
                </c:pt>
                <c:pt idx="993">
                  <c:v>0.13700000000000001</c:v>
                </c:pt>
                <c:pt idx="994">
                  <c:v>0.13600000000000001</c:v>
                </c:pt>
                <c:pt idx="995">
                  <c:v>0.127</c:v>
                </c:pt>
                <c:pt idx="996">
                  <c:v>8.8999999999999996E-2</c:v>
                </c:pt>
                <c:pt idx="997">
                  <c:v>7.3000000000000009E-2</c:v>
                </c:pt>
                <c:pt idx="998">
                  <c:v>0.111</c:v>
                </c:pt>
                <c:pt idx="999">
                  <c:v>0.11899999999999999</c:v>
                </c:pt>
                <c:pt idx="1000">
                  <c:v>0.16750000000000001</c:v>
                </c:pt>
                <c:pt idx="1001">
                  <c:v>0.11899999999999999</c:v>
                </c:pt>
              </c:numCache>
            </c:numRef>
          </c:yVal>
        </c:ser>
        <c:ser>
          <c:idx val="3"/>
          <c:order val="3"/>
          <c:tx>
            <c:v>Quench I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Computing!$AT$4:$AT$2112</c:f>
              <c:numCache>
                <c:formatCode>General</c:formatCode>
                <c:ptCount val="2109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  <c:pt idx="702">
                  <c:v>2009</c:v>
                </c:pt>
                <c:pt idx="703">
                  <c:v>2010</c:v>
                </c:pt>
                <c:pt idx="704">
                  <c:v>2010</c:v>
                </c:pt>
                <c:pt idx="705">
                  <c:v>2010</c:v>
                </c:pt>
                <c:pt idx="706">
                  <c:v>2010</c:v>
                </c:pt>
                <c:pt idx="707">
                  <c:v>2011</c:v>
                </c:pt>
                <c:pt idx="708">
                  <c:v>2012</c:v>
                </c:pt>
                <c:pt idx="709">
                  <c:v>2016</c:v>
                </c:pt>
                <c:pt idx="710">
                  <c:v>2017</c:v>
                </c:pt>
                <c:pt idx="711">
                  <c:v>2018</c:v>
                </c:pt>
                <c:pt idx="712">
                  <c:v>2019</c:v>
                </c:pt>
                <c:pt idx="713">
                  <c:v>2019</c:v>
                </c:pt>
                <c:pt idx="714">
                  <c:v>2020</c:v>
                </c:pt>
                <c:pt idx="715">
                  <c:v>2020</c:v>
                </c:pt>
                <c:pt idx="716">
                  <c:v>2020</c:v>
                </c:pt>
                <c:pt idx="717">
                  <c:v>2020</c:v>
                </c:pt>
                <c:pt idx="718">
                  <c:v>2021</c:v>
                </c:pt>
                <c:pt idx="719">
                  <c:v>2022</c:v>
                </c:pt>
                <c:pt idx="720">
                  <c:v>2023</c:v>
                </c:pt>
                <c:pt idx="721">
                  <c:v>2025</c:v>
                </c:pt>
                <c:pt idx="722">
                  <c:v>2025</c:v>
                </c:pt>
                <c:pt idx="723">
                  <c:v>2025</c:v>
                </c:pt>
                <c:pt idx="724">
                  <c:v>2025</c:v>
                </c:pt>
                <c:pt idx="725">
                  <c:v>2026</c:v>
                </c:pt>
                <c:pt idx="726">
                  <c:v>2026</c:v>
                </c:pt>
                <c:pt idx="727">
                  <c:v>2026</c:v>
                </c:pt>
                <c:pt idx="728">
                  <c:v>2026</c:v>
                </c:pt>
                <c:pt idx="729">
                  <c:v>2027</c:v>
                </c:pt>
                <c:pt idx="730">
                  <c:v>2027</c:v>
                </c:pt>
                <c:pt idx="731">
                  <c:v>2027</c:v>
                </c:pt>
                <c:pt idx="732">
                  <c:v>2027</c:v>
                </c:pt>
                <c:pt idx="733">
                  <c:v>2028</c:v>
                </c:pt>
                <c:pt idx="734">
                  <c:v>2028</c:v>
                </c:pt>
                <c:pt idx="735">
                  <c:v>2028</c:v>
                </c:pt>
                <c:pt idx="736">
                  <c:v>2028</c:v>
                </c:pt>
                <c:pt idx="737">
                  <c:v>2029</c:v>
                </c:pt>
                <c:pt idx="738">
                  <c:v>2029</c:v>
                </c:pt>
                <c:pt idx="739">
                  <c:v>2029</c:v>
                </c:pt>
                <c:pt idx="740">
                  <c:v>2029</c:v>
                </c:pt>
                <c:pt idx="741">
                  <c:v>2030</c:v>
                </c:pt>
                <c:pt idx="742">
                  <c:v>2030</c:v>
                </c:pt>
                <c:pt idx="743">
                  <c:v>2030</c:v>
                </c:pt>
                <c:pt idx="744">
                  <c:v>2030</c:v>
                </c:pt>
                <c:pt idx="745">
                  <c:v>2031</c:v>
                </c:pt>
                <c:pt idx="746">
                  <c:v>2033</c:v>
                </c:pt>
                <c:pt idx="747">
                  <c:v>2034</c:v>
                </c:pt>
                <c:pt idx="748">
                  <c:v>2035</c:v>
                </c:pt>
                <c:pt idx="749">
                  <c:v>2036</c:v>
                </c:pt>
                <c:pt idx="750">
                  <c:v>2037</c:v>
                </c:pt>
                <c:pt idx="751">
                  <c:v>2038</c:v>
                </c:pt>
                <c:pt idx="752">
                  <c:v>2039</c:v>
                </c:pt>
                <c:pt idx="753">
                  <c:v>2040</c:v>
                </c:pt>
                <c:pt idx="754">
                  <c:v>2041</c:v>
                </c:pt>
                <c:pt idx="755">
                  <c:v>2042</c:v>
                </c:pt>
                <c:pt idx="756">
                  <c:v>2043</c:v>
                </c:pt>
                <c:pt idx="757">
                  <c:v>2044</c:v>
                </c:pt>
                <c:pt idx="758">
                  <c:v>2045</c:v>
                </c:pt>
                <c:pt idx="759">
                  <c:v>2047</c:v>
                </c:pt>
                <c:pt idx="760">
                  <c:v>2048</c:v>
                </c:pt>
                <c:pt idx="761">
                  <c:v>2050</c:v>
                </c:pt>
                <c:pt idx="762">
                  <c:v>2052</c:v>
                </c:pt>
                <c:pt idx="763">
                  <c:v>2053</c:v>
                </c:pt>
                <c:pt idx="764">
                  <c:v>2054</c:v>
                </c:pt>
                <c:pt idx="765">
                  <c:v>2055</c:v>
                </c:pt>
                <c:pt idx="766">
                  <c:v>2056</c:v>
                </c:pt>
                <c:pt idx="767">
                  <c:v>2057</c:v>
                </c:pt>
                <c:pt idx="768">
                  <c:v>2058</c:v>
                </c:pt>
                <c:pt idx="769">
                  <c:v>2059</c:v>
                </c:pt>
                <c:pt idx="770">
                  <c:v>2060</c:v>
                </c:pt>
                <c:pt idx="771">
                  <c:v>2061</c:v>
                </c:pt>
                <c:pt idx="772">
                  <c:v>2062</c:v>
                </c:pt>
                <c:pt idx="773">
                  <c:v>2063</c:v>
                </c:pt>
                <c:pt idx="774">
                  <c:v>2064</c:v>
                </c:pt>
                <c:pt idx="775">
                  <c:v>2065</c:v>
                </c:pt>
                <c:pt idx="776">
                  <c:v>2066</c:v>
                </c:pt>
                <c:pt idx="777">
                  <c:v>2067</c:v>
                </c:pt>
                <c:pt idx="778">
                  <c:v>2068</c:v>
                </c:pt>
                <c:pt idx="779">
                  <c:v>2070</c:v>
                </c:pt>
                <c:pt idx="780">
                  <c:v>2071</c:v>
                </c:pt>
                <c:pt idx="781">
                  <c:v>2072</c:v>
                </c:pt>
                <c:pt idx="782">
                  <c:v>2073</c:v>
                </c:pt>
                <c:pt idx="783">
                  <c:v>2074</c:v>
                </c:pt>
                <c:pt idx="784">
                  <c:v>2075</c:v>
                </c:pt>
                <c:pt idx="785">
                  <c:v>2076</c:v>
                </c:pt>
                <c:pt idx="786">
                  <c:v>2077</c:v>
                </c:pt>
                <c:pt idx="787">
                  <c:v>2078</c:v>
                </c:pt>
                <c:pt idx="788">
                  <c:v>2079</c:v>
                </c:pt>
                <c:pt idx="789">
                  <c:v>2080</c:v>
                </c:pt>
                <c:pt idx="790">
                  <c:v>2081</c:v>
                </c:pt>
                <c:pt idx="791">
                  <c:v>2082</c:v>
                </c:pt>
                <c:pt idx="792">
                  <c:v>2083</c:v>
                </c:pt>
                <c:pt idx="793">
                  <c:v>2084</c:v>
                </c:pt>
                <c:pt idx="794">
                  <c:v>2085</c:v>
                </c:pt>
                <c:pt idx="795">
                  <c:v>2086</c:v>
                </c:pt>
                <c:pt idx="796">
                  <c:v>2087</c:v>
                </c:pt>
                <c:pt idx="797">
                  <c:v>2088</c:v>
                </c:pt>
                <c:pt idx="798">
                  <c:v>2089</c:v>
                </c:pt>
                <c:pt idx="799">
                  <c:v>2090</c:v>
                </c:pt>
                <c:pt idx="800">
                  <c:v>2091</c:v>
                </c:pt>
                <c:pt idx="801">
                  <c:v>2092</c:v>
                </c:pt>
                <c:pt idx="802">
                  <c:v>2093</c:v>
                </c:pt>
                <c:pt idx="803">
                  <c:v>2094</c:v>
                </c:pt>
                <c:pt idx="804">
                  <c:v>2095</c:v>
                </c:pt>
                <c:pt idx="805">
                  <c:v>2096</c:v>
                </c:pt>
                <c:pt idx="806">
                  <c:v>2097</c:v>
                </c:pt>
                <c:pt idx="807">
                  <c:v>2099</c:v>
                </c:pt>
                <c:pt idx="808">
                  <c:v>2100</c:v>
                </c:pt>
                <c:pt idx="809">
                  <c:v>2101</c:v>
                </c:pt>
                <c:pt idx="810">
                  <c:v>2102</c:v>
                </c:pt>
                <c:pt idx="811">
                  <c:v>2103</c:v>
                </c:pt>
                <c:pt idx="812">
                  <c:v>2104</c:v>
                </c:pt>
                <c:pt idx="813">
                  <c:v>2105</c:v>
                </c:pt>
                <c:pt idx="814">
                  <c:v>2106</c:v>
                </c:pt>
                <c:pt idx="815">
                  <c:v>2107</c:v>
                </c:pt>
                <c:pt idx="816">
                  <c:v>2108</c:v>
                </c:pt>
                <c:pt idx="817">
                  <c:v>2109</c:v>
                </c:pt>
                <c:pt idx="818">
                  <c:v>2110</c:v>
                </c:pt>
                <c:pt idx="819">
                  <c:v>2111</c:v>
                </c:pt>
                <c:pt idx="820">
                  <c:v>2112</c:v>
                </c:pt>
                <c:pt idx="821">
                  <c:v>2113</c:v>
                </c:pt>
                <c:pt idx="822">
                  <c:v>2114</c:v>
                </c:pt>
                <c:pt idx="823">
                  <c:v>2115</c:v>
                </c:pt>
                <c:pt idx="824">
                  <c:v>2118</c:v>
                </c:pt>
                <c:pt idx="825">
                  <c:v>2119</c:v>
                </c:pt>
                <c:pt idx="826">
                  <c:v>2120</c:v>
                </c:pt>
                <c:pt idx="827">
                  <c:v>2121</c:v>
                </c:pt>
                <c:pt idx="828">
                  <c:v>2122</c:v>
                </c:pt>
                <c:pt idx="829">
                  <c:v>2123</c:v>
                </c:pt>
                <c:pt idx="830">
                  <c:v>2125</c:v>
                </c:pt>
                <c:pt idx="831">
                  <c:v>2126</c:v>
                </c:pt>
                <c:pt idx="832">
                  <c:v>2127</c:v>
                </c:pt>
                <c:pt idx="833">
                  <c:v>2128</c:v>
                </c:pt>
                <c:pt idx="834">
                  <c:v>2129</c:v>
                </c:pt>
                <c:pt idx="835">
                  <c:v>2130</c:v>
                </c:pt>
                <c:pt idx="836">
                  <c:v>2131</c:v>
                </c:pt>
                <c:pt idx="837">
                  <c:v>2132</c:v>
                </c:pt>
                <c:pt idx="838">
                  <c:v>2133</c:v>
                </c:pt>
                <c:pt idx="839">
                  <c:v>2134</c:v>
                </c:pt>
                <c:pt idx="840">
                  <c:v>2135</c:v>
                </c:pt>
                <c:pt idx="841">
                  <c:v>2136</c:v>
                </c:pt>
                <c:pt idx="842">
                  <c:v>2137</c:v>
                </c:pt>
                <c:pt idx="843">
                  <c:v>2138</c:v>
                </c:pt>
                <c:pt idx="844">
                  <c:v>2139</c:v>
                </c:pt>
                <c:pt idx="845">
                  <c:v>2140</c:v>
                </c:pt>
                <c:pt idx="846">
                  <c:v>2141</c:v>
                </c:pt>
                <c:pt idx="847">
                  <c:v>2142</c:v>
                </c:pt>
                <c:pt idx="848">
                  <c:v>2143</c:v>
                </c:pt>
                <c:pt idx="849">
                  <c:v>2144</c:v>
                </c:pt>
                <c:pt idx="850">
                  <c:v>2145</c:v>
                </c:pt>
                <c:pt idx="851">
                  <c:v>2146</c:v>
                </c:pt>
                <c:pt idx="852">
                  <c:v>2147</c:v>
                </c:pt>
                <c:pt idx="853">
                  <c:v>2148</c:v>
                </c:pt>
                <c:pt idx="854">
                  <c:v>2149</c:v>
                </c:pt>
                <c:pt idx="855">
                  <c:v>2150</c:v>
                </c:pt>
                <c:pt idx="856">
                  <c:v>2151</c:v>
                </c:pt>
                <c:pt idx="857">
                  <c:v>2152</c:v>
                </c:pt>
                <c:pt idx="858">
                  <c:v>2153</c:v>
                </c:pt>
                <c:pt idx="859">
                  <c:v>2154</c:v>
                </c:pt>
                <c:pt idx="860">
                  <c:v>2155</c:v>
                </c:pt>
                <c:pt idx="861">
                  <c:v>2156</c:v>
                </c:pt>
                <c:pt idx="862">
                  <c:v>2157</c:v>
                </c:pt>
                <c:pt idx="863">
                  <c:v>2158</c:v>
                </c:pt>
                <c:pt idx="864">
                  <c:v>2159</c:v>
                </c:pt>
                <c:pt idx="865">
                  <c:v>2160</c:v>
                </c:pt>
                <c:pt idx="866">
                  <c:v>2161</c:v>
                </c:pt>
                <c:pt idx="867">
                  <c:v>2162</c:v>
                </c:pt>
                <c:pt idx="868">
                  <c:v>2163</c:v>
                </c:pt>
                <c:pt idx="869">
                  <c:v>2164</c:v>
                </c:pt>
                <c:pt idx="870">
                  <c:v>2165</c:v>
                </c:pt>
                <c:pt idx="871">
                  <c:v>2166</c:v>
                </c:pt>
                <c:pt idx="872">
                  <c:v>2167</c:v>
                </c:pt>
                <c:pt idx="873">
                  <c:v>2168</c:v>
                </c:pt>
                <c:pt idx="874">
                  <c:v>2169</c:v>
                </c:pt>
                <c:pt idx="875">
                  <c:v>2170</c:v>
                </c:pt>
                <c:pt idx="876">
                  <c:v>2171</c:v>
                </c:pt>
                <c:pt idx="877">
                  <c:v>2172</c:v>
                </c:pt>
                <c:pt idx="878">
                  <c:v>2173</c:v>
                </c:pt>
                <c:pt idx="879">
                  <c:v>2174</c:v>
                </c:pt>
                <c:pt idx="880">
                  <c:v>2175</c:v>
                </c:pt>
                <c:pt idx="881">
                  <c:v>2176</c:v>
                </c:pt>
                <c:pt idx="882">
                  <c:v>2177</c:v>
                </c:pt>
                <c:pt idx="883">
                  <c:v>2178</c:v>
                </c:pt>
                <c:pt idx="884">
                  <c:v>2179</c:v>
                </c:pt>
                <c:pt idx="885">
                  <c:v>2180</c:v>
                </c:pt>
                <c:pt idx="886">
                  <c:v>2181</c:v>
                </c:pt>
                <c:pt idx="887">
                  <c:v>2182</c:v>
                </c:pt>
                <c:pt idx="888">
                  <c:v>2183</c:v>
                </c:pt>
                <c:pt idx="889">
                  <c:v>2184</c:v>
                </c:pt>
                <c:pt idx="890">
                  <c:v>2185</c:v>
                </c:pt>
                <c:pt idx="891">
                  <c:v>2186</c:v>
                </c:pt>
                <c:pt idx="892">
                  <c:v>2187</c:v>
                </c:pt>
                <c:pt idx="893">
                  <c:v>2188</c:v>
                </c:pt>
                <c:pt idx="894">
                  <c:v>2189</c:v>
                </c:pt>
                <c:pt idx="895">
                  <c:v>2191</c:v>
                </c:pt>
                <c:pt idx="896">
                  <c:v>2192</c:v>
                </c:pt>
                <c:pt idx="897">
                  <c:v>2193</c:v>
                </c:pt>
                <c:pt idx="898">
                  <c:v>2194</c:v>
                </c:pt>
                <c:pt idx="899">
                  <c:v>2195</c:v>
                </c:pt>
                <c:pt idx="900">
                  <c:v>2196</c:v>
                </c:pt>
                <c:pt idx="901">
                  <c:v>2197</c:v>
                </c:pt>
                <c:pt idx="902">
                  <c:v>2198</c:v>
                </c:pt>
                <c:pt idx="903">
                  <c:v>2199</c:v>
                </c:pt>
                <c:pt idx="904">
                  <c:v>2200</c:v>
                </c:pt>
                <c:pt idx="905">
                  <c:v>2201</c:v>
                </c:pt>
                <c:pt idx="906">
                  <c:v>2202</c:v>
                </c:pt>
                <c:pt idx="907">
                  <c:v>2203</c:v>
                </c:pt>
                <c:pt idx="908">
                  <c:v>2204</c:v>
                </c:pt>
                <c:pt idx="909">
                  <c:v>2205</c:v>
                </c:pt>
                <c:pt idx="910">
                  <c:v>2206</c:v>
                </c:pt>
                <c:pt idx="911">
                  <c:v>2207</c:v>
                </c:pt>
                <c:pt idx="912">
                  <c:v>2208</c:v>
                </c:pt>
                <c:pt idx="913">
                  <c:v>2209</c:v>
                </c:pt>
                <c:pt idx="914">
                  <c:v>2210</c:v>
                </c:pt>
                <c:pt idx="915">
                  <c:v>2211</c:v>
                </c:pt>
                <c:pt idx="916">
                  <c:v>2212</c:v>
                </c:pt>
                <c:pt idx="917">
                  <c:v>2213</c:v>
                </c:pt>
                <c:pt idx="918">
                  <c:v>2214</c:v>
                </c:pt>
                <c:pt idx="919">
                  <c:v>2215</c:v>
                </c:pt>
                <c:pt idx="920">
                  <c:v>2216</c:v>
                </c:pt>
                <c:pt idx="921">
                  <c:v>2217</c:v>
                </c:pt>
                <c:pt idx="922">
                  <c:v>2218</c:v>
                </c:pt>
                <c:pt idx="923">
                  <c:v>2219</c:v>
                </c:pt>
                <c:pt idx="924">
                  <c:v>2220</c:v>
                </c:pt>
                <c:pt idx="925">
                  <c:v>2221</c:v>
                </c:pt>
                <c:pt idx="926">
                  <c:v>2222</c:v>
                </c:pt>
                <c:pt idx="927">
                  <c:v>2223</c:v>
                </c:pt>
                <c:pt idx="928">
                  <c:v>2224</c:v>
                </c:pt>
                <c:pt idx="929">
                  <c:v>2225</c:v>
                </c:pt>
                <c:pt idx="930">
                  <c:v>2226</c:v>
                </c:pt>
                <c:pt idx="931">
                  <c:v>2227</c:v>
                </c:pt>
                <c:pt idx="932">
                  <c:v>2228</c:v>
                </c:pt>
                <c:pt idx="933">
                  <c:v>2229</c:v>
                </c:pt>
                <c:pt idx="934">
                  <c:v>2230</c:v>
                </c:pt>
                <c:pt idx="935">
                  <c:v>2231</c:v>
                </c:pt>
                <c:pt idx="936">
                  <c:v>2232</c:v>
                </c:pt>
                <c:pt idx="937">
                  <c:v>2233</c:v>
                </c:pt>
                <c:pt idx="938">
                  <c:v>2234</c:v>
                </c:pt>
                <c:pt idx="939">
                  <c:v>2235</c:v>
                </c:pt>
                <c:pt idx="940">
                  <c:v>2236</c:v>
                </c:pt>
                <c:pt idx="941">
                  <c:v>2237</c:v>
                </c:pt>
                <c:pt idx="942">
                  <c:v>2238</c:v>
                </c:pt>
                <c:pt idx="943">
                  <c:v>2240</c:v>
                </c:pt>
                <c:pt idx="944">
                  <c:v>2241</c:v>
                </c:pt>
                <c:pt idx="945">
                  <c:v>2242</c:v>
                </c:pt>
                <c:pt idx="946">
                  <c:v>2243</c:v>
                </c:pt>
                <c:pt idx="947">
                  <c:v>2244</c:v>
                </c:pt>
                <c:pt idx="948">
                  <c:v>2245</c:v>
                </c:pt>
                <c:pt idx="949">
                  <c:v>2246</c:v>
                </c:pt>
                <c:pt idx="950">
                  <c:v>2247</c:v>
                </c:pt>
                <c:pt idx="951">
                  <c:v>2248</c:v>
                </c:pt>
                <c:pt idx="952">
                  <c:v>2249</c:v>
                </c:pt>
                <c:pt idx="953">
                  <c:v>2250</c:v>
                </c:pt>
                <c:pt idx="954">
                  <c:v>2251</c:v>
                </c:pt>
                <c:pt idx="955">
                  <c:v>2253</c:v>
                </c:pt>
                <c:pt idx="956">
                  <c:v>2254</c:v>
                </c:pt>
                <c:pt idx="957">
                  <c:v>2255</c:v>
                </c:pt>
                <c:pt idx="958">
                  <c:v>2256</c:v>
                </c:pt>
                <c:pt idx="959">
                  <c:v>2257</c:v>
                </c:pt>
                <c:pt idx="960">
                  <c:v>2258</c:v>
                </c:pt>
                <c:pt idx="961">
                  <c:v>2259</c:v>
                </c:pt>
                <c:pt idx="962">
                  <c:v>2260</c:v>
                </c:pt>
                <c:pt idx="963">
                  <c:v>2261</c:v>
                </c:pt>
                <c:pt idx="964">
                  <c:v>2262</c:v>
                </c:pt>
                <c:pt idx="965">
                  <c:v>2263</c:v>
                </c:pt>
                <c:pt idx="966">
                  <c:v>2264</c:v>
                </c:pt>
                <c:pt idx="967">
                  <c:v>2265</c:v>
                </c:pt>
                <c:pt idx="968">
                  <c:v>2266</c:v>
                </c:pt>
                <c:pt idx="969">
                  <c:v>2267</c:v>
                </c:pt>
                <c:pt idx="970">
                  <c:v>2268</c:v>
                </c:pt>
                <c:pt idx="971">
                  <c:v>2269</c:v>
                </c:pt>
                <c:pt idx="972">
                  <c:v>2270</c:v>
                </c:pt>
                <c:pt idx="973">
                  <c:v>2271</c:v>
                </c:pt>
                <c:pt idx="974">
                  <c:v>2272</c:v>
                </c:pt>
                <c:pt idx="975">
                  <c:v>2273</c:v>
                </c:pt>
                <c:pt idx="976">
                  <c:v>2274</c:v>
                </c:pt>
                <c:pt idx="977">
                  <c:v>2275</c:v>
                </c:pt>
                <c:pt idx="978">
                  <c:v>2276</c:v>
                </c:pt>
                <c:pt idx="979">
                  <c:v>2277</c:v>
                </c:pt>
                <c:pt idx="980">
                  <c:v>2278</c:v>
                </c:pt>
                <c:pt idx="981">
                  <c:v>2279</c:v>
                </c:pt>
                <c:pt idx="982">
                  <c:v>2280</c:v>
                </c:pt>
                <c:pt idx="983">
                  <c:v>2281</c:v>
                </c:pt>
                <c:pt idx="984">
                  <c:v>2282</c:v>
                </c:pt>
                <c:pt idx="985">
                  <c:v>2283</c:v>
                </c:pt>
                <c:pt idx="986">
                  <c:v>2284</c:v>
                </c:pt>
                <c:pt idx="987">
                  <c:v>2285</c:v>
                </c:pt>
                <c:pt idx="988">
                  <c:v>2286</c:v>
                </c:pt>
                <c:pt idx="989">
                  <c:v>2287</c:v>
                </c:pt>
                <c:pt idx="990">
                  <c:v>2288</c:v>
                </c:pt>
                <c:pt idx="991">
                  <c:v>2289</c:v>
                </c:pt>
                <c:pt idx="992">
                  <c:v>2291</c:v>
                </c:pt>
                <c:pt idx="993">
                  <c:v>2292</c:v>
                </c:pt>
                <c:pt idx="994">
                  <c:v>2293</c:v>
                </c:pt>
                <c:pt idx="995">
                  <c:v>2294</c:v>
                </c:pt>
                <c:pt idx="996">
                  <c:v>2295</c:v>
                </c:pt>
                <c:pt idx="997">
                  <c:v>2296</c:v>
                </c:pt>
                <c:pt idx="998">
                  <c:v>2297</c:v>
                </c:pt>
                <c:pt idx="999">
                  <c:v>2298</c:v>
                </c:pt>
                <c:pt idx="1000">
                  <c:v>2299</c:v>
                </c:pt>
                <c:pt idx="1001">
                  <c:v>2300</c:v>
                </c:pt>
                <c:pt idx="1002">
                  <c:v>2301</c:v>
                </c:pt>
                <c:pt idx="1003">
                  <c:v>2302</c:v>
                </c:pt>
                <c:pt idx="1004">
                  <c:v>2303</c:v>
                </c:pt>
                <c:pt idx="1005">
                  <c:v>2304</c:v>
                </c:pt>
                <c:pt idx="1006">
                  <c:v>2305</c:v>
                </c:pt>
                <c:pt idx="1007">
                  <c:v>2306</c:v>
                </c:pt>
                <c:pt idx="1008">
                  <c:v>2307</c:v>
                </c:pt>
                <c:pt idx="1009">
                  <c:v>2308</c:v>
                </c:pt>
                <c:pt idx="1010">
                  <c:v>2309</c:v>
                </c:pt>
                <c:pt idx="1011">
                  <c:v>2310</c:v>
                </c:pt>
                <c:pt idx="1012">
                  <c:v>2311</c:v>
                </c:pt>
                <c:pt idx="1013">
                  <c:v>2312</c:v>
                </c:pt>
                <c:pt idx="1014">
                  <c:v>2313</c:v>
                </c:pt>
                <c:pt idx="1015">
                  <c:v>2314</c:v>
                </c:pt>
                <c:pt idx="1016">
                  <c:v>2315</c:v>
                </c:pt>
                <c:pt idx="1017">
                  <c:v>2316</c:v>
                </c:pt>
                <c:pt idx="1018">
                  <c:v>2317</c:v>
                </c:pt>
                <c:pt idx="1019">
                  <c:v>2318</c:v>
                </c:pt>
                <c:pt idx="1020">
                  <c:v>2319</c:v>
                </c:pt>
                <c:pt idx="1021">
                  <c:v>2320</c:v>
                </c:pt>
                <c:pt idx="1022">
                  <c:v>2321</c:v>
                </c:pt>
                <c:pt idx="1023">
                  <c:v>2322</c:v>
                </c:pt>
                <c:pt idx="1024">
                  <c:v>2323</c:v>
                </c:pt>
                <c:pt idx="1025">
                  <c:v>2325</c:v>
                </c:pt>
                <c:pt idx="1026">
                  <c:v>2326</c:v>
                </c:pt>
                <c:pt idx="1027">
                  <c:v>2327</c:v>
                </c:pt>
                <c:pt idx="1028">
                  <c:v>2328</c:v>
                </c:pt>
                <c:pt idx="1029">
                  <c:v>2329</c:v>
                </c:pt>
                <c:pt idx="1030">
                  <c:v>2330</c:v>
                </c:pt>
                <c:pt idx="1031">
                  <c:v>2331</c:v>
                </c:pt>
                <c:pt idx="1032">
                  <c:v>2332</c:v>
                </c:pt>
                <c:pt idx="1033">
                  <c:v>2333</c:v>
                </c:pt>
                <c:pt idx="1034">
                  <c:v>2334</c:v>
                </c:pt>
                <c:pt idx="1035">
                  <c:v>2335</c:v>
                </c:pt>
                <c:pt idx="1036">
                  <c:v>2336</c:v>
                </c:pt>
                <c:pt idx="1037">
                  <c:v>2337</c:v>
                </c:pt>
                <c:pt idx="1038">
                  <c:v>2338</c:v>
                </c:pt>
                <c:pt idx="1039">
                  <c:v>2339</c:v>
                </c:pt>
                <c:pt idx="1040">
                  <c:v>2340</c:v>
                </c:pt>
                <c:pt idx="1041">
                  <c:v>2341</c:v>
                </c:pt>
                <c:pt idx="1042">
                  <c:v>2343</c:v>
                </c:pt>
                <c:pt idx="1043">
                  <c:v>2344</c:v>
                </c:pt>
                <c:pt idx="1044">
                  <c:v>2345</c:v>
                </c:pt>
                <c:pt idx="1045">
                  <c:v>2346</c:v>
                </c:pt>
                <c:pt idx="1046">
                  <c:v>2347</c:v>
                </c:pt>
                <c:pt idx="1047">
                  <c:v>2348</c:v>
                </c:pt>
                <c:pt idx="1048">
                  <c:v>2349</c:v>
                </c:pt>
                <c:pt idx="1049">
                  <c:v>2350</c:v>
                </c:pt>
                <c:pt idx="1050">
                  <c:v>2351</c:v>
                </c:pt>
                <c:pt idx="1051">
                  <c:v>2352</c:v>
                </c:pt>
                <c:pt idx="1052">
                  <c:v>2353</c:v>
                </c:pt>
                <c:pt idx="1053">
                  <c:v>2354</c:v>
                </c:pt>
                <c:pt idx="1054">
                  <c:v>2355</c:v>
                </c:pt>
                <c:pt idx="1055">
                  <c:v>2356</c:v>
                </c:pt>
                <c:pt idx="1056">
                  <c:v>2357</c:v>
                </c:pt>
                <c:pt idx="1057">
                  <c:v>2358</c:v>
                </c:pt>
                <c:pt idx="1058">
                  <c:v>2359</c:v>
                </c:pt>
                <c:pt idx="1059">
                  <c:v>2360</c:v>
                </c:pt>
                <c:pt idx="1060">
                  <c:v>2361</c:v>
                </c:pt>
                <c:pt idx="1061">
                  <c:v>2362</c:v>
                </c:pt>
                <c:pt idx="1062">
                  <c:v>2363</c:v>
                </c:pt>
                <c:pt idx="1063">
                  <c:v>2364</c:v>
                </c:pt>
                <c:pt idx="1064">
                  <c:v>2365</c:v>
                </c:pt>
                <c:pt idx="1065">
                  <c:v>2366</c:v>
                </c:pt>
                <c:pt idx="1066">
                  <c:v>2367</c:v>
                </c:pt>
                <c:pt idx="1067">
                  <c:v>2369</c:v>
                </c:pt>
                <c:pt idx="1068">
                  <c:v>2370</c:v>
                </c:pt>
                <c:pt idx="1069">
                  <c:v>2371</c:v>
                </c:pt>
                <c:pt idx="1070">
                  <c:v>2372</c:v>
                </c:pt>
                <c:pt idx="1071">
                  <c:v>2373</c:v>
                </c:pt>
                <c:pt idx="1072">
                  <c:v>2374</c:v>
                </c:pt>
                <c:pt idx="1073">
                  <c:v>2375</c:v>
                </c:pt>
                <c:pt idx="1074">
                  <c:v>2376</c:v>
                </c:pt>
                <c:pt idx="1075">
                  <c:v>2377</c:v>
                </c:pt>
                <c:pt idx="1076">
                  <c:v>2378</c:v>
                </c:pt>
                <c:pt idx="1077">
                  <c:v>2379</c:v>
                </c:pt>
                <c:pt idx="1078">
                  <c:v>2380</c:v>
                </c:pt>
                <c:pt idx="1079">
                  <c:v>2381</c:v>
                </c:pt>
                <c:pt idx="1080">
                  <c:v>2382</c:v>
                </c:pt>
                <c:pt idx="1081">
                  <c:v>2383</c:v>
                </c:pt>
                <c:pt idx="1082">
                  <c:v>2384</c:v>
                </c:pt>
                <c:pt idx="1083">
                  <c:v>2385</c:v>
                </c:pt>
                <c:pt idx="1084">
                  <c:v>2386</c:v>
                </c:pt>
                <c:pt idx="1085">
                  <c:v>2387</c:v>
                </c:pt>
                <c:pt idx="1086">
                  <c:v>2388</c:v>
                </c:pt>
                <c:pt idx="1087">
                  <c:v>2390</c:v>
                </c:pt>
                <c:pt idx="1088">
                  <c:v>2391</c:v>
                </c:pt>
                <c:pt idx="1089">
                  <c:v>2392</c:v>
                </c:pt>
                <c:pt idx="1090">
                  <c:v>2393</c:v>
                </c:pt>
                <c:pt idx="1091">
                  <c:v>2394</c:v>
                </c:pt>
                <c:pt idx="1092">
                  <c:v>2395</c:v>
                </c:pt>
                <c:pt idx="1093">
                  <c:v>2396</c:v>
                </c:pt>
                <c:pt idx="1094">
                  <c:v>2397</c:v>
                </c:pt>
                <c:pt idx="1095">
                  <c:v>2398</c:v>
                </c:pt>
                <c:pt idx="1096">
                  <c:v>2400</c:v>
                </c:pt>
                <c:pt idx="1097">
                  <c:v>2401</c:v>
                </c:pt>
                <c:pt idx="1098">
                  <c:v>2402</c:v>
                </c:pt>
                <c:pt idx="1099">
                  <c:v>2403</c:v>
                </c:pt>
                <c:pt idx="1100">
                  <c:v>2404</c:v>
                </c:pt>
                <c:pt idx="1101">
                  <c:v>2405</c:v>
                </c:pt>
                <c:pt idx="1102">
                  <c:v>2406</c:v>
                </c:pt>
                <c:pt idx="1103">
                  <c:v>2407</c:v>
                </c:pt>
                <c:pt idx="1104">
                  <c:v>2408</c:v>
                </c:pt>
                <c:pt idx="1105">
                  <c:v>2409</c:v>
                </c:pt>
                <c:pt idx="1106">
                  <c:v>2410</c:v>
                </c:pt>
                <c:pt idx="1107">
                  <c:v>3002</c:v>
                </c:pt>
                <c:pt idx="1108">
                  <c:v>3002</c:v>
                </c:pt>
                <c:pt idx="1109">
                  <c:v>3002</c:v>
                </c:pt>
                <c:pt idx="1110">
                  <c:v>3002</c:v>
                </c:pt>
                <c:pt idx="1111">
                  <c:v>3003</c:v>
                </c:pt>
                <c:pt idx="1112">
                  <c:v>3003</c:v>
                </c:pt>
                <c:pt idx="1113">
                  <c:v>3003</c:v>
                </c:pt>
                <c:pt idx="1114">
                  <c:v>3003</c:v>
                </c:pt>
                <c:pt idx="1115">
                  <c:v>3005</c:v>
                </c:pt>
                <c:pt idx="1116">
                  <c:v>3005</c:v>
                </c:pt>
                <c:pt idx="1117">
                  <c:v>3005</c:v>
                </c:pt>
                <c:pt idx="1118">
                  <c:v>3005</c:v>
                </c:pt>
                <c:pt idx="1119">
                  <c:v>3006</c:v>
                </c:pt>
                <c:pt idx="1120">
                  <c:v>3006</c:v>
                </c:pt>
                <c:pt idx="1121">
                  <c:v>3006</c:v>
                </c:pt>
                <c:pt idx="1122">
                  <c:v>3006</c:v>
                </c:pt>
                <c:pt idx="1123">
                  <c:v>3007</c:v>
                </c:pt>
                <c:pt idx="1124">
                  <c:v>3007</c:v>
                </c:pt>
                <c:pt idx="1125">
                  <c:v>3007</c:v>
                </c:pt>
                <c:pt idx="1126">
                  <c:v>3007</c:v>
                </c:pt>
                <c:pt idx="1127">
                  <c:v>3008</c:v>
                </c:pt>
                <c:pt idx="1128">
                  <c:v>3008</c:v>
                </c:pt>
                <c:pt idx="1129">
                  <c:v>3008</c:v>
                </c:pt>
                <c:pt idx="1130">
                  <c:v>3008</c:v>
                </c:pt>
                <c:pt idx="1131">
                  <c:v>3009</c:v>
                </c:pt>
                <c:pt idx="1132">
                  <c:v>3009</c:v>
                </c:pt>
                <c:pt idx="1133">
                  <c:v>3009</c:v>
                </c:pt>
                <c:pt idx="1134">
                  <c:v>3009</c:v>
                </c:pt>
                <c:pt idx="1135">
                  <c:v>3010</c:v>
                </c:pt>
                <c:pt idx="1136">
                  <c:v>3010</c:v>
                </c:pt>
                <c:pt idx="1137">
                  <c:v>3010</c:v>
                </c:pt>
                <c:pt idx="1138">
                  <c:v>3010</c:v>
                </c:pt>
                <c:pt idx="1139">
                  <c:v>3011</c:v>
                </c:pt>
                <c:pt idx="1140">
                  <c:v>3011</c:v>
                </c:pt>
                <c:pt idx="1141">
                  <c:v>3011</c:v>
                </c:pt>
                <c:pt idx="1142">
                  <c:v>3011</c:v>
                </c:pt>
                <c:pt idx="1143">
                  <c:v>3012</c:v>
                </c:pt>
                <c:pt idx="1144">
                  <c:v>3012</c:v>
                </c:pt>
                <c:pt idx="1145">
                  <c:v>3012</c:v>
                </c:pt>
                <c:pt idx="1146">
                  <c:v>3012</c:v>
                </c:pt>
                <c:pt idx="1147">
                  <c:v>3013</c:v>
                </c:pt>
                <c:pt idx="1148">
                  <c:v>3013</c:v>
                </c:pt>
                <c:pt idx="1149">
                  <c:v>3013</c:v>
                </c:pt>
                <c:pt idx="1150">
                  <c:v>3013</c:v>
                </c:pt>
                <c:pt idx="1151">
                  <c:v>3014</c:v>
                </c:pt>
                <c:pt idx="1152">
                  <c:v>3014</c:v>
                </c:pt>
                <c:pt idx="1153">
                  <c:v>3014</c:v>
                </c:pt>
                <c:pt idx="1154">
                  <c:v>3014</c:v>
                </c:pt>
                <c:pt idx="1155">
                  <c:v>3015</c:v>
                </c:pt>
                <c:pt idx="1156">
                  <c:v>3015</c:v>
                </c:pt>
                <c:pt idx="1157">
                  <c:v>3015</c:v>
                </c:pt>
                <c:pt idx="1158">
                  <c:v>3015</c:v>
                </c:pt>
                <c:pt idx="1159">
                  <c:v>3016</c:v>
                </c:pt>
                <c:pt idx="1160">
                  <c:v>3016</c:v>
                </c:pt>
                <c:pt idx="1161">
                  <c:v>3016</c:v>
                </c:pt>
                <c:pt idx="1162">
                  <c:v>3016</c:v>
                </c:pt>
                <c:pt idx="1163">
                  <c:v>3017</c:v>
                </c:pt>
                <c:pt idx="1164">
                  <c:v>3017</c:v>
                </c:pt>
                <c:pt idx="1165">
                  <c:v>3017</c:v>
                </c:pt>
                <c:pt idx="1166">
                  <c:v>3017</c:v>
                </c:pt>
                <c:pt idx="1167">
                  <c:v>3018</c:v>
                </c:pt>
                <c:pt idx="1168">
                  <c:v>3018</c:v>
                </c:pt>
                <c:pt idx="1169">
                  <c:v>3018</c:v>
                </c:pt>
                <c:pt idx="1170">
                  <c:v>3018</c:v>
                </c:pt>
                <c:pt idx="1171">
                  <c:v>3019</c:v>
                </c:pt>
                <c:pt idx="1172">
                  <c:v>3019</c:v>
                </c:pt>
                <c:pt idx="1173">
                  <c:v>3019</c:v>
                </c:pt>
                <c:pt idx="1174">
                  <c:v>3019</c:v>
                </c:pt>
                <c:pt idx="1175">
                  <c:v>3020</c:v>
                </c:pt>
                <c:pt idx="1176">
                  <c:v>3020</c:v>
                </c:pt>
                <c:pt idx="1177">
                  <c:v>3020</c:v>
                </c:pt>
                <c:pt idx="1178">
                  <c:v>3020</c:v>
                </c:pt>
                <c:pt idx="1179">
                  <c:v>3021</c:v>
                </c:pt>
                <c:pt idx="1180">
                  <c:v>3021</c:v>
                </c:pt>
                <c:pt idx="1181">
                  <c:v>3021</c:v>
                </c:pt>
                <c:pt idx="1182">
                  <c:v>3021</c:v>
                </c:pt>
                <c:pt idx="1183">
                  <c:v>3022</c:v>
                </c:pt>
                <c:pt idx="1184">
                  <c:v>3022</c:v>
                </c:pt>
                <c:pt idx="1185">
                  <c:v>3022</c:v>
                </c:pt>
                <c:pt idx="1186">
                  <c:v>3022</c:v>
                </c:pt>
                <c:pt idx="1187">
                  <c:v>3023</c:v>
                </c:pt>
                <c:pt idx="1188">
                  <c:v>3023</c:v>
                </c:pt>
                <c:pt idx="1189">
                  <c:v>3023</c:v>
                </c:pt>
                <c:pt idx="1190">
                  <c:v>3023</c:v>
                </c:pt>
                <c:pt idx="1191">
                  <c:v>3024</c:v>
                </c:pt>
                <c:pt idx="1192">
                  <c:v>3024</c:v>
                </c:pt>
                <c:pt idx="1193">
                  <c:v>3024</c:v>
                </c:pt>
                <c:pt idx="1194">
                  <c:v>3024</c:v>
                </c:pt>
                <c:pt idx="1195">
                  <c:v>3025</c:v>
                </c:pt>
                <c:pt idx="1196">
                  <c:v>3025</c:v>
                </c:pt>
                <c:pt idx="1197">
                  <c:v>3025</c:v>
                </c:pt>
                <c:pt idx="1198">
                  <c:v>3025</c:v>
                </c:pt>
                <c:pt idx="1199">
                  <c:v>3026</c:v>
                </c:pt>
                <c:pt idx="1200">
                  <c:v>3026</c:v>
                </c:pt>
                <c:pt idx="1201">
                  <c:v>3026</c:v>
                </c:pt>
                <c:pt idx="1202">
                  <c:v>3026</c:v>
                </c:pt>
                <c:pt idx="1203">
                  <c:v>3027</c:v>
                </c:pt>
                <c:pt idx="1204">
                  <c:v>3027</c:v>
                </c:pt>
                <c:pt idx="1205">
                  <c:v>3027</c:v>
                </c:pt>
                <c:pt idx="1206">
                  <c:v>3027</c:v>
                </c:pt>
                <c:pt idx="1207">
                  <c:v>3028</c:v>
                </c:pt>
                <c:pt idx="1208">
                  <c:v>3028</c:v>
                </c:pt>
                <c:pt idx="1209">
                  <c:v>3028</c:v>
                </c:pt>
                <c:pt idx="1210">
                  <c:v>3028</c:v>
                </c:pt>
                <c:pt idx="1211">
                  <c:v>3029</c:v>
                </c:pt>
                <c:pt idx="1212">
                  <c:v>3029</c:v>
                </c:pt>
                <c:pt idx="1213">
                  <c:v>3029</c:v>
                </c:pt>
                <c:pt idx="1214">
                  <c:v>3029</c:v>
                </c:pt>
                <c:pt idx="1215">
                  <c:v>3030</c:v>
                </c:pt>
                <c:pt idx="1216">
                  <c:v>3030</c:v>
                </c:pt>
                <c:pt idx="1217">
                  <c:v>3030</c:v>
                </c:pt>
                <c:pt idx="1218">
                  <c:v>3030</c:v>
                </c:pt>
                <c:pt idx="1219">
                  <c:v>3031</c:v>
                </c:pt>
                <c:pt idx="1220">
                  <c:v>3031</c:v>
                </c:pt>
                <c:pt idx="1221">
                  <c:v>3031</c:v>
                </c:pt>
                <c:pt idx="1222">
                  <c:v>3031</c:v>
                </c:pt>
                <c:pt idx="1223">
                  <c:v>3032</c:v>
                </c:pt>
                <c:pt idx="1224">
                  <c:v>3032</c:v>
                </c:pt>
                <c:pt idx="1225">
                  <c:v>3032</c:v>
                </c:pt>
                <c:pt idx="1226">
                  <c:v>3032</c:v>
                </c:pt>
                <c:pt idx="1227">
                  <c:v>3033</c:v>
                </c:pt>
                <c:pt idx="1228">
                  <c:v>3033</c:v>
                </c:pt>
                <c:pt idx="1229">
                  <c:v>3033</c:v>
                </c:pt>
                <c:pt idx="1230">
                  <c:v>3033</c:v>
                </c:pt>
                <c:pt idx="1231">
                  <c:v>3034</c:v>
                </c:pt>
                <c:pt idx="1232">
                  <c:v>3034</c:v>
                </c:pt>
                <c:pt idx="1233">
                  <c:v>3034</c:v>
                </c:pt>
                <c:pt idx="1234">
                  <c:v>3034</c:v>
                </c:pt>
                <c:pt idx="1235">
                  <c:v>3035</c:v>
                </c:pt>
                <c:pt idx="1236">
                  <c:v>3035</c:v>
                </c:pt>
                <c:pt idx="1237">
                  <c:v>3035</c:v>
                </c:pt>
                <c:pt idx="1238">
                  <c:v>3035</c:v>
                </c:pt>
                <c:pt idx="1239">
                  <c:v>3036</c:v>
                </c:pt>
                <c:pt idx="1240">
                  <c:v>3036</c:v>
                </c:pt>
                <c:pt idx="1241">
                  <c:v>3036</c:v>
                </c:pt>
                <c:pt idx="1242">
                  <c:v>3036</c:v>
                </c:pt>
                <c:pt idx="1243">
                  <c:v>3037</c:v>
                </c:pt>
                <c:pt idx="1244">
                  <c:v>3037</c:v>
                </c:pt>
                <c:pt idx="1245">
                  <c:v>3037</c:v>
                </c:pt>
                <c:pt idx="1246">
                  <c:v>3037</c:v>
                </c:pt>
                <c:pt idx="1247">
                  <c:v>3038</c:v>
                </c:pt>
                <c:pt idx="1248">
                  <c:v>3038</c:v>
                </c:pt>
                <c:pt idx="1249">
                  <c:v>3038</c:v>
                </c:pt>
                <c:pt idx="1250">
                  <c:v>3038</c:v>
                </c:pt>
                <c:pt idx="1251">
                  <c:v>3039</c:v>
                </c:pt>
                <c:pt idx="1252">
                  <c:v>3039</c:v>
                </c:pt>
                <c:pt idx="1253">
                  <c:v>3039</c:v>
                </c:pt>
                <c:pt idx="1254">
                  <c:v>3039</c:v>
                </c:pt>
                <c:pt idx="1255">
                  <c:v>3040</c:v>
                </c:pt>
                <c:pt idx="1256">
                  <c:v>3040</c:v>
                </c:pt>
                <c:pt idx="1257">
                  <c:v>3040</c:v>
                </c:pt>
                <c:pt idx="1258">
                  <c:v>3040</c:v>
                </c:pt>
                <c:pt idx="1259">
                  <c:v>3041</c:v>
                </c:pt>
                <c:pt idx="1260">
                  <c:v>3041</c:v>
                </c:pt>
                <c:pt idx="1261">
                  <c:v>3041</c:v>
                </c:pt>
                <c:pt idx="1262">
                  <c:v>3041</c:v>
                </c:pt>
                <c:pt idx="1263">
                  <c:v>3042</c:v>
                </c:pt>
                <c:pt idx="1264">
                  <c:v>3042</c:v>
                </c:pt>
                <c:pt idx="1265">
                  <c:v>3042</c:v>
                </c:pt>
                <c:pt idx="1266">
                  <c:v>3042</c:v>
                </c:pt>
                <c:pt idx="1267">
                  <c:v>3043</c:v>
                </c:pt>
                <c:pt idx="1268">
                  <c:v>3043</c:v>
                </c:pt>
                <c:pt idx="1269">
                  <c:v>3043</c:v>
                </c:pt>
                <c:pt idx="1270">
                  <c:v>3043</c:v>
                </c:pt>
                <c:pt idx="1271">
                  <c:v>3044</c:v>
                </c:pt>
                <c:pt idx="1272">
                  <c:v>3044</c:v>
                </c:pt>
                <c:pt idx="1273">
                  <c:v>3044</c:v>
                </c:pt>
                <c:pt idx="1274">
                  <c:v>3044</c:v>
                </c:pt>
                <c:pt idx="1275">
                  <c:v>3045</c:v>
                </c:pt>
                <c:pt idx="1276">
                  <c:v>3045</c:v>
                </c:pt>
                <c:pt idx="1277">
                  <c:v>3045</c:v>
                </c:pt>
                <c:pt idx="1278">
                  <c:v>3045</c:v>
                </c:pt>
                <c:pt idx="1279">
                  <c:v>3046</c:v>
                </c:pt>
                <c:pt idx="1280">
                  <c:v>3046</c:v>
                </c:pt>
                <c:pt idx="1281">
                  <c:v>3046</c:v>
                </c:pt>
                <c:pt idx="1282">
                  <c:v>3046</c:v>
                </c:pt>
                <c:pt idx="1283">
                  <c:v>3047</c:v>
                </c:pt>
                <c:pt idx="1284">
                  <c:v>3047</c:v>
                </c:pt>
                <c:pt idx="1285">
                  <c:v>3047</c:v>
                </c:pt>
                <c:pt idx="1286">
                  <c:v>3047</c:v>
                </c:pt>
                <c:pt idx="1287">
                  <c:v>3048</c:v>
                </c:pt>
                <c:pt idx="1288">
                  <c:v>3048</c:v>
                </c:pt>
                <c:pt idx="1289">
                  <c:v>3048</c:v>
                </c:pt>
                <c:pt idx="1290">
                  <c:v>3048</c:v>
                </c:pt>
                <c:pt idx="1291">
                  <c:v>3049</c:v>
                </c:pt>
                <c:pt idx="1292">
                  <c:v>3049</c:v>
                </c:pt>
                <c:pt idx="1293">
                  <c:v>3049</c:v>
                </c:pt>
                <c:pt idx="1294">
                  <c:v>3049</c:v>
                </c:pt>
                <c:pt idx="1295">
                  <c:v>3050</c:v>
                </c:pt>
                <c:pt idx="1296">
                  <c:v>3050</c:v>
                </c:pt>
                <c:pt idx="1297">
                  <c:v>3050</c:v>
                </c:pt>
                <c:pt idx="1298">
                  <c:v>3050</c:v>
                </c:pt>
                <c:pt idx="1299">
                  <c:v>3051</c:v>
                </c:pt>
                <c:pt idx="1300">
                  <c:v>3051</c:v>
                </c:pt>
                <c:pt idx="1301">
                  <c:v>3051</c:v>
                </c:pt>
                <c:pt idx="1302">
                  <c:v>3051</c:v>
                </c:pt>
                <c:pt idx="1303">
                  <c:v>3052</c:v>
                </c:pt>
                <c:pt idx="1304">
                  <c:v>3052</c:v>
                </c:pt>
                <c:pt idx="1305">
                  <c:v>3052</c:v>
                </c:pt>
                <c:pt idx="1306">
                  <c:v>3052</c:v>
                </c:pt>
                <c:pt idx="1307">
                  <c:v>3053</c:v>
                </c:pt>
                <c:pt idx="1308">
                  <c:v>3053</c:v>
                </c:pt>
                <c:pt idx="1309">
                  <c:v>3053</c:v>
                </c:pt>
                <c:pt idx="1310">
                  <c:v>3053</c:v>
                </c:pt>
                <c:pt idx="1311">
                  <c:v>3054</c:v>
                </c:pt>
                <c:pt idx="1312">
                  <c:v>3054</c:v>
                </c:pt>
                <c:pt idx="1313">
                  <c:v>3054</c:v>
                </c:pt>
                <c:pt idx="1314">
                  <c:v>3054</c:v>
                </c:pt>
                <c:pt idx="1315">
                  <c:v>3055</c:v>
                </c:pt>
                <c:pt idx="1316">
                  <c:v>3055</c:v>
                </c:pt>
                <c:pt idx="1317">
                  <c:v>3055</c:v>
                </c:pt>
                <c:pt idx="1318">
                  <c:v>3055</c:v>
                </c:pt>
                <c:pt idx="1319">
                  <c:v>3056</c:v>
                </c:pt>
                <c:pt idx="1320">
                  <c:v>3056</c:v>
                </c:pt>
                <c:pt idx="1321">
                  <c:v>3056</c:v>
                </c:pt>
                <c:pt idx="1322">
                  <c:v>3056</c:v>
                </c:pt>
                <c:pt idx="1323">
                  <c:v>3057</c:v>
                </c:pt>
                <c:pt idx="1324">
                  <c:v>3057</c:v>
                </c:pt>
                <c:pt idx="1325">
                  <c:v>3057</c:v>
                </c:pt>
                <c:pt idx="1326">
                  <c:v>3057</c:v>
                </c:pt>
                <c:pt idx="1327">
                  <c:v>3058</c:v>
                </c:pt>
                <c:pt idx="1328">
                  <c:v>3058</c:v>
                </c:pt>
                <c:pt idx="1329">
                  <c:v>3058</c:v>
                </c:pt>
                <c:pt idx="1330">
                  <c:v>3058</c:v>
                </c:pt>
                <c:pt idx="1331">
                  <c:v>3059</c:v>
                </c:pt>
                <c:pt idx="1332">
                  <c:v>3059</c:v>
                </c:pt>
                <c:pt idx="1333">
                  <c:v>3059</c:v>
                </c:pt>
                <c:pt idx="1334">
                  <c:v>3059</c:v>
                </c:pt>
                <c:pt idx="1335">
                  <c:v>3060</c:v>
                </c:pt>
                <c:pt idx="1336">
                  <c:v>3060</c:v>
                </c:pt>
                <c:pt idx="1337">
                  <c:v>3060</c:v>
                </c:pt>
                <c:pt idx="1338">
                  <c:v>3060</c:v>
                </c:pt>
                <c:pt idx="1339">
                  <c:v>3061</c:v>
                </c:pt>
                <c:pt idx="1340">
                  <c:v>3061</c:v>
                </c:pt>
                <c:pt idx="1341">
                  <c:v>3061</c:v>
                </c:pt>
                <c:pt idx="1342">
                  <c:v>3061</c:v>
                </c:pt>
                <c:pt idx="1343">
                  <c:v>3062</c:v>
                </c:pt>
                <c:pt idx="1344">
                  <c:v>3062</c:v>
                </c:pt>
                <c:pt idx="1345">
                  <c:v>3062</c:v>
                </c:pt>
                <c:pt idx="1346">
                  <c:v>3062</c:v>
                </c:pt>
                <c:pt idx="1347">
                  <c:v>3063</c:v>
                </c:pt>
                <c:pt idx="1348">
                  <c:v>3063</c:v>
                </c:pt>
                <c:pt idx="1349">
                  <c:v>3063</c:v>
                </c:pt>
                <c:pt idx="1350">
                  <c:v>3063</c:v>
                </c:pt>
                <c:pt idx="1351">
                  <c:v>3064</c:v>
                </c:pt>
                <c:pt idx="1352">
                  <c:v>3064</c:v>
                </c:pt>
                <c:pt idx="1353">
                  <c:v>3064</c:v>
                </c:pt>
                <c:pt idx="1354">
                  <c:v>3064</c:v>
                </c:pt>
                <c:pt idx="1355">
                  <c:v>3065</c:v>
                </c:pt>
                <c:pt idx="1356">
                  <c:v>3065</c:v>
                </c:pt>
                <c:pt idx="1357">
                  <c:v>3065</c:v>
                </c:pt>
                <c:pt idx="1358">
                  <c:v>3065</c:v>
                </c:pt>
                <c:pt idx="1359">
                  <c:v>3066</c:v>
                </c:pt>
                <c:pt idx="1360">
                  <c:v>3066</c:v>
                </c:pt>
                <c:pt idx="1361">
                  <c:v>3066</c:v>
                </c:pt>
                <c:pt idx="1362">
                  <c:v>3066</c:v>
                </c:pt>
                <c:pt idx="1363">
                  <c:v>3067</c:v>
                </c:pt>
                <c:pt idx="1364">
                  <c:v>3067</c:v>
                </c:pt>
                <c:pt idx="1365">
                  <c:v>3067</c:v>
                </c:pt>
                <c:pt idx="1366">
                  <c:v>3067</c:v>
                </c:pt>
                <c:pt idx="1367">
                  <c:v>3068</c:v>
                </c:pt>
                <c:pt idx="1368">
                  <c:v>3068</c:v>
                </c:pt>
                <c:pt idx="1369">
                  <c:v>3068</c:v>
                </c:pt>
                <c:pt idx="1370">
                  <c:v>3068</c:v>
                </c:pt>
                <c:pt idx="1371">
                  <c:v>3069</c:v>
                </c:pt>
                <c:pt idx="1372">
                  <c:v>3069</c:v>
                </c:pt>
                <c:pt idx="1373">
                  <c:v>3069</c:v>
                </c:pt>
                <c:pt idx="1374">
                  <c:v>3069</c:v>
                </c:pt>
                <c:pt idx="1375">
                  <c:v>3070</c:v>
                </c:pt>
                <c:pt idx="1376">
                  <c:v>3070</c:v>
                </c:pt>
                <c:pt idx="1377">
                  <c:v>3070</c:v>
                </c:pt>
                <c:pt idx="1378">
                  <c:v>3070</c:v>
                </c:pt>
                <c:pt idx="1379">
                  <c:v>3071</c:v>
                </c:pt>
                <c:pt idx="1380">
                  <c:v>3071</c:v>
                </c:pt>
                <c:pt idx="1381">
                  <c:v>3071</c:v>
                </c:pt>
                <c:pt idx="1382">
                  <c:v>3071</c:v>
                </c:pt>
                <c:pt idx="1383">
                  <c:v>3072</c:v>
                </c:pt>
                <c:pt idx="1384">
                  <c:v>3072</c:v>
                </c:pt>
                <c:pt idx="1385">
                  <c:v>3072</c:v>
                </c:pt>
                <c:pt idx="1386">
                  <c:v>3072</c:v>
                </c:pt>
                <c:pt idx="1387">
                  <c:v>3073</c:v>
                </c:pt>
                <c:pt idx="1388">
                  <c:v>3073</c:v>
                </c:pt>
                <c:pt idx="1389">
                  <c:v>3073</c:v>
                </c:pt>
                <c:pt idx="1390">
                  <c:v>3073</c:v>
                </c:pt>
                <c:pt idx="1391">
                  <c:v>3074</c:v>
                </c:pt>
                <c:pt idx="1392">
                  <c:v>3074</c:v>
                </c:pt>
                <c:pt idx="1393">
                  <c:v>3074</c:v>
                </c:pt>
                <c:pt idx="1394">
                  <c:v>3074</c:v>
                </c:pt>
                <c:pt idx="1395">
                  <c:v>3075</c:v>
                </c:pt>
                <c:pt idx="1396">
                  <c:v>3075</c:v>
                </c:pt>
                <c:pt idx="1397">
                  <c:v>3075</c:v>
                </c:pt>
                <c:pt idx="1398">
                  <c:v>3075</c:v>
                </c:pt>
                <c:pt idx="1399">
                  <c:v>3076</c:v>
                </c:pt>
                <c:pt idx="1400">
                  <c:v>3076</c:v>
                </c:pt>
                <c:pt idx="1401">
                  <c:v>3076</c:v>
                </c:pt>
                <c:pt idx="1402">
                  <c:v>3076</c:v>
                </c:pt>
                <c:pt idx="1403">
                  <c:v>3077</c:v>
                </c:pt>
                <c:pt idx="1404">
                  <c:v>3077</c:v>
                </c:pt>
                <c:pt idx="1405">
                  <c:v>3077</c:v>
                </c:pt>
                <c:pt idx="1406">
                  <c:v>3077</c:v>
                </c:pt>
                <c:pt idx="1407">
                  <c:v>3078</c:v>
                </c:pt>
                <c:pt idx="1408">
                  <c:v>3078</c:v>
                </c:pt>
                <c:pt idx="1409">
                  <c:v>3078</c:v>
                </c:pt>
                <c:pt idx="1410">
                  <c:v>3078</c:v>
                </c:pt>
                <c:pt idx="1411">
                  <c:v>3079</c:v>
                </c:pt>
                <c:pt idx="1412">
                  <c:v>3079</c:v>
                </c:pt>
                <c:pt idx="1413">
                  <c:v>3079</c:v>
                </c:pt>
                <c:pt idx="1414">
                  <c:v>3079</c:v>
                </c:pt>
                <c:pt idx="1415">
                  <c:v>3080</c:v>
                </c:pt>
                <c:pt idx="1416">
                  <c:v>3080</c:v>
                </c:pt>
                <c:pt idx="1417">
                  <c:v>3080</c:v>
                </c:pt>
                <c:pt idx="1418">
                  <c:v>3080</c:v>
                </c:pt>
                <c:pt idx="1419">
                  <c:v>3081</c:v>
                </c:pt>
                <c:pt idx="1420">
                  <c:v>3081</c:v>
                </c:pt>
                <c:pt idx="1421">
                  <c:v>3081</c:v>
                </c:pt>
                <c:pt idx="1422">
                  <c:v>3081</c:v>
                </c:pt>
                <c:pt idx="1423">
                  <c:v>3082</c:v>
                </c:pt>
                <c:pt idx="1424">
                  <c:v>3082</c:v>
                </c:pt>
                <c:pt idx="1425">
                  <c:v>3082</c:v>
                </c:pt>
                <c:pt idx="1426">
                  <c:v>3082</c:v>
                </c:pt>
                <c:pt idx="1427">
                  <c:v>3083</c:v>
                </c:pt>
                <c:pt idx="1428">
                  <c:v>3083</c:v>
                </c:pt>
                <c:pt idx="1429">
                  <c:v>3083</c:v>
                </c:pt>
                <c:pt idx="1430">
                  <c:v>3083</c:v>
                </c:pt>
                <c:pt idx="1431">
                  <c:v>3084</c:v>
                </c:pt>
                <c:pt idx="1432">
                  <c:v>3084</c:v>
                </c:pt>
                <c:pt idx="1433">
                  <c:v>3084</c:v>
                </c:pt>
                <c:pt idx="1434">
                  <c:v>3084</c:v>
                </c:pt>
                <c:pt idx="1435">
                  <c:v>3085</c:v>
                </c:pt>
                <c:pt idx="1436">
                  <c:v>3085</c:v>
                </c:pt>
                <c:pt idx="1437">
                  <c:v>3085</c:v>
                </c:pt>
                <c:pt idx="1438">
                  <c:v>3085</c:v>
                </c:pt>
                <c:pt idx="1439">
                  <c:v>3086</c:v>
                </c:pt>
                <c:pt idx="1440">
                  <c:v>3086</c:v>
                </c:pt>
                <c:pt idx="1441">
                  <c:v>3086</c:v>
                </c:pt>
                <c:pt idx="1442">
                  <c:v>3086</c:v>
                </c:pt>
                <c:pt idx="1443">
                  <c:v>3087</c:v>
                </c:pt>
                <c:pt idx="1444">
                  <c:v>3087</c:v>
                </c:pt>
                <c:pt idx="1445">
                  <c:v>3087</c:v>
                </c:pt>
                <c:pt idx="1446">
                  <c:v>3087</c:v>
                </c:pt>
                <c:pt idx="1447">
                  <c:v>3088</c:v>
                </c:pt>
                <c:pt idx="1448">
                  <c:v>3088</c:v>
                </c:pt>
                <c:pt idx="1449">
                  <c:v>3088</c:v>
                </c:pt>
                <c:pt idx="1450">
                  <c:v>3088</c:v>
                </c:pt>
                <c:pt idx="1451">
                  <c:v>3089</c:v>
                </c:pt>
                <c:pt idx="1452">
                  <c:v>3089</c:v>
                </c:pt>
                <c:pt idx="1453">
                  <c:v>3089</c:v>
                </c:pt>
                <c:pt idx="1454">
                  <c:v>3089</c:v>
                </c:pt>
                <c:pt idx="1455">
                  <c:v>3090</c:v>
                </c:pt>
                <c:pt idx="1456">
                  <c:v>3090</c:v>
                </c:pt>
                <c:pt idx="1457">
                  <c:v>3090</c:v>
                </c:pt>
                <c:pt idx="1458">
                  <c:v>3090</c:v>
                </c:pt>
                <c:pt idx="1459">
                  <c:v>3091</c:v>
                </c:pt>
                <c:pt idx="1460">
                  <c:v>3091</c:v>
                </c:pt>
                <c:pt idx="1461">
                  <c:v>3091</c:v>
                </c:pt>
                <c:pt idx="1462">
                  <c:v>3091</c:v>
                </c:pt>
                <c:pt idx="1463">
                  <c:v>3092</c:v>
                </c:pt>
                <c:pt idx="1464">
                  <c:v>3092</c:v>
                </c:pt>
                <c:pt idx="1465">
                  <c:v>3092</c:v>
                </c:pt>
                <c:pt idx="1466">
                  <c:v>3092</c:v>
                </c:pt>
                <c:pt idx="1467">
                  <c:v>3093</c:v>
                </c:pt>
                <c:pt idx="1468">
                  <c:v>3093</c:v>
                </c:pt>
                <c:pt idx="1469">
                  <c:v>3093</c:v>
                </c:pt>
                <c:pt idx="1470">
                  <c:v>3093</c:v>
                </c:pt>
                <c:pt idx="1471">
                  <c:v>3094</c:v>
                </c:pt>
                <c:pt idx="1472">
                  <c:v>3094</c:v>
                </c:pt>
                <c:pt idx="1473">
                  <c:v>3094</c:v>
                </c:pt>
                <c:pt idx="1474">
                  <c:v>3094</c:v>
                </c:pt>
                <c:pt idx="1475">
                  <c:v>3095</c:v>
                </c:pt>
                <c:pt idx="1476">
                  <c:v>3095</c:v>
                </c:pt>
                <c:pt idx="1477">
                  <c:v>3095</c:v>
                </c:pt>
                <c:pt idx="1478">
                  <c:v>3095</c:v>
                </c:pt>
                <c:pt idx="1479">
                  <c:v>3096</c:v>
                </c:pt>
                <c:pt idx="1480">
                  <c:v>3096</c:v>
                </c:pt>
                <c:pt idx="1481">
                  <c:v>3096</c:v>
                </c:pt>
                <c:pt idx="1482">
                  <c:v>3096</c:v>
                </c:pt>
                <c:pt idx="1483">
                  <c:v>3097</c:v>
                </c:pt>
                <c:pt idx="1484">
                  <c:v>3097</c:v>
                </c:pt>
                <c:pt idx="1485">
                  <c:v>3097</c:v>
                </c:pt>
                <c:pt idx="1486">
                  <c:v>3097</c:v>
                </c:pt>
                <c:pt idx="1487">
                  <c:v>3098</c:v>
                </c:pt>
                <c:pt idx="1488">
                  <c:v>3098</c:v>
                </c:pt>
                <c:pt idx="1489">
                  <c:v>3098</c:v>
                </c:pt>
                <c:pt idx="1490">
                  <c:v>3098</c:v>
                </c:pt>
                <c:pt idx="1491">
                  <c:v>3099</c:v>
                </c:pt>
                <c:pt idx="1492">
                  <c:v>3099</c:v>
                </c:pt>
                <c:pt idx="1493">
                  <c:v>3099</c:v>
                </c:pt>
                <c:pt idx="1494">
                  <c:v>3099</c:v>
                </c:pt>
                <c:pt idx="1495">
                  <c:v>3100</c:v>
                </c:pt>
                <c:pt idx="1496">
                  <c:v>3100</c:v>
                </c:pt>
                <c:pt idx="1497">
                  <c:v>3101</c:v>
                </c:pt>
                <c:pt idx="1498">
                  <c:v>3101</c:v>
                </c:pt>
                <c:pt idx="1499">
                  <c:v>3102</c:v>
                </c:pt>
                <c:pt idx="1500">
                  <c:v>3102</c:v>
                </c:pt>
                <c:pt idx="1501">
                  <c:v>3103</c:v>
                </c:pt>
                <c:pt idx="1502">
                  <c:v>3103</c:v>
                </c:pt>
                <c:pt idx="1503">
                  <c:v>3104</c:v>
                </c:pt>
                <c:pt idx="1504">
                  <c:v>3104</c:v>
                </c:pt>
                <c:pt idx="1505">
                  <c:v>3105</c:v>
                </c:pt>
                <c:pt idx="1506">
                  <c:v>3105</c:v>
                </c:pt>
                <c:pt idx="1507">
                  <c:v>3106</c:v>
                </c:pt>
                <c:pt idx="1508">
                  <c:v>3106</c:v>
                </c:pt>
                <c:pt idx="1509">
                  <c:v>3107</c:v>
                </c:pt>
                <c:pt idx="1510">
                  <c:v>3107</c:v>
                </c:pt>
                <c:pt idx="1511">
                  <c:v>3108</c:v>
                </c:pt>
                <c:pt idx="1512">
                  <c:v>3108</c:v>
                </c:pt>
                <c:pt idx="1513">
                  <c:v>3109</c:v>
                </c:pt>
                <c:pt idx="1514">
                  <c:v>3109</c:v>
                </c:pt>
                <c:pt idx="1515">
                  <c:v>3110</c:v>
                </c:pt>
                <c:pt idx="1516">
                  <c:v>3110</c:v>
                </c:pt>
                <c:pt idx="1517">
                  <c:v>3111</c:v>
                </c:pt>
                <c:pt idx="1518">
                  <c:v>3111</c:v>
                </c:pt>
                <c:pt idx="1519">
                  <c:v>3112</c:v>
                </c:pt>
                <c:pt idx="1520">
                  <c:v>3112</c:v>
                </c:pt>
                <c:pt idx="1521">
                  <c:v>3113</c:v>
                </c:pt>
                <c:pt idx="1522">
                  <c:v>3113</c:v>
                </c:pt>
                <c:pt idx="1523">
                  <c:v>3114</c:v>
                </c:pt>
                <c:pt idx="1524">
                  <c:v>3114</c:v>
                </c:pt>
                <c:pt idx="1525">
                  <c:v>3115</c:v>
                </c:pt>
                <c:pt idx="1526">
                  <c:v>3115</c:v>
                </c:pt>
                <c:pt idx="1527">
                  <c:v>3116</c:v>
                </c:pt>
                <c:pt idx="1528">
                  <c:v>3116</c:v>
                </c:pt>
                <c:pt idx="1529">
                  <c:v>3117</c:v>
                </c:pt>
                <c:pt idx="1530">
                  <c:v>3117</c:v>
                </c:pt>
                <c:pt idx="1531">
                  <c:v>3118</c:v>
                </c:pt>
                <c:pt idx="1532">
                  <c:v>3118</c:v>
                </c:pt>
                <c:pt idx="1533">
                  <c:v>3119</c:v>
                </c:pt>
                <c:pt idx="1534">
                  <c:v>3119</c:v>
                </c:pt>
                <c:pt idx="1535">
                  <c:v>3120</c:v>
                </c:pt>
                <c:pt idx="1536">
                  <c:v>3120</c:v>
                </c:pt>
                <c:pt idx="1537">
                  <c:v>3121</c:v>
                </c:pt>
                <c:pt idx="1538">
                  <c:v>3121</c:v>
                </c:pt>
                <c:pt idx="1539">
                  <c:v>3122</c:v>
                </c:pt>
                <c:pt idx="1540">
                  <c:v>3122</c:v>
                </c:pt>
                <c:pt idx="1541">
                  <c:v>3123</c:v>
                </c:pt>
                <c:pt idx="1542">
                  <c:v>3123</c:v>
                </c:pt>
                <c:pt idx="1543">
                  <c:v>3124</c:v>
                </c:pt>
                <c:pt idx="1544">
                  <c:v>3124</c:v>
                </c:pt>
                <c:pt idx="1545">
                  <c:v>3125</c:v>
                </c:pt>
                <c:pt idx="1546">
                  <c:v>3125</c:v>
                </c:pt>
                <c:pt idx="1547">
                  <c:v>3126</c:v>
                </c:pt>
                <c:pt idx="1548">
                  <c:v>3126</c:v>
                </c:pt>
                <c:pt idx="1549">
                  <c:v>3127</c:v>
                </c:pt>
                <c:pt idx="1550">
                  <c:v>3127</c:v>
                </c:pt>
                <c:pt idx="1551">
                  <c:v>3128</c:v>
                </c:pt>
                <c:pt idx="1552">
                  <c:v>3128</c:v>
                </c:pt>
                <c:pt idx="1553">
                  <c:v>3129</c:v>
                </c:pt>
                <c:pt idx="1554">
                  <c:v>3129</c:v>
                </c:pt>
                <c:pt idx="1555">
                  <c:v>3130</c:v>
                </c:pt>
                <c:pt idx="1556">
                  <c:v>3130</c:v>
                </c:pt>
                <c:pt idx="1557">
                  <c:v>3131</c:v>
                </c:pt>
                <c:pt idx="1558">
                  <c:v>3131</c:v>
                </c:pt>
                <c:pt idx="1559">
                  <c:v>3132</c:v>
                </c:pt>
                <c:pt idx="1560">
                  <c:v>3132</c:v>
                </c:pt>
                <c:pt idx="1561">
                  <c:v>3133</c:v>
                </c:pt>
                <c:pt idx="1562">
                  <c:v>3133</c:v>
                </c:pt>
                <c:pt idx="1563">
                  <c:v>3134</c:v>
                </c:pt>
                <c:pt idx="1564">
                  <c:v>3134</c:v>
                </c:pt>
                <c:pt idx="1565">
                  <c:v>3135</c:v>
                </c:pt>
                <c:pt idx="1566">
                  <c:v>3135</c:v>
                </c:pt>
                <c:pt idx="1567">
                  <c:v>3137</c:v>
                </c:pt>
                <c:pt idx="1568">
                  <c:v>3137</c:v>
                </c:pt>
                <c:pt idx="1569">
                  <c:v>3138</c:v>
                </c:pt>
                <c:pt idx="1570">
                  <c:v>3138</c:v>
                </c:pt>
                <c:pt idx="1571">
                  <c:v>3139</c:v>
                </c:pt>
                <c:pt idx="1572">
                  <c:v>3139</c:v>
                </c:pt>
                <c:pt idx="1573">
                  <c:v>3140</c:v>
                </c:pt>
                <c:pt idx="1574">
                  <c:v>3140</c:v>
                </c:pt>
                <c:pt idx="1575">
                  <c:v>3141</c:v>
                </c:pt>
                <c:pt idx="1576">
                  <c:v>3141</c:v>
                </c:pt>
                <c:pt idx="1577">
                  <c:v>3142</c:v>
                </c:pt>
                <c:pt idx="1578">
                  <c:v>3142</c:v>
                </c:pt>
                <c:pt idx="1579">
                  <c:v>3144</c:v>
                </c:pt>
                <c:pt idx="1580">
                  <c:v>3144</c:v>
                </c:pt>
                <c:pt idx="1581">
                  <c:v>3145</c:v>
                </c:pt>
                <c:pt idx="1582">
                  <c:v>3145</c:v>
                </c:pt>
                <c:pt idx="1583">
                  <c:v>3146</c:v>
                </c:pt>
                <c:pt idx="1584">
                  <c:v>3146</c:v>
                </c:pt>
                <c:pt idx="1585">
                  <c:v>3147</c:v>
                </c:pt>
                <c:pt idx="1586">
                  <c:v>3147</c:v>
                </c:pt>
                <c:pt idx="1587">
                  <c:v>3148</c:v>
                </c:pt>
                <c:pt idx="1588">
                  <c:v>3148</c:v>
                </c:pt>
                <c:pt idx="1589">
                  <c:v>3149</c:v>
                </c:pt>
                <c:pt idx="1590">
                  <c:v>3149</c:v>
                </c:pt>
                <c:pt idx="1591">
                  <c:v>3150</c:v>
                </c:pt>
                <c:pt idx="1592">
                  <c:v>3150</c:v>
                </c:pt>
                <c:pt idx="1593">
                  <c:v>3151</c:v>
                </c:pt>
                <c:pt idx="1594">
                  <c:v>3151</c:v>
                </c:pt>
                <c:pt idx="1595">
                  <c:v>3152</c:v>
                </c:pt>
                <c:pt idx="1596">
                  <c:v>3152</c:v>
                </c:pt>
                <c:pt idx="1597">
                  <c:v>3154</c:v>
                </c:pt>
                <c:pt idx="1598">
                  <c:v>3154</c:v>
                </c:pt>
                <c:pt idx="1599">
                  <c:v>3155</c:v>
                </c:pt>
                <c:pt idx="1600">
                  <c:v>3155</c:v>
                </c:pt>
                <c:pt idx="1601">
                  <c:v>3156</c:v>
                </c:pt>
                <c:pt idx="1602">
                  <c:v>3156</c:v>
                </c:pt>
                <c:pt idx="1603">
                  <c:v>3157</c:v>
                </c:pt>
                <c:pt idx="1604">
                  <c:v>3157</c:v>
                </c:pt>
                <c:pt idx="1605">
                  <c:v>3158</c:v>
                </c:pt>
                <c:pt idx="1606">
                  <c:v>3158</c:v>
                </c:pt>
                <c:pt idx="1607">
                  <c:v>3159</c:v>
                </c:pt>
                <c:pt idx="1608">
                  <c:v>3159</c:v>
                </c:pt>
                <c:pt idx="1609">
                  <c:v>3160</c:v>
                </c:pt>
                <c:pt idx="1610">
                  <c:v>3160</c:v>
                </c:pt>
                <c:pt idx="1611">
                  <c:v>3161</c:v>
                </c:pt>
                <c:pt idx="1612">
                  <c:v>3161</c:v>
                </c:pt>
                <c:pt idx="1613">
                  <c:v>3162</c:v>
                </c:pt>
                <c:pt idx="1614">
                  <c:v>3162</c:v>
                </c:pt>
                <c:pt idx="1615">
                  <c:v>3163</c:v>
                </c:pt>
                <c:pt idx="1616">
                  <c:v>3163</c:v>
                </c:pt>
                <c:pt idx="1617">
                  <c:v>3164</c:v>
                </c:pt>
                <c:pt idx="1618">
                  <c:v>3164</c:v>
                </c:pt>
                <c:pt idx="1619">
                  <c:v>3165</c:v>
                </c:pt>
                <c:pt idx="1620">
                  <c:v>3165</c:v>
                </c:pt>
                <c:pt idx="1621">
                  <c:v>3166</c:v>
                </c:pt>
                <c:pt idx="1622">
                  <c:v>3166</c:v>
                </c:pt>
                <c:pt idx="1623">
                  <c:v>3167</c:v>
                </c:pt>
                <c:pt idx="1624">
                  <c:v>3167</c:v>
                </c:pt>
                <c:pt idx="1625">
                  <c:v>3168</c:v>
                </c:pt>
                <c:pt idx="1626">
                  <c:v>3168</c:v>
                </c:pt>
                <c:pt idx="1627">
                  <c:v>3169</c:v>
                </c:pt>
                <c:pt idx="1628">
                  <c:v>3169</c:v>
                </c:pt>
                <c:pt idx="1629">
                  <c:v>3170</c:v>
                </c:pt>
                <c:pt idx="1630">
                  <c:v>3170</c:v>
                </c:pt>
                <c:pt idx="1631">
                  <c:v>3171</c:v>
                </c:pt>
                <c:pt idx="1632">
                  <c:v>3171</c:v>
                </c:pt>
                <c:pt idx="1633">
                  <c:v>3172</c:v>
                </c:pt>
                <c:pt idx="1634">
                  <c:v>3172</c:v>
                </c:pt>
                <c:pt idx="1635">
                  <c:v>3173</c:v>
                </c:pt>
                <c:pt idx="1636">
                  <c:v>3173</c:v>
                </c:pt>
                <c:pt idx="1637">
                  <c:v>3174</c:v>
                </c:pt>
                <c:pt idx="1638">
                  <c:v>3174</c:v>
                </c:pt>
                <c:pt idx="1639">
                  <c:v>3175</c:v>
                </c:pt>
                <c:pt idx="1640">
                  <c:v>3175</c:v>
                </c:pt>
                <c:pt idx="1641">
                  <c:v>3176</c:v>
                </c:pt>
                <c:pt idx="1642">
                  <c:v>3176</c:v>
                </c:pt>
                <c:pt idx="1643">
                  <c:v>3177</c:v>
                </c:pt>
                <c:pt idx="1644">
                  <c:v>3177</c:v>
                </c:pt>
                <c:pt idx="1645">
                  <c:v>3178</c:v>
                </c:pt>
                <c:pt idx="1646">
                  <c:v>3178</c:v>
                </c:pt>
                <c:pt idx="1647">
                  <c:v>3179</c:v>
                </c:pt>
                <c:pt idx="1648">
                  <c:v>3179</c:v>
                </c:pt>
                <c:pt idx="1649">
                  <c:v>3180</c:v>
                </c:pt>
                <c:pt idx="1650">
                  <c:v>3180</c:v>
                </c:pt>
                <c:pt idx="1651">
                  <c:v>3181</c:v>
                </c:pt>
                <c:pt idx="1652">
                  <c:v>3181</c:v>
                </c:pt>
                <c:pt idx="1653">
                  <c:v>3182</c:v>
                </c:pt>
                <c:pt idx="1654">
                  <c:v>3182</c:v>
                </c:pt>
                <c:pt idx="1655">
                  <c:v>3183</c:v>
                </c:pt>
                <c:pt idx="1656">
                  <c:v>3183</c:v>
                </c:pt>
                <c:pt idx="1657">
                  <c:v>3184</c:v>
                </c:pt>
                <c:pt idx="1658">
                  <c:v>3184</c:v>
                </c:pt>
                <c:pt idx="1659">
                  <c:v>3185</c:v>
                </c:pt>
                <c:pt idx="1660">
                  <c:v>3185</c:v>
                </c:pt>
                <c:pt idx="1661">
                  <c:v>3186</c:v>
                </c:pt>
                <c:pt idx="1662">
                  <c:v>3186</c:v>
                </c:pt>
                <c:pt idx="1663">
                  <c:v>3187</c:v>
                </c:pt>
                <c:pt idx="1664">
                  <c:v>3187</c:v>
                </c:pt>
                <c:pt idx="1665">
                  <c:v>3188</c:v>
                </c:pt>
                <c:pt idx="1666">
                  <c:v>3188</c:v>
                </c:pt>
                <c:pt idx="1667">
                  <c:v>3189</c:v>
                </c:pt>
                <c:pt idx="1668">
                  <c:v>3189</c:v>
                </c:pt>
                <c:pt idx="1669">
                  <c:v>3190</c:v>
                </c:pt>
                <c:pt idx="1670">
                  <c:v>3190</c:v>
                </c:pt>
                <c:pt idx="1671">
                  <c:v>3191</c:v>
                </c:pt>
                <c:pt idx="1672">
                  <c:v>3191</c:v>
                </c:pt>
                <c:pt idx="1673">
                  <c:v>3192</c:v>
                </c:pt>
                <c:pt idx="1674">
                  <c:v>3192</c:v>
                </c:pt>
                <c:pt idx="1675">
                  <c:v>3193</c:v>
                </c:pt>
                <c:pt idx="1676">
                  <c:v>3193</c:v>
                </c:pt>
                <c:pt idx="1677">
                  <c:v>3194</c:v>
                </c:pt>
                <c:pt idx="1678">
                  <c:v>3194</c:v>
                </c:pt>
                <c:pt idx="1679">
                  <c:v>3195</c:v>
                </c:pt>
                <c:pt idx="1680">
                  <c:v>3195</c:v>
                </c:pt>
                <c:pt idx="1681">
                  <c:v>3196</c:v>
                </c:pt>
                <c:pt idx="1682">
                  <c:v>3196</c:v>
                </c:pt>
                <c:pt idx="1683">
                  <c:v>3197</c:v>
                </c:pt>
                <c:pt idx="1684">
                  <c:v>3197</c:v>
                </c:pt>
                <c:pt idx="1685">
                  <c:v>3198</c:v>
                </c:pt>
                <c:pt idx="1686">
                  <c:v>3198</c:v>
                </c:pt>
                <c:pt idx="1687">
                  <c:v>3199</c:v>
                </c:pt>
                <c:pt idx="1688">
                  <c:v>3199</c:v>
                </c:pt>
                <c:pt idx="1689">
                  <c:v>3200</c:v>
                </c:pt>
                <c:pt idx="1690">
                  <c:v>3200</c:v>
                </c:pt>
                <c:pt idx="1691">
                  <c:v>3201</c:v>
                </c:pt>
                <c:pt idx="1692">
                  <c:v>3201</c:v>
                </c:pt>
                <c:pt idx="1693">
                  <c:v>3202</c:v>
                </c:pt>
                <c:pt idx="1694">
                  <c:v>3202</c:v>
                </c:pt>
                <c:pt idx="1695">
                  <c:v>3203</c:v>
                </c:pt>
                <c:pt idx="1696">
                  <c:v>3203</c:v>
                </c:pt>
                <c:pt idx="1697">
                  <c:v>3204</c:v>
                </c:pt>
                <c:pt idx="1698">
                  <c:v>3204</c:v>
                </c:pt>
                <c:pt idx="1699">
                  <c:v>3205</c:v>
                </c:pt>
                <c:pt idx="1700">
                  <c:v>3205</c:v>
                </c:pt>
                <c:pt idx="1701">
                  <c:v>3206</c:v>
                </c:pt>
                <c:pt idx="1702">
                  <c:v>3206</c:v>
                </c:pt>
                <c:pt idx="1703">
                  <c:v>3207</c:v>
                </c:pt>
                <c:pt idx="1704">
                  <c:v>3207</c:v>
                </c:pt>
                <c:pt idx="1705">
                  <c:v>3209</c:v>
                </c:pt>
                <c:pt idx="1706">
                  <c:v>3209</c:v>
                </c:pt>
                <c:pt idx="1707">
                  <c:v>3210</c:v>
                </c:pt>
                <c:pt idx="1708">
                  <c:v>3210</c:v>
                </c:pt>
                <c:pt idx="1709">
                  <c:v>3211</c:v>
                </c:pt>
                <c:pt idx="1710">
                  <c:v>3211</c:v>
                </c:pt>
                <c:pt idx="1711">
                  <c:v>3212</c:v>
                </c:pt>
                <c:pt idx="1712">
                  <c:v>3212</c:v>
                </c:pt>
                <c:pt idx="1713">
                  <c:v>3213</c:v>
                </c:pt>
                <c:pt idx="1714">
                  <c:v>3213</c:v>
                </c:pt>
                <c:pt idx="1715">
                  <c:v>3214</c:v>
                </c:pt>
                <c:pt idx="1716">
                  <c:v>3214</c:v>
                </c:pt>
                <c:pt idx="1717">
                  <c:v>3215</c:v>
                </c:pt>
                <c:pt idx="1718">
                  <c:v>3215</c:v>
                </c:pt>
                <c:pt idx="1719">
                  <c:v>3216</c:v>
                </c:pt>
                <c:pt idx="1720">
                  <c:v>3216</c:v>
                </c:pt>
                <c:pt idx="1721">
                  <c:v>3217</c:v>
                </c:pt>
                <c:pt idx="1722">
                  <c:v>3217</c:v>
                </c:pt>
                <c:pt idx="1723">
                  <c:v>3218</c:v>
                </c:pt>
                <c:pt idx="1724">
                  <c:v>3218</c:v>
                </c:pt>
                <c:pt idx="1725">
                  <c:v>3219</c:v>
                </c:pt>
                <c:pt idx="1726">
                  <c:v>3219</c:v>
                </c:pt>
                <c:pt idx="1727">
                  <c:v>3220</c:v>
                </c:pt>
                <c:pt idx="1728">
                  <c:v>3220</c:v>
                </c:pt>
                <c:pt idx="1729">
                  <c:v>3221</c:v>
                </c:pt>
                <c:pt idx="1730">
                  <c:v>3221</c:v>
                </c:pt>
                <c:pt idx="1731">
                  <c:v>3222</c:v>
                </c:pt>
                <c:pt idx="1732">
                  <c:v>3222</c:v>
                </c:pt>
                <c:pt idx="1733">
                  <c:v>3223</c:v>
                </c:pt>
                <c:pt idx="1734">
                  <c:v>3223</c:v>
                </c:pt>
                <c:pt idx="1735">
                  <c:v>3225</c:v>
                </c:pt>
                <c:pt idx="1736">
                  <c:v>3225</c:v>
                </c:pt>
                <c:pt idx="1737">
                  <c:v>3226</c:v>
                </c:pt>
                <c:pt idx="1738">
                  <c:v>3226</c:v>
                </c:pt>
                <c:pt idx="1739">
                  <c:v>3227</c:v>
                </c:pt>
                <c:pt idx="1740">
                  <c:v>3227</c:v>
                </c:pt>
                <c:pt idx="1741">
                  <c:v>3228</c:v>
                </c:pt>
                <c:pt idx="1742">
                  <c:v>3228</c:v>
                </c:pt>
                <c:pt idx="1743">
                  <c:v>3229</c:v>
                </c:pt>
                <c:pt idx="1744">
                  <c:v>3229</c:v>
                </c:pt>
                <c:pt idx="1745">
                  <c:v>3230</c:v>
                </c:pt>
                <c:pt idx="1746">
                  <c:v>3230</c:v>
                </c:pt>
                <c:pt idx="1747">
                  <c:v>3231</c:v>
                </c:pt>
                <c:pt idx="1748">
                  <c:v>3231</c:v>
                </c:pt>
                <c:pt idx="1749">
                  <c:v>3232</c:v>
                </c:pt>
                <c:pt idx="1750">
                  <c:v>3232</c:v>
                </c:pt>
                <c:pt idx="1751">
                  <c:v>3233</c:v>
                </c:pt>
                <c:pt idx="1752">
                  <c:v>3233</c:v>
                </c:pt>
                <c:pt idx="1753">
                  <c:v>3235</c:v>
                </c:pt>
                <c:pt idx="1754">
                  <c:v>3235</c:v>
                </c:pt>
                <c:pt idx="1755">
                  <c:v>3236</c:v>
                </c:pt>
                <c:pt idx="1756">
                  <c:v>3236</c:v>
                </c:pt>
                <c:pt idx="1757">
                  <c:v>3237</c:v>
                </c:pt>
                <c:pt idx="1758">
                  <c:v>3237</c:v>
                </c:pt>
                <c:pt idx="1759">
                  <c:v>3238</c:v>
                </c:pt>
                <c:pt idx="1760">
                  <c:v>3238</c:v>
                </c:pt>
                <c:pt idx="1761">
                  <c:v>3239</c:v>
                </c:pt>
                <c:pt idx="1762">
                  <c:v>3239</c:v>
                </c:pt>
                <c:pt idx="1763">
                  <c:v>3240</c:v>
                </c:pt>
                <c:pt idx="1764">
                  <c:v>3240</c:v>
                </c:pt>
                <c:pt idx="1765">
                  <c:v>3241</c:v>
                </c:pt>
                <c:pt idx="1766">
                  <c:v>3241</c:v>
                </c:pt>
                <c:pt idx="1767">
                  <c:v>3242</c:v>
                </c:pt>
                <c:pt idx="1768">
                  <c:v>3242</c:v>
                </c:pt>
                <c:pt idx="1769">
                  <c:v>3243</c:v>
                </c:pt>
                <c:pt idx="1770">
                  <c:v>3243</c:v>
                </c:pt>
                <c:pt idx="1771">
                  <c:v>3244</c:v>
                </c:pt>
                <c:pt idx="1772">
                  <c:v>3244</c:v>
                </c:pt>
                <c:pt idx="1773">
                  <c:v>3245</c:v>
                </c:pt>
                <c:pt idx="1774">
                  <c:v>3245</c:v>
                </c:pt>
                <c:pt idx="1775">
                  <c:v>3246</c:v>
                </c:pt>
                <c:pt idx="1776">
                  <c:v>3246</c:v>
                </c:pt>
                <c:pt idx="1777">
                  <c:v>3247</c:v>
                </c:pt>
                <c:pt idx="1778">
                  <c:v>3247</c:v>
                </c:pt>
                <c:pt idx="1779">
                  <c:v>3248</c:v>
                </c:pt>
                <c:pt idx="1780">
                  <c:v>3248</c:v>
                </c:pt>
                <c:pt idx="1781">
                  <c:v>3249</c:v>
                </c:pt>
                <c:pt idx="1782">
                  <c:v>3249</c:v>
                </c:pt>
                <c:pt idx="1783">
                  <c:v>3250</c:v>
                </c:pt>
                <c:pt idx="1784">
                  <c:v>3250</c:v>
                </c:pt>
                <c:pt idx="1785">
                  <c:v>3251</c:v>
                </c:pt>
                <c:pt idx="1786">
                  <c:v>3251</c:v>
                </c:pt>
                <c:pt idx="1787">
                  <c:v>3252</c:v>
                </c:pt>
                <c:pt idx="1788">
                  <c:v>3252</c:v>
                </c:pt>
                <c:pt idx="1789">
                  <c:v>3253</c:v>
                </c:pt>
                <c:pt idx="1790">
                  <c:v>3253</c:v>
                </c:pt>
                <c:pt idx="1791">
                  <c:v>3254</c:v>
                </c:pt>
                <c:pt idx="1792">
                  <c:v>3254</c:v>
                </c:pt>
                <c:pt idx="1793">
                  <c:v>3255</c:v>
                </c:pt>
                <c:pt idx="1794">
                  <c:v>3255</c:v>
                </c:pt>
                <c:pt idx="1795">
                  <c:v>3256</c:v>
                </c:pt>
                <c:pt idx="1796">
                  <c:v>3256</c:v>
                </c:pt>
                <c:pt idx="1797">
                  <c:v>3257</c:v>
                </c:pt>
                <c:pt idx="1798">
                  <c:v>3257</c:v>
                </c:pt>
                <c:pt idx="1799">
                  <c:v>3258</c:v>
                </c:pt>
                <c:pt idx="1800">
                  <c:v>3258</c:v>
                </c:pt>
                <c:pt idx="1801">
                  <c:v>3259</c:v>
                </c:pt>
                <c:pt idx="1802">
                  <c:v>3259</c:v>
                </c:pt>
                <c:pt idx="1803">
                  <c:v>3260</c:v>
                </c:pt>
                <c:pt idx="1804">
                  <c:v>3260</c:v>
                </c:pt>
                <c:pt idx="1805">
                  <c:v>3261</c:v>
                </c:pt>
                <c:pt idx="1806">
                  <c:v>3261</c:v>
                </c:pt>
                <c:pt idx="1807">
                  <c:v>3262</c:v>
                </c:pt>
                <c:pt idx="1808">
                  <c:v>3262</c:v>
                </c:pt>
                <c:pt idx="1809">
                  <c:v>3263</c:v>
                </c:pt>
                <c:pt idx="1810">
                  <c:v>3263</c:v>
                </c:pt>
                <c:pt idx="1811">
                  <c:v>3264</c:v>
                </c:pt>
                <c:pt idx="1812">
                  <c:v>3264</c:v>
                </c:pt>
                <c:pt idx="1813">
                  <c:v>3265</c:v>
                </c:pt>
                <c:pt idx="1814">
                  <c:v>3265</c:v>
                </c:pt>
                <c:pt idx="1815">
                  <c:v>3266</c:v>
                </c:pt>
                <c:pt idx="1816">
                  <c:v>3266</c:v>
                </c:pt>
                <c:pt idx="1817">
                  <c:v>3267</c:v>
                </c:pt>
                <c:pt idx="1818">
                  <c:v>3267</c:v>
                </c:pt>
                <c:pt idx="1819">
                  <c:v>3268</c:v>
                </c:pt>
                <c:pt idx="1820">
                  <c:v>3268</c:v>
                </c:pt>
                <c:pt idx="1821">
                  <c:v>3269</c:v>
                </c:pt>
                <c:pt idx="1822">
                  <c:v>3269</c:v>
                </c:pt>
                <c:pt idx="1823">
                  <c:v>3270</c:v>
                </c:pt>
                <c:pt idx="1824">
                  <c:v>3270</c:v>
                </c:pt>
                <c:pt idx="1825">
                  <c:v>3271</c:v>
                </c:pt>
                <c:pt idx="1826">
                  <c:v>3271</c:v>
                </c:pt>
                <c:pt idx="1827">
                  <c:v>3272</c:v>
                </c:pt>
                <c:pt idx="1828">
                  <c:v>3272</c:v>
                </c:pt>
                <c:pt idx="1829">
                  <c:v>3273</c:v>
                </c:pt>
                <c:pt idx="1830">
                  <c:v>3273</c:v>
                </c:pt>
                <c:pt idx="1831">
                  <c:v>3274</c:v>
                </c:pt>
                <c:pt idx="1832">
                  <c:v>3274</c:v>
                </c:pt>
                <c:pt idx="1833">
                  <c:v>3275</c:v>
                </c:pt>
                <c:pt idx="1834">
                  <c:v>3275</c:v>
                </c:pt>
                <c:pt idx="1835">
                  <c:v>3276</c:v>
                </c:pt>
                <c:pt idx="1836">
                  <c:v>3276</c:v>
                </c:pt>
                <c:pt idx="1837">
                  <c:v>3277</c:v>
                </c:pt>
                <c:pt idx="1838">
                  <c:v>3277</c:v>
                </c:pt>
                <c:pt idx="1839">
                  <c:v>3278</c:v>
                </c:pt>
                <c:pt idx="1840">
                  <c:v>3278</c:v>
                </c:pt>
                <c:pt idx="1841">
                  <c:v>3279</c:v>
                </c:pt>
                <c:pt idx="1842">
                  <c:v>3279</c:v>
                </c:pt>
                <c:pt idx="1843">
                  <c:v>3280</c:v>
                </c:pt>
                <c:pt idx="1844">
                  <c:v>3280</c:v>
                </c:pt>
                <c:pt idx="1845">
                  <c:v>3281</c:v>
                </c:pt>
                <c:pt idx="1846">
                  <c:v>3281</c:v>
                </c:pt>
                <c:pt idx="1847">
                  <c:v>3282</c:v>
                </c:pt>
                <c:pt idx="1848">
                  <c:v>3282</c:v>
                </c:pt>
                <c:pt idx="1849">
                  <c:v>3283</c:v>
                </c:pt>
                <c:pt idx="1850">
                  <c:v>3283</c:v>
                </c:pt>
                <c:pt idx="1851">
                  <c:v>3284</c:v>
                </c:pt>
                <c:pt idx="1852">
                  <c:v>3284</c:v>
                </c:pt>
                <c:pt idx="1853">
                  <c:v>3285</c:v>
                </c:pt>
                <c:pt idx="1854">
                  <c:v>3285</c:v>
                </c:pt>
                <c:pt idx="1855">
                  <c:v>3286</c:v>
                </c:pt>
                <c:pt idx="1856">
                  <c:v>3286</c:v>
                </c:pt>
                <c:pt idx="1857">
                  <c:v>3287</c:v>
                </c:pt>
                <c:pt idx="1858">
                  <c:v>3287</c:v>
                </c:pt>
                <c:pt idx="1859">
                  <c:v>3288</c:v>
                </c:pt>
                <c:pt idx="1860">
                  <c:v>3288</c:v>
                </c:pt>
                <c:pt idx="1861">
                  <c:v>3289</c:v>
                </c:pt>
                <c:pt idx="1862">
                  <c:v>3289</c:v>
                </c:pt>
                <c:pt idx="1863">
                  <c:v>3290</c:v>
                </c:pt>
                <c:pt idx="1864">
                  <c:v>3290</c:v>
                </c:pt>
                <c:pt idx="1865">
                  <c:v>3291</c:v>
                </c:pt>
                <c:pt idx="1866">
                  <c:v>3291</c:v>
                </c:pt>
                <c:pt idx="1867">
                  <c:v>3292</c:v>
                </c:pt>
                <c:pt idx="1868">
                  <c:v>3292</c:v>
                </c:pt>
                <c:pt idx="1869">
                  <c:v>3293</c:v>
                </c:pt>
                <c:pt idx="1870">
                  <c:v>3293</c:v>
                </c:pt>
                <c:pt idx="1871">
                  <c:v>3294</c:v>
                </c:pt>
                <c:pt idx="1872">
                  <c:v>3294</c:v>
                </c:pt>
                <c:pt idx="1873">
                  <c:v>3295</c:v>
                </c:pt>
                <c:pt idx="1874">
                  <c:v>3295</c:v>
                </c:pt>
                <c:pt idx="1875">
                  <c:v>3296</c:v>
                </c:pt>
                <c:pt idx="1876">
                  <c:v>3296</c:v>
                </c:pt>
                <c:pt idx="1877">
                  <c:v>3297</c:v>
                </c:pt>
                <c:pt idx="1878">
                  <c:v>3297</c:v>
                </c:pt>
                <c:pt idx="1879">
                  <c:v>3298</c:v>
                </c:pt>
                <c:pt idx="1880">
                  <c:v>3298</c:v>
                </c:pt>
                <c:pt idx="1881">
                  <c:v>3299</c:v>
                </c:pt>
                <c:pt idx="1882">
                  <c:v>3299</c:v>
                </c:pt>
                <c:pt idx="1883">
                  <c:v>3300</c:v>
                </c:pt>
                <c:pt idx="1884">
                  <c:v>3300</c:v>
                </c:pt>
                <c:pt idx="1885">
                  <c:v>3301</c:v>
                </c:pt>
                <c:pt idx="1886">
                  <c:v>3301</c:v>
                </c:pt>
                <c:pt idx="1887">
                  <c:v>3302</c:v>
                </c:pt>
                <c:pt idx="1888">
                  <c:v>3302</c:v>
                </c:pt>
                <c:pt idx="1889">
                  <c:v>3303</c:v>
                </c:pt>
                <c:pt idx="1890">
                  <c:v>3303</c:v>
                </c:pt>
                <c:pt idx="1891">
                  <c:v>3304</c:v>
                </c:pt>
                <c:pt idx="1892">
                  <c:v>3304</c:v>
                </c:pt>
                <c:pt idx="1893">
                  <c:v>3305</c:v>
                </c:pt>
                <c:pt idx="1894">
                  <c:v>3305</c:v>
                </c:pt>
                <c:pt idx="1895">
                  <c:v>3306</c:v>
                </c:pt>
                <c:pt idx="1896">
                  <c:v>3306</c:v>
                </c:pt>
                <c:pt idx="1897">
                  <c:v>3307</c:v>
                </c:pt>
                <c:pt idx="1898">
                  <c:v>3307</c:v>
                </c:pt>
                <c:pt idx="1899">
                  <c:v>3308</c:v>
                </c:pt>
                <c:pt idx="1900">
                  <c:v>3308</c:v>
                </c:pt>
                <c:pt idx="1901">
                  <c:v>3309</c:v>
                </c:pt>
                <c:pt idx="1902">
                  <c:v>3309</c:v>
                </c:pt>
                <c:pt idx="1903">
                  <c:v>3310</c:v>
                </c:pt>
                <c:pt idx="1904">
                  <c:v>3310</c:v>
                </c:pt>
                <c:pt idx="1905">
                  <c:v>3311</c:v>
                </c:pt>
                <c:pt idx="1906">
                  <c:v>3311</c:v>
                </c:pt>
                <c:pt idx="1907">
                  <c:v>3312</c:v>
                </c:pt>
                <c:pt idx="1908">
                  <c:v>3312</c:v>
                </c:pt>
                <c:pt idx="1909">
                  <c:v>3313</c:v>
                </c:pt>
                <c:pt idx="1910">
                  <c:v>3313</c:v>
                </c:pt>
                <c:pt idx="1911">
                  <c:v>3314</c:v>
                </c:pt>
                <c:pt idx="1912">
                  <c:v>3314</c:v>
                </c:pt>
                <c:pt idx="1913">
                  <c:v>3315</c:v>
                </c:pt>
                <c:pt idx="1914">
                  <c:v>3315</c:v>
                </c:pt>
                <c:pt idx="1915">
                  <c:v>3316</c:v>
                </c:pt>
                <c:pt idx="1916">
                  <c:v>3316</c:v>
                </c:pt>
                <c:pt idx="1917">
                  <c:v>3317</c:v>
                </c:pt>
                <c:pt idx="1918">
                  <c:v>3317</c:v>
                </c:pt>
                <c:pt idx="1919">
                  <c:v>3318</c:v>
                </c:pt>
                <c:pt idx="1920">
                  <c:v>3318</c:v>
                </c:pt>
                <c:pt idx="1921">
                  <c:v>3319</c:v>
                </c:pt>
                <c:pt idx="1922">
                  <c:v>3319</c:v>
                </c:pt>
                <c:pt idx="1923">
                  <c:v>3320</c:v>
                </c:pt>
                <c:pt idx="1924">
                  <c:v>3320</c:v>
                </c:pt>
                <c:pt idx="1925">
                  <c:v>3321</c:v>
                </c:pt>
                <c:pt idx="1926">
                  <c:v>3321</c:v>
                </c:pt>
                <c:pt idx="1927">
                  <c:v>3322</c:v>
                </c:pt>
                <c:pt idx="1928">
                  <c:v>3322</c:v>
                </c:pt>
                <c:pt idx="1929">
                  <c:v>3323</c:v>
                </c:pt>
                <c:pt idx="1930">
                  <c:v>3323</c:v>
                </c:pt>
                <c:pt idx="1931">
                  <c:v>3324</c:v>
                </c:pt>
                <c:pt idx="1932">
                  <c:v>3324</c:v>
                </c:pt>
                <c:pt idx="1933">
                  <c:v>3325</c:v>
                </c:pt>
                <c:pt idx="1934">
                  <c:v>3325</c:v>
                </c:pt>
                <c:pt idx="1935">
                  <c:v>3326</c:v>
                </c:pt>
                <c:pt idx="1936">
                  <c:v>3326</c:v>
                </c:pt>
                <c:pt idx="1937">
                  <c:v>3327</c:v>
                </c:pt>
                <c:pt idx="1938">
                  <c:v>3327</c:v>
                </c:pt>
                <c:pt idx="1939">
                  <c:v>3328</c:v>
                </c:pt>
                <c:pt idx="1940">
                  <c:v>3328</c:v>
                </c:pt>
                <c:pt idx="1941">
                  <c:v>3329</c:v>
                </c:pt>
                <c:pt idx="1942">
                  <c:v>3329</c:v>
                </c:pt>
                <c:pt idx="1943">
                  <c:v>3330</c:v>
                </c:pt>
                <c:pt idx="1944">
                  <c:v>3330</c:v>
                </c:pt>
                <c:pt idx="1945">
                  <c:v>3331</c:v>
                </c:pt>
                <c:pt idx="1946">
                  <c:v>3331</c:v>
                </c:pt>
                <c:pt idx="1947">
                  <c:v>3332</c:v>
                </c:pt>
                <c:pt idx="1948">
                  <c:v>3332</c:v>
                </c:pt>
                <c:pt idx="1949">
                  <c:v>3333</c:v>
                </c:pt>
                <c:pt idx="1950">
                  <c:v>3333</c:v>
                </c:pt>
                <c:pt idx="1951">
                  <c:v>3334</c:v>
                </c:pt>
                <c:pt idx="1952">
                  <c:v>3334</c:v>
                </c:pt>
                <c:pt idx="1953">
                  <c:v>3335</c:v>
                </c:pt>
                <c:pt idx="1954">
                  <c:v>3335</c:v>
                </c:pt>
                <c:pt idx="1955">
                  <c:v>3336</c:v>
                </c:pt>
                <c:pt idx="1956">
                  <c:v>3336</c:v>
                </c:pt>
                <c:pt idx="1957">
                  <c:v>3337</c:v>
                </c:pt>
                <c:pt idx="1958">
                  <c:v>3337</c:v>
                </c:pt>
                <c:pt idx="1959">
                  <c:v>3338</c:v>
                </c:pt>
                <c:pt idx="1960">
                  <c:v>3338</c:v>
                </c:pt>
                <c:pt idx="1961">
                  <c:v>3339</c:v>
                </c:pt>
                <c:pt idx="1962">
                  <c:v>3339</c:v>
                </c:pt>
                <c:pt idx="1963">
                  <c:v>3340</c:v>
                </c:pt>
                <c:pt idx="1964">
                  <c:v>3340</c:v>
                </c:pt>
                <c:pt idx="1965">
                  <c:v>3341</c:v>
                </c:pt>
                <c:pt idx="1966">
                  <c:v>3341</c:v>
                </c:pt>
                <c:pt idx="1967">
                  <c:v>3342</c:v>
                </c:pt>
                <c:pt idx="1968">
                  <c:v>3342</c:v>
                </c:pt>
                <c:pt idx="1969">
                  <c:v>3343</c:v>
                </c:pt>
                <c:pt idx="1970">
                  <c:v>3343</c:v>
                </c:pt>
                <c:pt idx="1971">
                  <c:v>3344</c:v>
                </c:pt>
                <c:pt idx="1972">
                  <c:v>3344</c:v>
                </c:pt>
                <c:pt idx="1973">
                  <c:v>3345</c:v>
                </c:pt>
                <c:pt idx="1974">
                  <c:v>3345</c:v>
                </c:pt>
                <c:pt idx="1975">
                  <c:v>3346</c:v>
                </c:pt>
                <c:pt idx="1976">
                  <c:v>3346</c:v>
                </c:pt>
                <c:pt idx="1977">
                  <c:v>3347</c:v>
                </c:pt>
                <c:pt idx="1978">
                  <c:v>3347</c:v>
                </c:pt>
                <c:pt idx="1979">
                  <c:v>3348</c:v>
                </c:pt>
                <c:pt idx="1980">
                  <c:v>3348</c:v>
                </c:pt>
                <c:pt idx="1981">
                  <c:v>3349</c:v>
                </c:pt>
                <c:pt idx="1982">
                  <c:v>3349</c:v>
                </c:pt>
                <c:pt idx="1983">
                  <c:v>3350</c:v>
                </c:pt>
                <c:pt idx="1984">
                  <c:v>3350</c:v>
                </c:pt>
                <c:pt idx="1985">
                  <c:v>3351</c:v>
                </c:pt>
                <c:pt idx="1986">
                  <c:v>3351</c:v>
                </c:pt>
                <c:pt idx="1987">
                  <c:v>3352</c:v>
                </c:pt>
                <c:pt idx="1988">
                  <c:v>3352</c:v>
                </c:pt>
                <c:pt idx="1989">
                  <c:v>3353</c:v>
                </c:pt>
                <c:pt idx="1990">
                  <c:v>3353</c:v>
                </c:pt>
                <c:pt idx="1991">
                  <c:v>3354</c:v>
                </c:pt>
                <c:pt idx="1992">
                  <c:v>3354</c:v>
                </c:pt>
                <c:pt idx="1993">
                  <c:v>3355</c:v>
                </c:pt>
                <c:pt idx="1994">
                  <c:v>3355</c:v>
                </c:pt>
                <c:pt idx="1995">
                  <c:v>3356</c:v>
                </c:pt>
                <c:pt idx="1996">
                  <c:v>3356</c:v>
                </c:pt>
                <c:pt idx="1997">
                  <c:v>3357</c:v>
                </c:pt>
                <c:pt idx="1998">
                  <c:v>3357</c:v>
                </c:pt>
                <c:pt idx="1999">
                  <c:v>3358</c:v>
                </c:pt>
                <c:pt idx="2000">
                  <c:v>3358</c:v>
                </c:pt>
                <c:pt idx="2001">
                  <c:v>3359</c:v>
                </c:pt>
                <c:pt idx="2002">
                  <c:v>3359</c:v>
                </c:pt>
                <c:pt idx="2003">
                  <c:v>3360</c:v>
                </c:pt>
                <c:pt idx="2004">
                  <c:v>3360</c:v>
                </c:pt>
                <c:pt idx="2005">
                  <c:v>3361</c:v>
                </c:pt>
                <c:pt idx="2006">
                  <c:v>3361</c:v>
                </c:pt>
                <c:pt idx="2007">
                  <c:v>3362</c:v>
                </c:pt>
                <c:pt idx="2008">
                  <c:v>3362</c:v>
                </c:pt>
                <c:pt idx="2009">
                  <c:v>3363</c:v>
                </c:pt>
                <c:pt idx="2010">
                  <c:v>3363</c:v>
                </c:pt>
                <c:pt idx="2011">
                  <c:v>3364</c:v>
                </c:pt>
                <c:pt idx="2012">
                  <c:v>3364</c:v>
                </c:pt>
                <c:pt idx="2013">
                  <c:v>3365</c:v>
                </c:pt>
                <c:pt idx="2014">
                  <c:v>3365</c:v>
                </c:pt>
                <c:pt idx="2015">
                  <c:v>3366</c:v>
                </c:pt>
                <c:pt idx="2016">
                  <c:v>3366</c:v>
                </c:pt>
                <c:pt idx="2017">
                  <c:v>3367</c:v>
                </c:pt>
                <c:pt idx="2018">
                  <c:v>3367</c:v>
                </c:pt>
                <c:pt idx="2019">
                  <c:v>3368</c:v>
                </c:pt>
                <c:pt idx="2020">
                  <c:v>3368</c:v>
                </c:pt>
                <c:pt idx="2021">
                  <c:v>3369</c:v>
                </c:pt>
                <c:pt idx="2022">
                  <c:v>3369</c:v>
                </c:pt>
                <c:pt idx="2023">
                  <c:v>3370</c:v>
                </c:pt>
                <c:pt idx="2024">
                  <c:v>3370</c:v>
                </c:pt>
                <c:pt idx="2025">
                  <c:v>3371</c:v>
                </c:pt>
                <c:pt idx="2026">
                  <c:v>3371</c:v>
                </c:pt>
                <c:pt idx="2027">
                  <c:v>3372</c:v>
                </c:pt>
                <c:pt idx="2028">
                  <c:v>3372</c:v>
                </c:pt>
                <c:pt idx="2029">
                  <c:v>3373</c:v>
                </c:pt>
                <c:pt idx="2030">
                  <c:v>3373</c:v>
                </c:pt>
                <c:pt idx="2031">
                  <c:v>3374</c:v>
                </c:pt>
                <c:pt idx="2032">
                  <c:v>3374</c:v>
                </c:pt>
                <c:pt idx="2033">
                  <c:v>3375</c:v>
                </c:pt>
                <c:pt idx="2034">
                  <c:v>3375</c:v>
                </c:pt>
                <c:pt idx="2035">
                  <c:v>3376</c:v>
                </c:pt>
                <c:pt idx="2036">
                  <c:v>3376</c:v>
                </c:pt>
                <c:pt idx="2037">
                  <c:v>3377</c:v>
                </c:pt>
                <c:pt idx="2038">
                  <c:v>3377</c:v>
                </c:pt>
                <c:pt idx="2039">
                  <c:v>3378</c:v>
                </c:pt>
                <c:pt idx="2040">
                  <c:v>3378</c:v>
                </c:pt>
                <c:pt idx="2041">
                  <c:v>3379</c:v>
                </c:pt>
                <c:pt idx="2042">
                  <c:v>3379</c:v>
                </c:pt>
                <c:pt idx="2043">
                  <c:v>3380</c:v>
                </c:pt>
                <c:pt idx="2044">
                  <c:v>3380</c:v>
                </c:pt>
                <c:pt idx="2045">
                  <c:v>3381</c:v>
                </c:pt>
                <c:pt idx="2046">
                  <c:v>3381</c:v>
                </c:pt>
                <c:pt idx="2047">
                  <c:v>3382</c:v>
                </c:pt>
                <c:pt idx="2048">
                  <c:v>3382</c:v>
                </c:pt>
                <c:pt idx="2049">
                  <c:v>3384</c:v>
                </c:pt>
                <c:pt idx="2050">
                  <c:v>3384</c:v>
                </c:pt>
                <c:pt idx="2051">
                  <c:v>3385</c:v>
                </c:pt>
                <c:pt idx="2052">
                  <c:v>3385</c:v>
                </c:pt>
                <c:pt idx="2053">
                  <c:v>3386</c:v>
                </c:pt>
                <c:pt idx="2054">
                  <c:v>3386</c:v>
                </c:pt>
                <c:pt idx="2055">
                  <c:v>3387</c:v>
                </c:pt>
                <c:pt idx="2056">
                  <c:v>3387</c:v>
                </c:pt>
                <c:pt idx="2057">
                  <c:v>3388</c:v>
                </c:pt>
                <c:pt idx="2058">
                  <c:v>3388</c:v>
                </c:pt>
                <c:pt idx="2059">
                  <c:v>3389</c:v>
                </c:pt>
                <c:pt idx="2060">
                  <c:v>3389</c:v>
                </c:pt>
                <c:pt idx="2061">
                  <c:v>3390</c:v>
                </c:pt>
                <c:pt idx="2062">
                  <c:v>3390</c:v>
                </c:pt>
                <c:pt idx="2063">
                  <c:v>3391</c:v>
                </c:pt>
                <c:pt idx="2064">
                  <c:v>3391</c:v>
                </c:pt>
                <c:pt idx="2065">
                  <c:v>3392</c:v>
                </c:pt>
                <c:pt idx="2066">
                  <c:v>3392</c:v>
                </c:pt>
                <c:pt idx="2067">
                  <c:v>3393</c:v>
                </c:pt>
                <c:pt idx="2068">
                  <c:v>3393</c:v>
                </c:pt>
                <c:pt idx="2069">
                  <c:v>3394</c:v>
                </c:pt>
                <c:pt idx="2070">
                  <c:v>3394</c:v>
                </c:pt>
                <c:pt idx="2071">
                  <c:v>3395</c:v>
                </c:pt>
                <c:pt idx="2072">
                  <c:v>3395</c:v>
                </c:pt>
                <c:pt idx="2073">
                  <c:v>3396</c:v>
                </c:pt>
                <c:pt idx="2074">
                  <c:v>3396</c:v>
                </c:pt>
                <c:pt idx="2075">
                  <c:v>3397</c:v>
                </c:pt>
                <c:pt idx="2076">
                  <c:v>3397</c:v>
                </c:pt>
                <c:pt idx="2077">
                  <c:v>3398</c:v>
                </c:pt>
                <c:pt idx="2078">
                  <c:v>3398</c:v>
                </c:pt>
                <c:pt idx="2079">
                  <c:v>3399</c:v>
                </c:pt>
                <c:pt idx="2080">
                  <c:v>3399</c:v>
                </c:pt>
                <c:pt idx="2081">
                  <c:v>3400</c:v>
                </c:pt>
                <c:pt idx="2082">
                  <c:v>3400</c:v>
                </c:pt>
                <c:pt idx="2083">
                  <c:v>3401</c:v>
                </c:pt>
                <c:pt idx="2084">
                  <c:v>3401</c:v>
                </c:pt>
                <c:pt idx="2085">
                  <c:v>3402</c:v>
                </c:pt>
                <c:pt idx="2086">
                  <c:v>3402</c:v>
                </c:pt>
                <c:pt idx="2087">
                  <c:v>3403</c:v>
                </c:pt>
                <c:pt idx="2088">
                  <c:v>3403</c:v>
                </c:pt>
                <c:pt idx="2089">
                  <c:v>3404</c:v>
                </c:pt>
                <c:pt idx="2090">
                  <c:v>3404</c:v>
                </c:pt>
                <c:pt idx="2091">
                  <c:v>3405</c:v>
                </c:pt>
                <c:pt idx="2092">
                  <c:v>3405</c:v>
                </c:pt>
                <c:pt idx="2093">
                  <c:v>3504</c:v>
                </c:pt>
                <c:pt idx="2094">
                  <c:v>3504</c:v>
                </c:pt>
                <c:pt idx="2095">
                  <c:v>3504</c:v>
                </c:pt>
                <c:pt idx="2096">
                  <c:v>3504</c:v>
                </c:pt>
                <c:pt idx="2097">
                  <c:v>3636</c:v>
                </c:pt>
                <c:pt idx="2098">
                  <c:v>3636</c:v>
                </c:pt>
                <c:pt idx="2099">
                  <c:v>3643</c:v>
                </c:pt>
                <c:pt idx="2100">
                  <c:v>3643</c:v>
                </c:pt>
                <c:pt idx="2101">
                  <c:v>3653</c:v>
                </c:pt>
                <c:pt idx="2102">
                  <c:v>3653</c:v>
                </c:pt>
                <c:pt idx="2103">
                  <c:v>3708</c:v>
                </c:pt>
                <c:pt idx="2104">
                  <c:v>3708</c:v>
                </c:pt>
                <c:pt idx="2105">
                  <c:v>3724</c:v>
                </c:pt>
                <c:pt idx="2106">
                  <c:v>3724</c:v>
                </c:pt>
                <c:pt idx="2107">
                  <c:v>3734</c:v>
                </c:pt>
                <c:pt idx="2108">
                  <c:v>3734</c:v>
                </c:pt>
              </c:numCache>
            </c:numRef>
          </c:xVal>
          <c:yVal>
            <c:numRef>
              <c:f>Computing!$AY$4:$AY$2112</c:f>
              <c:numCache>
                <c:formatCode>0.00</c:formatCode>
                <c:ptCount val="2109"/>
                <c:pt idx="737">
                  <c:v>0.18</c:v>
                </c:pt>
                <c:pt idx="738">
                  <c:v>0.14499999999999999</c:v>
                </c:pt>
                <c:pt idx="739">
                  <c:v>0.156</c:v>
                </c:pt>
                <c:pt idx="740">
                  <c:v>0.16200000000000001</c:v>
                </c:pt>
                <c:pt idx="948">
                  <c:v>-8.2333333333333338E-3</c:v>
                </c:pt>
                <c:pt idx="967">
                  <c:v>-1.5166666666666658E-2</c:v>
                </c:pt>
                <c:pt idx="1641">
                  <c:v>0.10350000000000001</c:v>
                </c:pt>
                <c:pt idx="1642">
                  <c:v>0.126</c:v>
                </c:pt>
                <c:pt idx="1649">
                  <c:v>0.10300000000000001</c:v>
                </c:pt>
                <c:pt idx="1650">
                  <c:v>7.1999999999999995E-2</c:v>
                </c:pt>
                <c:pt idx="1665">
                  <c:v>0.15</c:v>
                </c:pt>
                <c:pt idx="1666">
                  <c:v>0.12</c:v>
                </c:pt>
                <c:pt idx="1671">
                  <c:v>0.10200000000000001</c:v>
                </c:pt>
                <c:pt idx="1672">
                  <c:v>0.14200000000000002</c:v>
                </c:pt>
                <c:pt idx="1697">
                  <c:v>0.1195</c:v>
                </c:pt>
                <c:pt idx="1698">
                  <c:v>0.11749999999999999</c:v>
                </c:pt>
                <c:pt idx="1717">
                  <c:v>0.12</c:v>
                </c:pt>
                <c:pt idx="1718">
                  <c:v>8.3500000000000005E-2</c:v>
                </c:pt>
                <c:pt idx="1775">
                  <c:v>9.7500000000000003E-2</c:v>
                </c:pt>
                <c:pt idx="1776">
                  <c:v>0.11549999999999999</c:v>
                </c:pt>
                <c:pt idx="1913">
                  <c:v>6.9500000000000006E-2</c:v>
                </c:pt>
                <c:pt idx="1914">
                  <c:v>4.5499999999999999E-2</c:v>
                </c:pt>
                <c:pt idx="1923">
                  <c:v>8.5999999999999993E-2</c:v>
                </c:pt>
                <c:pt idx="1924">
                  <c:v>8.2500000000000004E-2</c:v>
                </c:pt>
                <c:pt idx="1937">
                  <c:v>0.1075</c:v>
                </c:pt>
                <c:pt idx="1938">
                  <c:v>9.8000000000000004E-2</c:v>
                </c:pt>
                <c:pt idx="1941">
                  <c:v>8.2000000000000003E-2</c:v>
                </c:pt>
                <c:pt idx="1942">
                  <c:v>6.4500000000000002E-2</c:v>
                </c:pt>
                <c:pt idx="1943">
                  <c:v>6.7000000000000004E-2</c:v>
                </c:pt>
                <c:pt idx="1944">
                  <c:v>7.9000000000000001E-2</c:v>
                </c:pt>
                <c:pt idx="1955">
                  <c:v>7.4499999999999997E-2</c:v>
                </c:pt>
                <c:pt idx="1956">
                  <c:v>8.5499999999999993E-2</c:v>
                </c:pt>
                <c:pt idx="1957">
                  <c:v>9.2499999999999999E-2</c:v>
                </c:pt>
                <c:pt idx="1958">
                  <c:v>9.9000000000000005E-2</c:v>
                </c:pt>
                <c:pt idx="1959">
                  <c:v>7.5999999999999998E-2</c:v>
                </c:pt>
                <c:pt idx="1960">
                  <c:v>0.10050000000000001</c:v>
                </c:pt>
                <c:pt idx="1969">
                  <c:v>9.1999999999999998E-2</c:v>
                </c:pt>
                <c:pt idx="1970">
                  <c:v>7.8E-2</c:v>
                </c:pt>
                <c:pt idx="1981">
                  <c:v>6.9500000000000006E-2</c:v>
                </c:pt>
                <c:pt idx="1982">
                  <c:v>6.5500000000000003E-2</c:v>
                </c:pt>
                <c:pt idx="1987">
                  <c:v>4.1499999999999995E-2</c:v>
                </c:pt>
                <c:pt idx="1988">
                  <c:v>6.5000000000000002E-2</c:v>
                </c:pt>
                <c:pt idx="1997">
                  <c:v>6.8000000000000005E-2</c:v>
                </c:pt>
                <c:pt idx="1998">
                  <c:v>5.8500000000000003E-2</c:v>
                </c:pt>
                <c:pt idx="1999">
                  <c:v>8.3000000000000004E-2</c:v>
                </c:pt>
                <c:pt idx="2000">
                  <c:v>8.5499999999999993E-2</c:v>
                </c:pt>
                <c:pt idx="2007">
                  <c:v>9.0999999999999998E-2</c:v>
                </c:pt>
                <c:pt idx="2008">
                  <c:v>8.5000000000000006E-2</c:v>
                </c:pt>
                <c:pt idx="2011">
                  <c:v>9.2999999999999999E-2</c:v>
                </c:pt>
                <c:pt idx="2012">
                  <c:v>7.8E-2</c:v>
                </c:pt>
                <c:pt idx="2017">
                  <c:v>0.10050000000000001</c:v>
                </c:pt>
                <c:pt idx="2018">
                  <c:v>9.0499999999999997E-2</c:v>
                </c:pt>
                <c:pt idx="2019">
                  <c:v>0.10100000000000001</c:v>
                </c:pt>
                <c:pt idx="2020">
                  <c:v>0.10550000000000001</c:v>
                </c:pt>
                <c:pt idx="2023">
                  <c:v>9.5000000000000001E-2</c:v>
                </c:pt>
                <c:pt idx="2024">
                  <c:v>9.2499999999999999E-2</c:v>
                </c:pt>
                <c:pt idx="2027">
                  <c:v>4.8000000000000001E-2</c:v>
                </c:pt>
                <c:pt idx="2028">
                  <c:v>4.4999999999999998E-2</c:v>
                </c:pt>
                <c:pt idx="2033">
                  <c:v>9.35E-2</c:v>
                </c:pt>
                <c:pt idx="2034">
                  <c:v>7.2499999999999995E-2</c:v>
                </c:pt>
                <c:pt idx="2035">
                  <c:v>7.5499999999999998E-2</c:v>
                </c:pt>
                <c:pt idx="2036">
                  <c:v>6.3E-2</c:v>
                </c:pt>
                <c:pt idx="2045">
                  <c:v>8.8499999999999995E-2</c:v>
                </c:pt>
                <c:pt idx="2046">
                  <c:v>8.5000000000000006E-2</c:v>
                </c:pt>
                <c:pt idx="2055">
                  <c:v>6.8500000000000005E-2</c:v>
                </c:pt>
                <c:pt idx="2056">
                  <c:v>6.5000000000000002E-2</c:v>
                </c:pt>
              </c:numCache>
            </c:numRef>
          </c:yVal>
        </c:ser>
        <c:ser>
          <c:idx val="4"/>
          <c:order val="4"/>
          <c:tx>
            <c:v>AVG O Alstom</c:v>
          </c:tx>
          <c:spPr>
            <a:ln w="28575">
              <a:noFill/>
            </a:ln>
          </c:spPr>
          <c:marker>
            <c:symbol val="dot"/>
            <c:size val="2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Computing!$BB$4:$BB$705</c:f>
              <c:numCache>
                <c:formatCode>General</c:formatCode>
                <c:ptCount val="702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</c:numCache>
            </c:numRef>
          </c:xVal>
          <c:yVal>
            <c:numRef>
              <c:f>Computing!$BF$4:$BF$705</c:f>
              <c:numCache>
                <c:formatCode>0.00</c:formatCode>
                <c:ptCount val="702"/>
                <c:pt idx="0">
                  <c:v>-0.02</c:v>
                </c:pt>
                <c:pt idx="1">
                  <c:v>1.8499999999999999E-2</c:v>
                </c:pt>
                <c:pt idx="2">
                  <c:v>4.1500000000000002E-2</c:v>
                </c:pt>
                <c:pt idx="3">
                  <c:v>7.4999999999999997E-3</c:v>
                </c:pt>
                <c:pt idx="4">
                  <c:v>-8.2500000000000004E-2</c:v>
                </c:pt>
                <c:pt idx="5">
                  <c:v>-8.1000000000000003E-2</c:v>
                </c:pt>
                <c:pt idx="6">
                  <c:v>-0.125</c:v>
                </c:pt>
                <c:pt idx="7">
                  <c:v>-0.1545</c:v>
                </c:pt>
                <c:pt idx="8">
                  <c:v>1.6999999999999998E-2</c:v>
                </c:pt>
                <c:pt idx="9">
                  <c:v>1.7000000000000001E-2</c:v>
                </c:pt>
                <c:pt idx="10">
                  <c:v>-4.9999999999999871E-4</c:v>
                </c:pt>
                <c:pt idx="11">
                  <c:v>-5.0000000000000001E-3</c:v>
                </c:pt>
                <c:pt idx="12">
                  <c:v>-0.1545</c:v>
                </c:pt>
                <c:pt idx="13">
                  <c:v>-9.35E-2</c:v>
                </c:pt>
                <c:pt idx="14">
                  <c:v>-0.1205</c:v>
                </c:pt>
                <c:pt idx="15">
                  <c:v>-0.10300000000000001</c:v>
                </c:pt>
                <c:pt idx="16">
                  <c:v>-0.10400000000000001</c:v>
                </c:pt>
                <c:pt idx="17">
                  <c:v>-0.11049999999999999</c:v>
                </c:pt>
                <c:pt idx="18">
                  <c:v>-0.123</c:v>
                </c:pt>
                <c:pt idx="19">
                  <c:v>-0.1195</c:v>
                </c:pt>
                <c:pt idx="20">
                  <c:v>-6.7000000000000004E-2</c:v>
                </c:pt>
                <c:pt idx="21">
                  <c:v>-7.3000000000000009E-2</c:v>
                </c:pt>
                <c:pt idx="22">
                  <c:v>-7.4499999999999997E-2</c:v>
                </c:pt>
                <c:pt idx="23">
                  <c:v>-5.45E-2</c:v>
                </c:pt>
                <c:pt idx="24">
                  <c:v>-0.14300000000000002</c:v>
                </c:pt>
                <c:pt idx="25">
                  <c:v>-0.17099999999999999</c:v>
                </c:pt>
                <c:pt idx="26">
                  <c:v>-0.17199999999999999</c:v>
                </c:pt>
                <c:pt idx="27">
                  <c:v>-0.23349999999999999</c:v>
                </c:pt>
                <c:pt idx="28">
                  <c:v>-9.1999999999999998E-2</c:v>
                </c:pt>
                <c:pt idx="29">
                  <c:v>-0.06</c:v>
                </c:pt>
                <c:pt idx="30">
                  <c:v>-7.350000000000001E-2</c:v>
                </c:pt>
                <c:pt idx="31">
                  <c:v>-6.4500000000000002E-2</c:v>
                </c:pt>
                <c:pt idx="32">
                  <c:v>-7.3000000000000009E-2</c:v>
                </c:pt>
                <c:pt idx="33">
                  <c:v>-9.2999999999999999E-2</c:v>
                </c:pt>
                <c:pt idx="34">
                  <c:v>-8.1000000000000003E-2</c:v>
                </c:pt>
                <c:pt idx="35">
                  <c:v>-6.7000000000000004E-2</c:v>
                </c:pt>
                <c:pt idx="36">
                  <c:v>-7.8E-2</c:v>
                </c:pt>
                <c:pt idx="37">
                  <c:v>-8.6499999999999994E-2</c:v>
                </c:pt>
                <c:pt idx="38">
                  <c:v>-6.4000000000000001E-2</c:v>
                </c:pt>
                <c:pt idx="39">
                  <c:v>-5.3999999999999999E-2</c:v>
                </c:pt>
                <c:pt idx="40">
                  <c:v>-5.5E-2</c:v>
                </c:pt>
                <c:pt idx="41">
                  <c:v>-7.8E-2</c:v>
                </c:pt>
                <c:pt idx="42">
                  <c:v>-7.0500000000000007E-2</c:v>
                </c:pt>
                <c:pt idx="43">
                  <c:v>-0.08</c:v>
                </c:pt>
                <c:pt idx="44">
                  <c:v>-7.350000000000001E-2</c:v>
                </c:pt>
                <c:pt idx="45">
                  <c:v>-4.2999999999999997E-2</c:v>
                </c:pt>
                <c:pt idx="46">
                  <c:v>-1.4499999999999999E-2</c:v>
                </c:pt>
                <c:pt idx="47">
                  <c:v>-7.0500000000000007E-2</c:v>
                </c:pt>
                <c:pt idx="48">
                  <c:v>-5.2000000000000005E-2</c:v>
                </c:pt>
                <c:pt idx="49">
                  <c:v>-9.8000000000000004E-2</c:v>
                </c:pt>
                <c:pt idx="50">
                  <c:v>-6.2E-2</c:v>
                </c:pt>
                <c:pt idx="51">
                  <c:v>-6.7500000000000004E-2</c:v>
                </c:pt>
                <c:pt idx="52">
                  <c:v>-4.2999999999999997E-2</c:v>
                </c:pt>
                <c:pt idx="53">
                  <c:v>-8.199999999999999E-2</c:v>
                </c:pt>
                <c:pt idx="54">
                  <c:v>-4.7500000000000001E-2</c:v>
                </c:pt>
                <c:pt idx="55">
                  <c:v>-5.7500000000000002E-2</c:v>
                </c:pt>
                <c:pt idx="56">
                  <c:v>0.10400000000000001</c:v>
                </c:pt>
                <c:pt idx="57">
                  <c:v>-2.9999999999999992E-3</c:v>
                </c:pt>
                <c:pt idx="58">
                  <c:v>3.15E-2</c:v>
                </c:pt>
                <c:pt idx="59">
                  <c:v>2.5999999999999999E-2</c:v>
                </c:pt>
                <c:pt idx="60">
                  <c:v>7.4999999999999997E-3</c:v>
                </c:pt>
                <c:pt idx="61">
                  <c:v>2.0499999999999997E-2</c:v>
                </c:pt>
                <c:pt idx="62">
                  <c:v>6.7000000000000004E-2</c:v>
                </c:pt>
                <c:pt idx="63">
                  <c:v>4.7500000000000001E-2</c:v>
                </c:pt>
                <c:pt idx="64">
                  <c:v>8.1000000000000003E-2</c:v>
                </c:pt>
                <c:pt idx="65">
                  <c:v>3.5000000000000003E-2</c:v>
                </c:pt>
                <c:pt idx="66">
                  <c:v>5.6000000000000001E-2</c:v>
                </c:pt>
                <c:pt idx="67">
                  <c:v>1.4000000000000002E-2</c:v>
                </c:pt>
                <c:pt idx="68">
                  <c:v>2.2499999999999999E-2</c:v>
                </c:pt>
                <c:pt idx="69">
                  <c:v>6.25E-2</c:v>
                </c:pt>
                <c:pt idx="70">
                  <c:v>8.6999999999999994E-2</c:v>
                </c:pt>
                <c:pt idx="71">
                  <c:v>3.0499999999999999E-2</c:v>
                </c:pt>
                <c:pt idx="72">
                  <c:v>3.4500000000000003E-2</c:v>
                </c:pt>
                <c:pt idx="73">
                  <c:v>2.1999999999999999E-2</c:v>
                </c:pt>
                <c:pt idx="74">
                  <c:v>-2E-3</c:v>
                </c:pt>
                <c:pt idx="75">
                  <c:v>0.06</c:v>
                </c:pt>
                <c:pt idx="76">
                  <c:v>0.14400000000000002</c:v>
                </c:pt>
                <c:pt idx="77">
                  <c:v>0.16899999999999998</c:v>
                </c:pt>
                <c:pt idx="78">
                  <c:v>0.13850000000000001</c:v>
                </c:pt>
                <c:pt idx="79">
                  <c:v>0.184</c:v>
                </c:pt>
                <c:pt idx="80">
                  <c:v>0.13799999999999998</c:v>
                </c:pt>
                <c:pt idx="81">
                  <c:v>0.14900000000000002</c:v>
                </c:pt>
                <c:pt idx="82">
                  <c:v>0.1585</c:v>
                </c:pt>
                <c:pt idx="83">
                  <c:v>0.16500000000000001</c:v>
                </c:pt>
                <c:pt idx="84">
                  <c:v>0.14449999999999999</c:v>
                </c:pt>
                <c:pt idx="85">
                  <c:v>9.7500000000000003E-2</c:v>
                </c:pt>
                <c:pt idx="86">
                  <c:v>0.12</c:v>
                </c:pt>
                <c:pt idx="87">
                  <c:v>6.5000000000000002E-2</c:v>
                </c:pt>
                <c:pt idx="88">
                  <c:v>6.3E-2</c:v>
                </c:pt>
                <c:pt idx="89">
                  <c:v>4.65E-2</c:v>
                </c:pt>
                <c:pt idx="90">
                  <c:v>6.6000000000000003E-2</c:v>
                </c:pt>
                <c:pt idx="91">
                  <c:v>4.5999999999999999E-2</c:v>
                </c:pt>
                <c:pt idx="92">
                  <c:v>9.2499999999999999E-2</c:v>
                </c:pt>
                <c:pt idx="93">
                  <c:v>3.85E-2</c:v>
                </c:pt>
                <c:pt idx="94">
                  <c:v>4.4499999999999998E-2</c:v>
                </c:pt>
                <c:pt idx="95">
                  <c:v>0.1235</c:v>
                </c:pt>
                <c:pt idx="96">
                  <c:v>0.1225</c:v>
                </c:pt>
                <c:pt idx="97">
                  <c:v>0.19950000000000001</c:v>
                </c:pt>
                <c:pt idx="98">
                  <c:v>0.13150000000000001</c:v>
                </c:pt>
                <c:pt idx="99">
                  <c:v>0.10300000000000001</c:v>
                </c:pt>
                <c:pt idx="100">
                  <c:v>2.5000000000000001E-2</c:v>
                </c:pt>
                <c:pt idx="101">
                  <c:v>0.02</c:v>
                </c:pt>
                <c:pt idx="102">
                  <c:v>6.3500000000000001E-2</c:v>
                </c:pt>
                <c:pt idx="103">
                  <c:v>0.11650000000000001</c:v>
                </c:pt>
                <c:pt idx="104">
                  <c:v>7.6999999999999999E-2</c:v>
                </c:pt>
                <c:pt idx="105">
                  <c:v>7.9500000000000001E-2</c:v>
                </c:pt>
                <c:pt idx="106">
                  <c:v>8.3999999999999991E-2</c:v>
                </c:pt>
                <c:pt idx="107">
                  <c:v>3.5499999999999997E-2</c:v>
                </c:pt>
                <c:pt idx="108">
                  <c:v>3.7999999999999999E-2</c:v>
                </c:pt>
                <c:pt idx="109">
                  <c:v>-1.7500000000000002E-2</c:v>
                </c:pt>
                <c:pt idx="110">
                  <c:v>5.2499999999999998E-2</c:v>
                </c:pt>
                <c:pt idx="111">
                  <c:v>-4.5499999999999999E-2</c:v>
                </c:pt>
                <c:pt idx="112">
                  <c:v>-4.9000000000000002E-2</c:v>
                </c:pt>
                <c:pt idx="113">
                  <c:v>-6.3E-2</c:v>
                </c:pt>
                <c:pt idx="114">
                  <c:v>-5.8999999999999997E-2</c:v>
                </c:pt>
                <c:pt idx="115">
                  <c:v>1E-3</c:v>
                </c:pt>
                <c:pt idx="116">
                  <c:v>6.9500000000000006E-2</c:v>
                </c:pt>
                <c:pt idx="117">
                  <c:v>6.7500000000000004E-2</c:v>
                </c:pt>
                <c:pt idx="118">
                  <c:v>5.5500000000000001E-2</c:v>
                </c:pt>
                <c:pt idx="119">
                  <c:v>4.4999999999999998E-2</c:v>
                </c:pt>
                <c:pt idx="120">
                  <c:v>2.5500000000000002E-2</c:v>
                </c:pt>
                <c:pt idx="121">
                  <c:v>-1.2500000000000001E-2</c:v>
                </c:pt>
                <c:pt idx="122">
                  <c:v>4.0000000000000001E-3</c:v>
                </c:pt>
                <c:pt idx="123">
                  <c:v>6.25E-2</c:v>
                </c:pt>
                <c:pt idx="124">
                  <c:v>3.2500000000000001E-2</c:v>
                </c:pt>
                <c:pt idx="125">
                  <c:v>4.5499999999999999E-2</c:v>
                </c:pt>
                <c:pt idx="126">
                  <c:v>2.5500000000000002E-2</c:v>
                </c:pt>
                <c:pt idx="127">
                  <c:v>6.2E-2</c:v>
                </c:pt>
                <c:pt idx="128">
                  <c:v>1.6E-2</c:v>
                </c:pt>
                <c:pt idx="129">
                  <c:v>0.05</c:v>
                </c:pt>
                <c:pt idx="130">
                  <c:v>2.7E-2</c:v>
                </c:pt>
                <c:pt idx="131">
                  <c:v>0.05</c:v>
                </c:pt>
                <c:pt idx="132">
                  <c:v>2.1500000000000002E-2</c:v>
                </c:pt>
                <c:pt idx="133">
                  <c:v>8.6499999999999994E-2</c:v>
                </c:pt>
                <c:pt idx="134">
                  <c:v>-7.4999999999999997E-3</c:v>
                </c:pt>
                <c:pt idx="135">
                  <c:v>-3.0000000000000009E-3</c:v>
                </c:pt>
                <c:pt idx="136">
                  <c:v>-1.35E-2</c:v>
                </c:pt>
                <c:pt idx="137">
                  <c:v>8.2500000000000004E-2</c:v>
                </c:pt>
                <c:pt idx="138">
                  <c:v>4.2500000000000003E-2</c:v>
                </c:pt>
                <c:pt idx="139">
                  <c:v>-3.3000000000000002E-2</c:v>
                </c:pt>
                <c:pt idx="140">
                  <c:v>-4.8500000000000001E-2</c:v>
                </c:pt>
                <c:pt idx="141">
                  <c:v>-1.15E-2</c:v>
                </c:pt>
                <c:pt idx="142">
                  <c:v>-2.1000000000000001E-2</c:v>
                </c:pt>
                <c:pt idx="143">
                  <c:v>-1.8000000000000002E-2</c:v>
                </c:pt>
                <c:pt idx="144">
                  <c:v>1.3500000000000002E-2</c:v>
                </c:pt>
                <c:pt idx="145">
                  <c:v>-2.35E-2</c:v>
                </c:pt>
                <c:pt idx="146">
                  <c:v>-2.1499999999999998E-2</c:v>
                </c:pt>
                <c:pt idx="147">
                  <c:v>-2.1999999999999999E-2</c:v>
                </c:pt>
                <c:pt idx="148">
                  <c:v>6.0000000000000001E-3</c:v>
                </c:pt>
                <c:pt idx="149">
                  <c:v>2.9000000000000001E-2</c:v>
                </c:pt>
                <c:pt idx="150">
                  <c:v>-0.01</c:v>
                </c:pt>
                <c:pt idx="151">
                  <c:v>3.4500000000000003E-2</c:v>
                </c:pt>
                <c:pt idx="152">
                  <c:v>9.5000000000000015E-3</c:v>
                </c:pt>
                <c:pt idx="153">
                  <c:v>5.5E-2</c:v>
                </c:pt>
                <c:pt idx="154">
                  <c:v>2.3E-2</c:v>
                </c:pt>
                <c:pt idx="155">
                  <c:v>1.55E-2</c:v>
                </c:pt>
                <c:pt idx="156">
                  <c:v>3.15E-2</c:v>
                </c:pt>
                <c:pt idx="157">
                  <c:v>7.4999999999999997E-3</c:v>
                </c:pt>
                <c:pt idx="158">
                  <c:v>2.5499999999999998E-2</c:v>
                </c:pt>
                <c:pt idx="159">
                  <c:v>6.4000000000000001E-2</c:v>
                </c:pt>
                <c:pt idx="160">
                  <c:v>0.10200000000000001</c:v>
                </c:pt>
                <c:pt idx="161">
                  <c:v>5.9000000000000004E-2</c:v>
                </c:pt>
                <c:pt idx="162">
                  <c:v>4.7500000000000001E-2</c:v>
                </c:pt>
                <c:pt idx="163">
                  <c:v>7.5499999999999998E-2</c:v>
                </c:pt>
                <c:pt idx="164">
                  <c:v>2.8500000000000001E-2</c:v>
                </c:pt>
                <c:pt idx="165">
                  <c:v>6.5500000000000003E-2</c:v>
                </c:pt>
                <c:pt idx="166">
                  <c:v>8.8999999999999996E-2</c:v>
                </c:pt>
                <c:pt idx="167">
                  <c:v>8.299999999999999E-2</c:v>
                </c:pt>
                <c:pt idx="168">
                  <c:v>7.1000000000000008E-2</c:v>
                </c:pt>
                <c:pt idx="169">
                  <c:v>3.5000000000000003E-2</c:v>
                </c:pt>
                <c:pt idx="170">
                  <c:v>4.8500000000000001E-2</c:v>
                </c:pt>
                <c:pt idx="171">
                  <c:v>0.11550000000000001</c:v>
                </c:pt>
                <c:pt idx="172">
                  <c:v>8.5999999999999993E-2</c:v>
                </c:pt>
                <c:pt idx="173">
                  <c:v>9.35E-2</c:v>
                </c:pt>
                <c:pt idx="174">
                  <c:v>0.10700000000000001</c:v>
                </c:pt>
                <c:pt idx="175">
                  <c:v>7.0000000000000007E-2</c:v>
                </c:pt>
                <c:pt idx="176">
                  <c:v>4.4499999999999998E-2</c:v>
                </c:pt>
                <c:pt idx="177">
                  <c:v>6.4500000000000002E-2</c:v>
                </c:pt>
                <c:pt idx="178">
                  <c:v>0.1</c:v>
                </c:pt>
                <c:pt idx="179">
                  <c:v>0.1125</c:v>
                </c:pt>
                <c:pt idx="180">
                  <c:v>0.09</c:v>
                </c:pt>
                <c:pt idx="181">
                  <c:v>8.7999999999999995E-2</c:v>
                </c:pt>
                <c:pt idx="182">
                  <c:v>9.0499999999999997E-2</c:v>
                </c:pt>
                <c:pt idx="183">
                  <c:v>0.1265</c:v>
                </c:pt>
                <c:pt idx="184">
                  <c:v>7.6999999999999999E-2</c:v>
                </c:pt>
                <c:pt idx="185">
                  <c:v>5.2499999999999998E-2</c:v>
                </c:pt>
                <c:pt idx="186">
                  <c:v>0.04</c:v>
                </c:pt>
                <c:pt idx="187">
                  <c:v>7.0500000000000007E-2</c:v>
                </c:pt>
                <c:pt idx="188">
                  <c:v>5.1500000000000004E-2</c:v>
                </c:pt>
                <c:pt idx="189">
                  <c:v>8.5000000000000006E-2</c:v>
                </c:pt>
                <c:pt idx="190">
                  <c:v>9.4E-2</c:v>
                </c:pt>
                <c:pt idx="191">
                  <c:v>5.5999999999999994E-2</c:v>
                </c:pt>
                <c:pt idx="192">
                  <c:v>6.9500000000000006E-2</c:v>
                </c:pt>
                <c:pt idx="193">
                  <c:v>0.1275</c:v>
                </c:pt>
                <c:pt idx="194">
                  <c:v>9.1999999999999998E-2</c:v>
                </c:pt>
                <c:pt idx="195">
                  <c:v>0.13800000000000001</c:v>
                </c:pt>
                <c:pt idx="196">
                  <c:v>8.3000000000000004E-2</c:v>
                </c:pt>
                <c:pt idx="197">
                  <c:v>0.122</c:v>
                </c:pt>
                <c:pt idx="198">
                  <c:v>0.10200000000000001</c:v>
                </c:pt>
                <c:pt idx="199">
                  <c:v>4.0500000000000001E-2</c:v>
                </c:pt>
                <c:pt idx="200">
                  <c:v>8.8999999999999996E-2</c:v>
                </c:pt>
                <c:pt idx="201">
                  <c:v>6.25E-2</c:v>
                </c:pt>
                <c:pt idx="202">
                  <c:v>8.8499999999999995E-2</c:v>
                </c:pt>
                <c:pt idx="203">
                  <c:v>5.2000000000000005E-2</c:v>
                </c:pt>
                <c:pt idx="204">
                  <c:v>7.9000000000000001E-2</c:v>
                </c:pt>
                <c:pt idx="205">
                  <c:v>9.35E-2</c:v>
                </c:pt>
                <c:pt idx="206">
                  <c:v>7.6999999999999999E-2</c:v>
                </c:pt>
                <c:pt idx="207">
                  <c:v>4.8000000000000001E-2</c:v>
                </c:pt>
                <c:pt idx="208">
                  <c:v>3.1E-2</c:v>
                </c:pt>
                <c:pt idx="209">
                  <c:v>6.5000000000000002E-2</c:v>
                </c:pt>
                <c:pt idx="210">
                  <c:v>4.9500000000000002E-2</c:v>
                </c:pt>
                <c:pt idx="211">
                  <c:v>6.3E-2</c:v>
                </c:pt>
                <c:pt idx="212">
                  <c:v>3.7000000000000005E-2</c:v>
                </c:pt>
                <c:pt idx="213">
                  <c:v>6.9500000000000006E-2</c:v>
                </c:pt>
                <c:pt idx="214">
                  <c:v>4.7E-2</c:v>
                </c:pt>
                <c:pt idx="215">
                  <c:v>2.5000000000000001E-2</c:v>
                </c:pt>
                <c:pt idx="216">
                  <c:v>6.9500000000000006E-2</c:v>
                </c:pt>
                <c:pt idx="217">
                  <c:v>4.1999999999999996E-2</c:v>
                </c:pt>
                <c:pt idx="218">
                  <c:v>4.4999999999999998E-2</c:v>
                </c:pt>
                <c:pt idx="219">
                  <c:v>8.3999999999999991E-2</c:v>
                </c:pt>
                <c:pt idx="220">
                  <c:v>0.13600000000000001</c:v>
                </c:pt>
                <c:pt idx="221">
                  <c:v>8.6999999999999994E-2</c:v>
                </c:pt>
                <c:pt idx="222">
                  <c:v>4.3999999999999997E-2</c:v>
                </c:pt>
                <c:pt idx="223">
                  <c:v>0.105</c:v>
                </c:pt>
                <c:pt idx="224">
                  <c:v>0.15150000000000002</c:v>
                </c:pt>
                <c:pt idx="225">
                  <c:v>0.10200000000000001</c:v>
                </c:pt>
                <c:pt idx="226">
                  <c:v>0.105</c:v>
                </c:pt>
                <c:pt idx="227">
                  <c:v>0.1255</c:v>
                </c:pt>
                <c:pt idx="228">
                  <c:v>0.11799999999999999</c:v>
                </c:pt>
                <c:pt idx="229">
                  <c:v>5.8000000000000003E-2</c:v>
                </c:pt>
                <c:pt idx="230">
                  <c:v>0.122</c:v>
                </c:pt>
                <c:pt idx="231">
                  <c:v>0.22349999999999998</c:v>
                </c:pt>
                <c:pt idx="232">
                  <c:v>8.7999999999999995E-2</c:v>
                </c:pt>
                <c:pt idx="233">
                  <c:v>0.1195</c:v>
                </c:pt>
                <c:pt idx="234">
                  <c:v>0.2155</c:v>
                </c:pt>
                <c:pt idx="235">
                  <c:v>7.9500000000000001E-2</c:v>
                </c:pt>
                <c:pt idx="236">
                  <c:v>0.14049999999999999</c:v>
                </c:pt>
                <c:pt idx="237">
                  <c:v>7.4999999999999997E-2</c:v>
                </c:pt>
                <c:pt idx="238">
                  <c:v>6.5500000000000003E-2</c:v>
                </c:pt>
                <c:pt idx="239">
                  <c:v>0.20600000000000002</c:v>
                </c:pt>
                <c:pt idx="240">
                  <c:v>0.23049999999999998</c:v>
                </c:pt>
                <c:pt idx="241">
                  <c:v>0.1915</c:v>
                </c:pt>
                <c:pt idx="242">
                  <c:v>0.14700000000000002</c:v>
                </c:pt>
                <c:pt idx="243">
                  <c:v>0.20400000000000001</c:v>
                </c:pt>
                <c:pt idx="244">
                  <c:v>0.184</c:v>
                </c:pt>
                <c:pt idx="245">
                  <c:v>9.5500000000000002E-2</c:v>
                </c:pt>
                <c:pt idx="246">
                  <c:v>5.7500000000000002E-2</c:v>
                </c:pt>
                <c:pt idx="247">
                  <c:v>0.13650000000000001</c:v>
                </c:pt>
                <c:pt idx="248">
                  <c:v>-3.15E-2</c:v>
                </c:pt>
                <c:pt idx="249">
                  <c:v>-3.95E-2</c:v>
                </c:pt>
                <c:pt idx="250">
                  <c:v>3.4000000000000002E-2</c:v>
                </c:pt>
                <c:pt idx="251">
                  <c:v>6.2E-2</c:v>
                </c:pt>
                <c:pt idx="252">
                  <c:v>2.2499999999999999E-2</c:v>
                </c:pt>
                <c:pt idx="253">
                  <c:v>2.0999999999999998E-2</c:v>
                </c:pt>
                <c:pt idx="254">
                  <c:v>3.85E-2</c:v>
                </c:pt>
                <c:pt idx="255">
                  <c:v>2.75E-2</c:v>
                </c:pt>
                <c:pt idx="256">
                  <c:v>5.4500000000000007E-2</c:v>
                </c:pt>
                <c:pt idx="257">
                  <c:v>7.0999999999999994E-2</c:v>
                </c:pt>
                <c:pt idx="258">
                  <c:v>1.7000000000000001E-2</c:v>
                </c:pt>
                <c:pt idx="259">
                  <c:v>0.1585</c:v>
                </c:pt>
                <c:pt idx="260">
                  <c:v>0.219</c:v>
                </c:pt>
                <c:pt idx="261">
                  <c:v>0.22399999999999998</c:v>
                </c:pt>
                <c:pt idx="262">
                  <c:v>0.24</c:v>
                </c:pt>
                <c:pt idx="263">
                  <c:v>0.13850000000000001</c:v>
                </c:pt>
                <c:pt idx="264">
                  <c:v>0.22550000000000001</c:v>
                </c:pt>
                <c:pt idx="265">
                  <c:v>0.187</c:v>
                </c:pt>
                <c:pt idx="266">
                  <c:v>0.22700000000000001</c:v>
                </c:pt>
                <c:pt idx="267">
                  <c:v>0.10949999999999999</c:v>
                </c:pt>
                <c:pt idx="268">
                  <c:v>9.1499999999999998E-2</c:v>
                </c:pt>
                <c:pt idx="269">
                  <c:v>6.4000000000000001E-2</c:v>
                </c:pt>
                <c:pt idx="270">
                  <c:v>6.9500000000000006E-2</c:v>
                </c:pt>
                <c:pt idx="271">
                  <c:v>6.8500000000000005E-2</c:v>
                </c:pt>
                <c:pt idx="272">
                  <c:v>6.0999999999999999E-2</c:v>
                </c:pt>
                <c:pt idx="273">
                  <c:v>6.0000000000000001E-3</c:v>
                </c:pt>
                <c:pt idx="274">
                  <c:v>5.7500000000000002E-2</c:v>
                </c:pt>
                <c:pt idx="275">
                  <c:v>6.25E-2</c:v>
                </c:pt>
                <c:pt idx="276">
                  <c:v>6.3500000000000001E-2</c:v>
                </c:pt>
                <c:pt idx="277">
                  <c:v>4.5999999999999999E-2</c:v>
                </c:pt>
                <c:pt idx="278">
                  <c:v>6.1499999999999999E-2</c:v>
                </c:pt>
                <c:pt idx="279">
                  <c:v>1.8500000000000003E-2</c:v>
                </c:pt>
                <c:pt idx="280">
                  <c:v>-0.02</c:v>
                </c:pt>
                <c:pt idx="281">
                  <c:v>1.15E-2</c:v>
                </c:pt>
                <c:pt idx="282">
                  <c:v>3.7499999999999999E-2</c:v>
                </c:pt>
                <c:pt idx="283">
                  <c:v>7.0500000000000007E-2</c:v>
                </c:pt>
                <c:pt idx="284">
                  <c:v>6.2E-2</c:v>
                </c:pt>
                <c:pt idx="285">
                  <c:v>7.6499999999999999E-2</c:v>
                </c:pt>
                <c:pt idx="286">
                  <c:v>8.299999999999999E-2</c:v>
                </c:pt>
                <c:pt idx="287">
                  <c:v>0.1195</c:v>
                </c:pt>
                <c:pt idx="288">
                  <c:v>9.1499999999999998E-2</c:v>
                </c:pt>
                <c:pt idx="289">
                  <c:v>0.1215</c:v>
                </c:pt>
                <c:pt idx="290">
                  <c:v>0.10200000000000001</c:v>
                </c:pt>
                <c:pt idx="291">
                  <c:v>4.9999999999999958E-4</c:v>
                </c:pt>
                <c:pt idx="292">
                  <c:v>1.2999999999999999E-2</c:v>
                </c:pt>
                <c:pt idx="293">
                  <c:v>2.2499999999999999E-2</c:v>
                </c:pt>
                <c:pt idx="294">
                  <c:v>4.3499999999999997E-2</c:v>
                </c:pt>
                <c:pt idx="295">
                  <c:v>6.0499999999999998E-2</c:v>
                </c:pt>
                <c:pt idx="296">
                  <c:v>3.4000000000000002E-2</c:v>
                </c:pt>
                <c:pt idx="297">
                  <c:v>3.3500000000000002E-2</c:v>
                </c:pt>
                <c:pt idx="298">
                  <c:v>3.5000000000000003E-2</c:v>
                </c:pt>
                <c:pt idx="299">
                  <c:v>0.1045</c:v>
                </c:pt>
                <c:pt idx="300">
                  <c:v>4.8500000000000001E-2</c:v>
                </c:pt>
                <c:pt idx="301">
                  <c:v>6.6000000000000003E-2</c:v>
                </c:pt>
                <c:pt idx="302">
                  <c:v>7.350000000000001E-2</c:v>
                </c:pt>
                <c:pt idx="303">
                  <c:v>7.3999999999999996E-2</c:v>
                </c:pt>
                <c:pt idx="304">
                  <c:v>0.13950000000000001</c:v>
                </c:pt>
                <c:pt idx="305">
                  <c:v>9.4500000000000001E-2</c:v>
                </c:pt>
                <c:pt idx="306">
                  <c:v>0.1215</c:v>
                </c:pt>
                <c:pt idx="307">
                  <c:v>0.14850000000000002</c:v>
                </c:pt>
                <c:pt idx="308">
                  <c:v>5.2499999999999998E-2</c:v>
                </c:pt>
                <c:pt idx="309">
                  <c:v>0.1195</c:v>
                </c:pt>
                <c:pt idx="310">
                  <c:v>6.0999999999999999E-2</c:v>
                </c:pt>
                <c:pt idx="311">
                  <c:v>8.1000000000000003E-2</c:v>
                </c:pt>
                <c:pt idx="312">
                  <c:v>0.1255</c:v>
                </c:pt>
                <c:pt idx="313">
                  <c:v>8.7999999999999995E-2</c:v>
                </c:pt>
                <c:pt idx="314">
                  <c:v>8.3500000000000005E-2</c:v>
                </c:pt>
                <c:pt idx="315">
                  <c:v>4.8000000000000001E-2</c:v>
                </c:pt>
                <c:pt idx="316">
                  <c:v>0.11549999999999999</c:v>
                </c:pt>
                <c:pt idx="317">
                  <c:v>7.4999999999999997E-3</c:v>
                </c:pt>
                <c:pt idx="318">
                  <c:v>0.1045</c:v>
                </c:pt>
                <c:pt idx="319">
                  <c:v>9.1999999999999998E-2</c:v>
                </c:pt>
                <c:pt idx="320">
                  <c:v>7.4999999999999997E-2</c:v>
                </c:pt>
                <c:pt idx="321">
                  <c:v>8.0500000000000002E-2</c:v>
                </c:pt>
                <c:pt idx="322">
                  <c:v>5.2000000000000005E-2</c:v>
                </c:pt>
                <c:pt idx="323">
                  <c:v>7.7499999999999999E-2</c:v>
                </c:pt>
                <c:pt idx="324">
                  <c:v>-5.1000000000000004E-2</c:v>
                </c:pt>
                <c:pt idx="325">
                  <c:v>-8.4999999999999989E-3</c:v>
                </c:pt>
                <c:pt idx="326">
                  <c:v>3.2500000000000001E-2</c:v>
                </c:pt>
                <c:pt idx="327">
                  <c:v>-2.75E-2</c:v>
                </c:pt>
                <c:pt idx="328">
                  <c:v>6.4500000000000002E-2</c:v>
                </c:pt>
                <c:pt idx="329">
                  <c:v>7.1000000000000008E-2</c:v>
                </c:pt>
                <c:pt idx="330">
                  <c:v>7.400000000000001E-2</c:v>
                </c:pt>
                <c:pt idx="331">
                  <c:v>0.1055</c:v>
                </c:pt>
                <c:pt idx="332">
                  <c:v>0.11199999999999999</c:v>
                </c:pt>
                <c:pt idx="333">
                  <c:v>0.10599999999999998</c:v>
                </c:pt>
                <c:pt idx="334">
                  <c:v>7.7000000000000013E-2</c:v>
                </c:pt>
                <c:pt idx="335">
                  <c:v>9.0499999999999997E-2</c:v>
                </c:pt>
                <c:pt idx="336">
                  <c:v>-2.1000000000000001E-2</c:v>
                </c:pt>
                <c:pt idx="337">
                  <c:v>0.11349999999999999</c:v>
                </c:pt>
                <c:pt idx="338">
                  <c:v>1.0499999999999999E-2</c:v>
                </c:pt>
                <c:pt idx="339">
                  <c:v>0.105</c:v>
                </c:pt>
                <c:pt idx="340">
                  <c:v>7.1000000000000008E-2</c:v>
                </c:pt>
                <c:pt idx="341">
                  <c:v>5.7500000000000002E-2</c:v>
                </c:pt>
                <c:pt idx="342">
                  <c:v>4.0999999999999995E-2</c:v>
                </c:pt>
                <c:pt idx="343">
                  <c:v>0.18049999999999999</c:v>
                </c:pt>
                <c:pt idx="344">
                  <c:v>0.154</c:v>
                </c:pt>
                <c:pt idx="345">
                  <c:v>0.1095</c:v>
                </c:pt>
                <c:pt idx="346">
                  <c:v>8.6999999999999994E-2</c:v>
                </c:pt>
                <c:pt idx="347">
                  <c:v>0.1285</c:v>
                </c:pt>
                <c:pt idx="348">
                  <c:v>0.13200000000000001</c:v>
                </c:pt>
                <c:pt idx="349">
                  <c:v>4.5500000000000006E-2</c:v>
                </c:pt>
                <c:pt idx="350">
                  <c:v>8.6499999999999994E-2</c:v>
                </c:pt>
                <c:pt idx="351">
                  <c:v>5.6000000000000001E-2</c:v>
                </c:pt>
                <c:pt idx="352">
                  <c:v>1.0499999999999999E-2</c:v>
                </c:pt>
                <c:pt idx="353">
                  <c:v>4.4999999999999998E-2</c:v>
                </c:pt>
                <c:pt idx="354">
                  <c:v>0.13750000000000001</c:v>
                </c:pt>
                <c:pt idx="355">
                  <c:v>8.8000000000000009E-2</c:v>
                </c:pt>
                <c:pt idx="356">
                  <c:v>4.65E-2</c:v>
                </c:pt>
                <c:pt idx="357">
                  <c:v>-1.4999999999999979E-3</c:v>
                </c:pt>
                <c:pt idx="358">
                  <c:v>-6.9500000000000006E-2</c:v>
                </c:pt>
                <c:pt idx="359">
                  <c:v>-1.4E-2</c:v>
                </c:pt>
                <c:pt idx="360">
                  <c:v>8.5000000000000006E-3</c:v>
                </c:pt>
                <c:pt idx="361">
                  <c:v>9.1999999999999998E-2</c:v>
                </c:pt>
                <c:pt idx="362">
                  <c:v>-5.9499999999999997E-2</c:v>
                </c:pt>
                <c:pt idx="363">
                  <c:v>9.5000000000000001E-2</c:v>
                </c:pt>
                <c:pt idx="364">
                  <c:v>1.7000000000000001E-2</c:v>
                </c:pt>
                <c:pt idx="365">
                  <c:v>5.1000000000000004E-2</c:v>
                </c:pt>
                <c:pt idx="366">
                  <c:v>4.65E-2</c:v>
                </c:pt>
                <c:pt idx="367">
                  <c:v>9.2499999999999999E-2</c:v>
                </c:pt>
                <c:pt idx="368">
                  <c:v>4.3499999999999997E-2</c:v>
                </c:pt>
                <c:pt idx="369">
                  <c:v>1.3999999999999999E-2</c:v>
                </c:pt>
                <c:pt idx="370">
                  <c:v>3.7999999999999999E-2</c:v>
                </c:pt>
                <c:pt idx="371">
                  <c:v>5.6000000000000001E-2</c:v>
                </c:pt>
                <c:pt idx="372">
                  <c:v>-3.1000000000000003E-2</c:v>
                </c:pt>
                <c:pt idx="373">
                  <c:v>7.1999999999999995E-2</c:v>
                </c:pt>
                <c:pt idx="374">
                  <c:v>7.3499999999999996E-2</c:v>
                </c:pt>
                <c:pt idx="375">
                  <c:v>3.4499999999999996E-2</c:v>
                </c:pt>
                <c:pt idx="376">
                  <c:v>1.3000000000000001E-2</c:v>
                </c:pt>
                <c:pt idx="377">
                  <c:v>0.129</c:v>
                </c:pt>
                <c:pt idx="378">
                  <c:v>4.2500000000000003E-2</c:v>
                </c:pt>
                <c:pt idx="379">
                  <c:v>9.9500000000000005E-2</c:v>
                </c:pt>
                <c:pt idx="380">
                  <c:v>4.8000000000000001E-2</c:v>
                </c:pt>
                <c:pt idx="381">
                  <c:v>5.5499999999999994E-2</c:v>
                </c:pt>
                <c:pt idx="382">
                  <c:v>0.10249999999999999</c:v>
                </c:pt>
                <c:pt idx="383">
                  <c:v>1.95E-2</c:v>
                </c:pt>
                <c:pt idx="384">
                  <c:v>3.5000000000000003E-2</c:v>
                </c:pt>
                <c:pt idx="385">
                  <c:v>-1.3999999999999999E-2</c:v>
                </c:pt>
                <c:pt idx="386">
                  <c:v>4.1999999999999996E-2</c:v>
                </c:pt>
                <c:pt idx="387">
                  <c:v>6.4500000000000002E-2</c:v>
                </c:pt>
                <c:pt idx="388">
                  <c:v>-5.0500000000000003E-2</c:v>
                </c:pt>
                <c:pt idx="389">
                  <c:v>2.35E-2</c:v>
                </c:pt>
                <c:pt idx="390">
                  <c:v>0.13200000000000001</c:v>
                </c:pt>
                <c:pt idx="391">
                  <c:v>0.10200000000000001</c:v>
                </c:pt>
                <c:pt idx="392">
                  <c:v>0.11549999999999999</c:v>
                </c:pt>
                <c:pt idx="393">
                  <c:v>2.75E-2</c:v>
                </c:pt>
                <c:pt idx="394">
                  <c:v>-8.7499999999999994E-2</c:v>
                </c:pt>
                <c:pt idx="395">
                  <c:v>8.299999999999999E-2</c:v>
                </c:pt>
                <c:pt idx="396">
                  <c:v>4.3500000000000004E-2</c:v>
                </c:pt>
                <c:pt idx="397">
                  <c:v>4.0499999999999994E-2</c:v>
                </c:pt>
                <c:pt idx="398">
                  <c:v>0.1125</c:v>
                </c:pt>
                <c:pt idx="399">
                  <c:v>0.06</c:v>
                </c:pt>
                <c:pt idx="400">
                  <c:v>7.1000000000000008E-2</c:v>
                </c:pt>
                <c:pt idx="401">
                  <c:v>3.3000000000000002E-2</c:v>
                </c:pt>
                <c:pt idx="402">
                  <c:v>-1.2E-2</c:v>
                </c:pt>
                <c:pt idx="403">
                  <c:v>-0.05</c:v>
                </c:pt>
                <c:pt idx="404">
                  <c:v>6.7000000000000004E-2</c:v>
                </c:pt>
                <c:pt idx="405">
                  <c:v>9.5500000000000002E-2</c:v>
                </c:pt>
                <c:pt idx="406">
                  <c:v>-3.4000000000000002E-2</c:v>
                </c:pt>
                <c:pt idx="407">
                  <c:v>9.0000000000000011E-3</c:v>
                </c:pt>
                <c:pt idx="408">
                  <c:v>1.95E-2</c:v>
                </c:pt>
                <c:pt idx="409">
                  <c:v>0.10050000000000001</c:v>
                </c:pt>
                <c:pt idx="410">
                  <c:v>4.8500000000000001E-2</c:v>
                </c:pt>
                <c:pt idx="411">
                  <c:v>-3.2000000000000001E-2</c:v>
                </c:pt>
                <c:pt idx="412">
                  <c:v>3.9000000000000007E-2</c:v>
                </c:pt>
                <c:pt idx="413">
                  <c:v>1.4999999999999979E-3</c:v>
                </c:pt>
                <c:pt idx="414">
                  <c:v>-4.2500000000000003E-2</c:v>
                </c:pt>
                <c:pt idx="415">
                  <c:v>4.65E-2</c:v>
                </c:pt>
                <c:pt idx="416">
                  <c:v>7.6999999999999999E-2</c:v>
                </c:pt>
                <c:pt idx="417">
                  <c:v>0.1295</c:v>
                </c:pt>
                <c:pt idx="418">
                  <c:v>0.13750000000000001</c:v>
                </c:pt>
                <c:pt idx="419">
                  <c:v>2.8499999999999998E-2</c:v>
                </c:pt>
                <c:pt idx="420">
                  <c:v>7.7499999999999999E-2</c:v>
                </c:pt>
                <c:pt idx="421">
                  <c:v>6.3E-2</c:v>
                </c:pt>
                <c:pt idx="422">
                  <c:v>6.25E-2</c:v>
                </c:pt>
                <c:pt idx="423">
                  <c:v>7.0999999999999994E-2</c:v>
                </c:pt>
                <c:pt idx="424">
                  <c:v>0.09</c:v>
                </c:pt>
                <c:pt idx="425">
                  <c:v>0.02</c:v>
                </c:pt>
                <c:pt idx="426">
                  <c:v>3.8999999999999993E-2</c:v>
                </c:pt>
                <c:pt idx="427">
                  <c:v>5.2000000000000005E-2</c:v>
                </c:pt>
                <c:pt idx="428">
                  <c:v>2.75E-2</c:v>
                </c:pt>
                <c:pt idx="429">
                  <c:v>7.9000000000000001E-2</c:v>
                </c:pt>
                <c:pt idx="430">
                  <c:v>6.4000000000000001E-2</c:v>
                </c:pt>
                <c:pt idx="431">
                  <c:v>4.65E-2</c:v>
                </c:pt>
                <c:pt idx="432">
                  <c:v>8.7999999999999995E-2</c:v>
                </c:pt>
                <c:pt idx="433">
                  <c:v>-1.3999999999999999E-2</c:v>
                </c:pt>
                <c:pt idx="434">
                  <c:v>4.3500000000000004E-2</c:v>
                </c:pt>
                <c:pt idx="435">
                  <c:v>7.1000000000000008E-2</c:v>
                </c:pt>
                <c:pt idx="436">
                  <c:v>4.4999999999999998E-2</c:v>
                </c:pt>
                <c:pt idx="437">
                  <c:v>7.3999999999999996E-2</c:v>
                </c:pt>
                <c:pt idx="438">
                  <c:v>6.8000000000000005E-2</c:v>
                </c:pt>
                <c:pt idx="439">
                  <c:v>3.7499999999999999E-2</c:v>
                </c:pt>
                <c:pt idx="440">
                  <c:v>9.6000000000000002E-2</c:v>
                </c:pt>
                <c:pt idx="441">
                  <c:v>9.1999999999999998E-2</c:v>
                </c:pt>
                <c:pt idx="442">
                  <c:v>7.8E-2</c:v>
                </c:pt>
                <c:pt idx="443">
                  <c:v>6.8500000000000005E-2</c:v>
                </c:pt>
                <c:pt idx="444">
                  <c:v>4.4999999999999971E-3</c:v>
                </c:pt>
                <c:pt idx="445">
                  <c:v>4.5999999999999999E-2</c:v>
                </c:pt>
                <c:pt idx="446">
                  <c:v>3.6999999999999998E-2</c:v>
                </c:pt>
                <c:pt idx="447">
                  <c:v>3.4000000000000002E-2</c:v>
                </c:pt>
                <c:pt idx="448">
                  <c:v>6.6500000000000004E-2</c:v>
                </c:pt>
                <c:pt idx="449">
                  <c:v>2.9499999999999998E-2</c:v>
                </c:pt>
                <c:pt idx="450">
                  <c:v>1.5E-3</c:v>
                </c:pt>
                <c:pt idx="451">
                  <c:v>1.9E-2</c:v>
                </c:pt>
                <c:pt idx="452">
                  <c:v>-3.7499999999999999E-2</c:v>
                </c:pt>
                <c:pt idx="453">
                  <c:v>-2.8000000000000001E-2</c:v>
                </c:pt>
                <c:pt idx="454">
                  <c:v>5.0000000000000001E-3</c:v>
                </c:pt>
                <c:pt idx="455">
                  <c:v>5.3500000000000006E-2</c:v>
                </c:pt>
                <c:pt idx="456">
                  <c:v>3.15E-2</c:v>
                </c:pt>
                <c:pt idx="457">
                  <c:v>8.8999999999999996E-2</c:v>
                </c:pt>
                <c:pt idx="458">
                  <c:v>6.9000000000000006E-2</c:v>
                </c:pt>
                <c:pt idx="459">
                  <c:v>9.7500000000000003E-2</c:v>
                </c:pt>
                <c:pt idx="460">
                  <c:v>0.1295</c:v>
                </c:pt>
                <c:pt idx="461">
                  <c:v>0.1885</c:v>
                </c:pt>
                <c:pt idx="462">
                  <c:v>0.182</c:v>
                </c:pt>
                <c:pt idx="463">
                  <c:v>0.19900000000000001</c:v>
                </c:pt>
                <c:pt idx="464">
                  <c:v>0.14899999999999999</c:v>
                </c:pt>
                <c:pt idx="465">
                  <c:v>0.189</c:v>
                </c:pt>
                <c:pt idx="466">
                  <c:v>7.5499999999999998E-2</c:v>
                </c:pt>
                <c:pt idx="467">
                  <c:v>0.13850000000000001</c:v>
                </c:pt>
                <c:pt idx="468">
                  <c:v>0.19400000000000001</c:v>
                </c:pt>
                <c:pt idx="469">
                  <c:v>0.1535</c:v>
                </c:pt>
                <c:pt idx="470">
                  <c:v>0.16250000000000001</c:v>
                </c:pt>
                <c:pt idx="471">
                  <c:v>0.17699999999999999</c:v>
                </c:pt>
                <c:pt idx="472">
                  <c:v>0.1245</c:v>
                </c:pt>
                <c:pt idx="473">
                  <c:v>0.1075</c:v>
                </c:pt>
                <c:pt idx="474">
                  <c:v>0.1075</c:v>
                </c:pt>
                <c:pt idx="475">
                  <c:v>5.6000000000000001E-2</c:v>
                </c:pt>
                <c:pt idx="476">
                  <c:v>0.12</c:v>
                </c:pt>
                <c:pt idx="477">
                  <c:v>0.126</c:v>
                </c:pt>
                <c:pt idx="478">
                  <c:v>9.9500000000000005E-2</c:v>
                </c:pt>
                <c:pt idx="479">
                  <c:v>0.10600000000000001</c:v>
                </c:pt>
                <c:pt idx="480">
                  <c:v>0.1065</c:v>
                </c:pt>
                <c:pt idx="481">
                  <c:v>0.11</c:v>
                </c:pt>
                <c:pt idx="482">
                  <c:v>8.5999999999999993E-2</c:v>
                </c:pt>
                <c:pt idx="483">
                  <c:v>4.5499999999999999E-2</c:v>
                </c:pt>
                <c:pt idx="484">
                  <c:v>3.8000000000000006E-2</c:v>
                </c:pt>
                <c:pt idx="485">
                  <c:v>4.1999999999999996E-2</c:v>
                </c:pt>
                <c:pt idx="486">
                  <c:v>2.8000000000000001E-2</c:v>
                </c:pt>
                <c:pt idx="487">
                  <c:v>1.2500000000000001E-2</c:v>
                </c:pt>
                <c:pt idx="488">
                  <c:v>8.3000000000000004E-2</c:v>
                </c:pt>
                <c:pt idx="489">
                  <c:v>7.6499999999999999E-2</c:v>
                </c:pt>
                <c:pt idx="490">
                  <c:v>6.6000000000000003E-2</c:v>
                </c:pt>
                <c:pt idx="491">
                  <c:v>5.0999999999999997E-2</c:v>
                </c:pt>
                <c:pt idx="492">
                  <c:v>7.6999999999999999E-2</c:v>
                </c:pt>
                <c:pt idx="493">
                  <c:v>7.3000000000000009E-2</c:v>
                </c:pt>
                <c:pt idx="494">
                  <c:v>5.7500000000000002E-2</c:v>
                </c:pt>
                <c:pt idx="495">
                  <c:v>5.45E-2</c:v>
                </c:pt>
                <c:pt idx="496">
                  <c:v>3.7499999999999999E-2</c:v>
                </c:pt>
                <c:pt idx="497">
                  <c:v>3.0499999999999999E-2</c:v>
                </c:pt>
                <c:pt idx="498">
                  <c:v>0.10249999999999999</c:v>
                </c:pt>
                <c:pt idx="499">
                  <c:v>1.2500000000000001E-2</c:v>
                </c:pt>
                <c:pt idx="500">
                  <c:v>8.1499999999999989E-2</c:v>
                </c:pt>
                <c:pt idx="501">
                  <c:v>0.11449999999999999</c:v>
                </c:pt>
                <c:pt idx="502">
                  <c:v>2.2499999999999999E-2</c:v>
                </c:pt>
                <c:pt idx="503">
                  <c:v>0.13250000000000001</c:v>
                </c:pt>
                <c:pt idx="504">
                  <c:v>6.4000000000000001E-2</c:v>
                </c:pt>
                <c:pt idx="505">
                  <c:v>0.10249999999999999</c:v>
                </c:pt>
                <c:pt idx="506">
                  <c:v>2.8499999999999998E-2</c:v>
                </c:pt>
                <c:pt idx="507">
                  <c:v>3.2500000000000001E-2</c:v>
                </c:pt>
                <c:pt idx="508">
                  <c:v>0.10249999999999999</c:v>
                </c:pt>
                <c:pt idx="509">
                  <c:v>-1.4500000000000001E-2</c:v>
                </c:pt>
                <c:pt idx="510">
                  <c:v>-1.0000000000000009E-3</c:v>
                </c:pt>
                <c:pt idx="511">
                  <c:v>-1.0000000000000009E-3</c:v>
                </c:pt>
                <c:pt idx="512">
                  <c:v>9.5500000000000002E-2</c:v>
                </c:pt>
                <c:pt idx="513">
                  <c:v>7.8E-2</c:v>
                </c:pt>
                <c:pt idx="514">
                  <c:v>5.5E-2</c:v>
                </c:pt>
                <c:pt idx="515">
                  <c:v>5.7999999999999996E-2</c:v>
                </c:pt>
                <c:pt idx="516">
                  <c:v>4.9000000000000002E-2</c:v>
                </c:pt>
                <c:pt idx="517">
                  <c:v>-3.0000000000000009E-3</c:v>
                </c:pt>
                <c:pt idx="518">
                  <c:v>-4.5999999999999999E-2</c:v>
                </c:pt>
                <c:pt idx="519">
                  <c:v>-3.7999999999999999E-2</c:v>
                </c:pt>
                <c:pt idx="520">
                  <c:v>5.5E-2</c:v>
                </c:pt>
                <c:pt idx="521">
                  <c:v>4.3499999999999997E-2</c:v>
                </c:pt>
                <c:pt idx="522">
                  <c:v>-6.9499999999999992E-2</c:v>
                </c:pt>
                <c:pt idx="523">
                  <c:v>-0.03</c:v>
                </c:pt>
                <c:pt idx="524">
                  <c:v>-2.7E-2</c:v>
                </c:pt>
                <c:pt idx="525">
                  <c:v>4.5999999999999999E-2</c:v>
                </c:pt>
                <c:pt idx="526">
                  <c:v>5.0000000000000001E-3</c:v>
                </c:pt>
                <c:pt idx="527">
                  <c:v>-4.0000000000000001E-3</c:v>
                </c:pt>
                <c:pt idx="528">
                  <c:v>-2.5000000000000001E-3</c:v>
                </c:pt>
                <c:pt idx="529">
                  <c:v>4.5999999999999999E-2</c:v>
                </c:pt>
                <c:pt idx="530">
                  <c:v>4.7E-2</c:v>
                </c:pt>
                <c:pt idx="531">
                  <c:v>2.35E-2</c:v>
                </c:pt>
                <c:pt idx="532">
                  <c:v>2.75E-2</c:v>
                </c:pt>
                <c:pt idx="533">
                  <c:v>-2.1999999999999999E-2</c:v>
                </c:pt>
                <c:pt idx="534">
                  <c:v>-0.01</c:v>
                </c:pt>
                <c:pt idx="535">
                  <c:v>-9.4500000000000001E-2</c:v>
                </c:pt>
                <c:pt idx="536">
                  <c:v>4.4499999999999998E-2</c:v>
                </c:pt>
                <c:pt idx="537">
                  <c:v>-4.5999999999999999E-2</c:v>
                </c:pt>
                <c:pt idx="538">
                  <c:v>4.5000000000000005E-3</c:v>
                </c:pt>
                <c:pt idx="539">
                  <c:v>4.2999999999999997E-2</c:v>
                </c:pt>
                <c:pt idx="540">
                  <c:v>2.7E-2</c:v>
                </c:pt>
                <c:pt idx="541">
                  <c:v>7.0499999999999993E-2</c:v>
                </c:pt>
                <c:pt idx="542">
                  <c:v>1.0999999999999999E-2</c:v>
                </c:pt>
                <c:pt idx="543">
                  <c:v>8.3499999999999991E-2</c:v>
                </c:pt>
                <c:pt idx="544">
                  <c:v>5.8000000000000003E-2</c:v>
                </c:pt>
                <c:pt idx="545">
                  <c:v>6.4500000000000002E-2</c:v>
                </c:pt>
                <c:pt idx="546">
                  <c:v>9.35E-2</c:v>
                </c:pt>
                <c:pt idx="547">
                  <c:v>6.3E-2</c:v>
                </c:pt>
                <c:pt idx="548">
                  <c:v>7.3000000000000009E-2</c:v>
                </c:pt>
                <c:pt idx="549">
                  <c:v>1.2500000000000001E-2</c:v>
                </c:pt>
                <c:pt idx="550">
                  <c:v>5.1000000000000004E-2</c:v>
                </c:pt>
                <c:pt idx="551">
                  <c:v>2.3E-2</c:v>
                </c:pt>
                <c:pt idx="552">
                  <c:v>-8.5000000000000006E-3</c:v>
                </c:pt>
                <c:pt idx="553">
                  <c:v>5.0000000000000044E-4</c:v>
                </c:pt>
                <c:pt idx="554">
                  <c:v>0.11449999999999999</c:v>
                </c:pt>
                <c:pt idx="555">
                  <c:v>2.9000000000000001E-2</c:v>
                </c:pt>
                <c:pt idx="556">
                  <c:v>6.1499999999999999E-2</c:v>
                </c:pt>
                <c:pt idx="557">
                  <c:v>5.6000000000000001E-2</c:v>
                </c:pt>
                <c:pt idx="558">
                  <c:v>4.2500000000000003E-2</c:v>
                </c:pt>
                <c:pt idx="559">
                  <c:v>3.2500000000000001E-2</c:v>
                </c:pt>
                <c:pt idx="560">
                  <c:v>5.5500000000000001E-2</c:v>
                </c:pt>
                <c:pt idx="561">
                  <c:v>8.5500000000000007E-2</c:v>
                </c:pt>
                <c:pt idx="562">
                  <c:v>0.01</c:v>
                </c:pt>
                <c:pt idx="563">
                  <c:v>1.7000000000000001E-2</c:v>
                </c:pt>
                <c:pt idx="564">
                  <c:v>0.04</c:v>
                </c:pt>
                <c:pt idx="565">
                  <c:v>1.6999999999999998E-2</c:v>
                </c:pt>
                <c:pt idx="566">
                  <c:v>6.7000000000000004E-2</c:v>
                </c:pt>
                <c:pt idx="567">
                  <c:v>0.01</c:v>
                </c:pt>
                <c:pt idx="568">
                  <c:v>3.0499999999999999E-2</c:v>
                </c:pt>
                <c:pt idx="569">
                  <c:v>6.8499999999999991E-2</c:v>
                </c:pt>
                <c:pt idx="570">
                  <c:v>6.5500000000000003E-2</c:v>
                </c:pt>
                <c:pt idx="571">
                  <c:v>3.2000000000000001E-2</c:v>
                </c:pt>
                <c:pt idx="572">
                  <c:v>-3.7499999999999999E-2</c:v>
                </c:pt>
                <c:pt idx="573">
                  <c:v>-5.4999999999999997E-3</c:v>
                </c:pt>
                <c:pt idx="574">
                  <c:v>-1.6500000000000001E-2</c:v>
                </c:pt>
                <c:pt idx="575">
                  <c:v>4.4500000000000005E-2</c:v>
                </c:pt>
                <c:pt idx="576">
                  <c:v>2.8000000000000004E-2</c:v>
                </c:pt>
                <c:pt idx="577">
                  <c:v>2.5500000000000002E-2</c:v>
                </c:pt>
                <c:pt idx="578">
                  <c:v>-4.5999999999999999E-2</c:v>
                </c:pt>
                <c:pt idx="579">
                  <c:v>-4.5000000000000005E-3</c:v>
                </c:pt>
                <c:pt idx="580">
                  <c:v>-1.4000000000000002E-2</c:v>
                </c:pt>
                <c:pt idx="581">
                  <c:v>-3.4500000000000003E-2</c:v>
                </c:pt>
                <c:pt idx="582">
                  <c:v>-0.02</c:v>
                </c:pt>
                <c:pt idx="583">
                  <c:v>6.6500000000000004E-2</c:v>
                </c:pt>
                <c:pt idx="584">
                  <c:v>3.0499999999999999E-2</c:v>
                </c:pt>
                <c:pt idx="585">
                  <c:v>4.8000000000000001E-2</c:v>
                </c:pt>
                <c:pt idx="586">
                  <c:v>0.11599999999999999</c:v>
                </c:pt>
                <c:pt idx="587">
                  <c:v>0.10550000000000001</c:v>
                </c:pt>
                <c:pt idx="588">
                  <c:v>2.4500000000000001E-2</c:v>
                </c:pt>
                <c:pt idx="589">
                  <c:v>8.4499999999999992E-2</c:v>
                </c:pt>
                <c:pt idx="590">
                  <c:v>3.8000000000000006E-2</c:v>
                </c:pt>
                <c:pt idx="591">
                  <c:v>1.7000000000000001E-2</c:v>
                </c:pt>
                <c:pt idx="592">
                  <c:v>5.7999999999999996E-2</c:v>
                </c:pt>
                <c:pt idx="593">
                  <c:v>4.7E-2</c:v>
                </c:pt>
                <c:pt idx="594">
                  <c:v>8.5999999999999993E-2</c:v>
                </c:pt>
                <c:pt idx="595">
                  <c:v>2.8500000000000001E-2</c:v>
                </c:pt>
                <c:pt idx="596">
                  <c:v>5.3499999999999999E-2</c:v>
                </c:pt>
                <c:pt idx="597">
                  <c:v>9.8500000000000004E-2</c:v>
                </c:pt>
                <c:pt idx="598">
                  <c:v>7.1499999999999994E-2</c:v>
                </c:pt>
                <c:pt idx="599">
                  <c:v>-5.0500000000000003E-2</c:v>
                </c:pt>
                <c:pt idx="600">
                  <c:v>-4.4999999999999998E-2</c:v>
                </c:pt>
                <c:pt idx="601">
                  <c:v>-6.0000000000000001E-3</c:v>
                </c:pt>
                <c:pt idx="602">
                  <c:v>6.0000000000000001E-3</c:v>
                </c:pt>
                <c:pt idx="603">
                  <c:v>-1E-3</c:v>
                </c:pt>
                <c:pt idx="604">
                  <c:v>0.11599999999999999</c:v>
                </c:pt>
                <c:pt idx="605">
                  <c:v>8.4499999999999992E-2</c:v>
                </c:pt>
                <c:pt idx="606">
                  <c:v>-4.0000000000000001E-3</c:v>
                </c:pt>
                <c:pt idx="607">
                  <c:v>-1.4999999999999999E-2</c:v>
                </c:pt>
                <c:pt idx="608">
                  <c:v>3.0499999999999999E-2</c:v>
                </c:pt>
                <c:pt idx="609">
                  <c:v>4.7E-2</c:v>
                </c:pt>
                <c:pt idx="610">
                  <c:v>4.1500000000000002E-2</c:v>
                </c:pt>
                <c:pt idx="611">
                  <c:v>0.05</c:v>
                </c:pt>
                <c:pt idx="612">
                  <c:v>1.2999999999999999E-2</c:v>
                </c:pt>
                <c:pt idx="613">
                  <c:v>1.2500000000000001E-2</c:v>
                </c:pt>
                <c:pt idx="614">
                  <c:v>4.5000000000000023E-3</c:v>
                </c:pt>
                <c:pt idx="615">
                  <c:v>-3.2500000000000001E-2</c:v>
                </c:pt>
                <c:pt idx="616">
                  <c:v>6.4999999999999997E-3</c:v>
                </c:pt>
                <c:pt idx="617">
                  <c:v>7.9000000000000001E-2</c:v>
                </c:pt>
                <c:pt idx="618">
                  <c:v>5.8500000000000003E-2</c:v>
                </c:pt>
                <c:pt idx="619">
                  <c:v>4.3999999999999997E-2</c:v>
                </c:pt>
                <c:pt idx="620">
                  <c:v>-1.35E-2</c:v>
                </c:pt>
                <c:pt idx="621">
                  <c:v>-2.8500000000000001E-2</c:v>
                </c:pt>
                <c:pt idx="622">
                  <c:v>5.0000000000000001E-3</c:v>
                </c:pt>
                <c:pt idx="623">
                  <c:v>6.25E-2</c:v>
                </c:pt>
                <c:pt idx="624">
                  <c:v>2.75E-2</c:v>
                </c:pt>
                <c:pt idx="625">
                  <c:v>4.9000000000000002E-2</c:v>
                </c:pt>
                <c:pt idx="626">
                  <c:v>6.8000000000000005E-2</c:v>
                </c:pt>
                <c:pt idx="627">
                  <c:v>2.2499999999999999E-2</c:v>
                </c:pt>
                <c:pt idx="628">
                  <c:v>8.4499999999999992E-2</c:v>
                </c:pt>
                <c:pt idx="629">
                  <c:v>7.6499999999999999E-2</c:v>
                </c:pt>
                <c:pt idx="630">
                  <c:v>4.7E-2</c:v>
                </c:pt>
                <c:pt idx="631">
                  <c:v>9.4E-2</c:v>
                </c:pt>
                <c:pt idx="632">
                  <c:v>5.45E-2</c:v>
                </c:pt>
                <c:pt idx="633">
                  <c:v>2.5000000000000001E-3</c:v>
                </c:pt>
                <c:pt idx="634">
                  <c:v>1.6E-2</c:v>
                </c:pt>
                <c:pt idx="635">
                  <c:v>-5.45E-2</c:v>
                </c:pt>
                <c:pt idx="636">
                  <c:v>1.2500000000000001E-2</c:v>
                </c:pt>
                <c:pt idx="637">
                  <c:v>4.5000000000000005E-3</c:v>
                </c:pt>
                <c:pt idx="638">
                  <c:v>5.0000000000000001E-3</c:v>
                </c:pt>
                <c:pt idx="639">
                  <c:v>6.5500000000000003E-2</c:v>
                </c:pt>
                <c:pt idx="640">
                  <c:v>1.0500000000000001E-2</c:v>
                </c:pt>
                <c:pt idx="641">
                  <c:v>3.7499999999999999E-2</c:v>
                </c:pt>
                <c:pt idx="642">
                  <c:v>7.2499999999999995E-2</c:v>
                </c:pt>
                <c:pt idx="643">
                  <c:v>1.55E-2</c:v>
                </c:pt>
                <c:pt idx="644">
                  <c:v>2.9499999999999998E-2</c:v>
                </c:pt>
                <c:pt idx="645">
                  <c:v>1.6999999999999998E-2</c:v>
                </c:pt>
                <c:pt idx="646">
                  <c:v>-1.2E-2</c:v>
                </c:pt>
                <c:pt idx="647">
                  <c:v>3.4500000000000003E-2</c:v>
                </c:pt>
                <c:pt idx="648">
                  <c:v>3.4000000000000002E-2</c:v>
                </c:pt>
                <c:pt idx="649">
                  <c:v>1.6500000000000001E-2</c:v>
                </c:pt>
                <c:pt idx="650">
                  <c:v>2.5499999999999998E-2</c:v>
                </c:pt>
                <c:pt idx="651">
                  <c:v>5.2999999999999999E-2</c:v>
                </c:pt>
                <c:pt idx="652">
                  <c:v>-0.05</c:v>
                </c:pt>
                <c:pt idx="653">
                  <c:v>8.0000000000000019E-3</c:v>
                </c:pt>
                <c:pt idx="654">
                  <c:v>-6.9999999999999993E-3</c:v>
                </c:pt>
                <c:pt idx="655">
                  <c:v>4.3500000000000004E-2</c:v>
                </c:pt>
                <c:pt idx="656">
                  <c:v>-3.0000000000000027E-3</c:v>
                </c:pt>
                <c:pt idx="657">
                  <c:v>7.1000000000000008E-2</c:v>
                </c:pt>
                <c:pt idx="658">
                  <c:v>7.2999999999999995E-2</c:v>
                </c:pt>
                <c:pt idx="659">
                  <c:v>8.900000000000001E-2</c:v>
                </c:pt>
                <c:pt idx="660">
                  <c:v>5.8499999999999996E-2</c:v>
                </c:pt>
                <c:pt idx="661">
                  <c:v>8.6500000000000007E-2</c:v>
                </c:pt>
                <c:pt idx="662">
                  <c:v>0.1</c:v>
                </c:pt>
                <c:pt idx="663">
                  <c:v>0.121</c:v>
                </c:pt>
                <c:pt idx="664">
                  <c:v>0.10050000000000001</c:v>
                </c:pt>
                <c:pt idx="665">
                  <c:v>0.10249999999999999</c:v>
                </c:pt>
                <c:pt idx="666">
                  <c:v>0.10249999999999999</c:v>
                </c:pt>
                <c:pt idx="667">
                  <c:v>0.11599999999999999</c:v>
                </c:pt>
                <c:pt idx="668">
                  <c:v>0.10149999999999999</c:v>
                </c:pt>
                <c:pt idx="669">
                  <c:v>4.7E-2</c:v>
                </c:pt>
                <c:pt idx="670">
                  <c:v>4.1500000000000002E-2</c:v>
                </c:pt>
                <c:pt idx="671">
                  <c:v>-2.9999999999999992E-3</c:v>
                </c:pt>
                <c:pt idx="672">
                  <c:v>1.6E-2</c:v>
                </c:pt>
                <c:pt idx="673">
                  <c:v>0.04</c:v>
                </c:pt>
                <c:pt idx="674">
                  <c:v>8.5999999999999993E-2</c:v>
                </c:pt>
                <c:pt idx="675">
                  <c:v>0.08</c:v>
                </c:pt>
                <c:pt idx="676">
                  <c:v>8.5999999999999993E-2</c:v>
                </c:pt>
                <c:pt idx="677">
                  <c:v>0.1295</c:v>
                </c:pt>
                <c:pt idx="678">
                  <c:v>0.14200000000000002</c:v>
                </c:pt>
                <c:pt idx="679">
                  <c:v>0.13550000000000001</c:v>
                </c:pt>
                <c:pt idx="680">
                  <c:v>9.5500000000000002E-2</c:v>
                </c:pt>
                <c:pt idx="681">
                  <c:v>2.35E-2</c:v>
                </c:pt>
                <c:pt idx="682">
                  <c:v>7.6999999999999999E-2</c:v>
                </c:pt>
                <c:pt idx="683">
                  <c:v>6.5500000000000003E-2</c:v>
                </c:pt>
                <c:pt idx="684">
                  <c:v>6.7000000000000004E-2</c:v>
                </c:pt>
                <c:pt idx="685">
                  <c:v>9.9500000000000005E-2</c:v>
                </c:pt>
                <c:pt idx="686">
                  <c:v>1.1000000000000001E-2</c:v>
                </c:pt>
                <c:pt idx="687">
                  <c:v>0.09</c:v>
                </c:pt>
                <c:pt idx="688">
                  <c:v>6.3500000000000001E-2</c:v>
                </c:pt>
                <c:pt idx="689">
                  <c:v>9.5500000000000002E-2</c:v>
                </c:pt>
                <c:pt idx="690">
                  <c:v>0.1055</c:v>
                </c:pt>
                <c:pt idx="691">
                  <c:v>0.159</c:v>
                </c:pt>
                <c:pt idx="692">
                  <c:v>5.2499999999999998E-2</c:v>
                </c:pt>
                <c:pt idx="693">
                  <c:v>3.5500000000000004E-2</c:v>
                </c:pt>
                <c:pt idx="694">
                  <c:v>6.5000000000000002E-2</c:v>
                </c:pt>
                <c:pt idx="695">
                  <c:v>7.350000000000001E-2</c:v>
                </c:pt>
                <c:pt idx="696">
                  <c:v>7.0500000000000007E-2</c:v>
                </c:pt>
                <c:pt idx="697">
                  <c:v>6.5000000000000002E-2</c:v>
                </c:pt>
                <c:pt idx="698">
                  <c:v>3.85E-2</c:v>
                </c:pt>
                <c:pt idx="699">
                  <c:v>-3.6000000000000004E-2</c:v>
                </c:pt>
                <c:pt idx="700">
                  <c:v>0.03</c:v>
                </c:pt>
                <c:pt idx="701">
                  <c:v>4.9000000000000002E-2</c:v>
                </c:pt>
              </c:numCache>
            </c:numRef>
          </c:yVal>
        </c:ser>
        <c:ser>
          <c:idx val="5"/>
          <c:order val="5"/>
          <c:tx>
            <c:v>AVG O ASG</c:v>
          </c:tx>
          <c:spPr>
            <a:ln w="28575">
              <a:noFill/>
            </a:ln>
          </c:spPr>
          <c:marker>
            <c:symbol val="dot"/>
            <c:size val="3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Computing!$BB$706:$BB$1110</c:f>
              <c:numCache>
                <c:formatCode>General</c:formatCode>
                <c:ptCount val="405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2008</c:v>
                </c:pt>
                <c:pt idx="5">
                  <c:v>2008</c:v>
                </c:pt>
                <c:pt idx="6">
                  <c:v>2008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2009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2010</c:v>
                </c:pt>
                <c:pt idx="15">
                  <c:v>2012</c:v>
                </c:pt>
                <c:pt idx="16">
                  <c:v>2012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2019</c:v>
                </c:pt>
                <c:pt idx="23">
                  <c:v>2019</c:v>
                </c:pt>
                <c:pt idx="24">
                  <c:v>2019</c:v>
                </c:pt>
                <c:pt idx="25">
                  <c:v>2020</c:v>
                </c:pt>
                <c:pt idx="26">
                  <c:v>2020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2026</c:v>
                </c:pt>
                <c:pt idx="31">
                  <c:v>2026</c:v>
                </c:pt>
                <c:pt idx="32">
                  <c:v>2026</c:v>
                </c:pt>
                <c:pt idx="33">
                  <c:v>2026</c:v>
                </c:pt>
                <c:pt idx="34">
                  <c:v>2027</c:v>
                </c:pt>
                <c:pt idx="35">
                  <c:v>2027</c:v>
                </c:pt>
                <c:pt idx="36">
                  <c:v>2027</c:v>
                </c:pt>
                <c:pt idx="37">
                  <c:v>2027</c:v>
                </c:pt>
                <c:pt idx="38">
                  <c:v>2028</c:v>
                </c:pt>
                <c:pt idx="39">
                  <c:v>2028</c:v>
                </c:pt>
                <c:pt idx="40">
                  <c:v>2028</c:v>
                </c:pt>
                <c:pt idx="41">
                  <c:v>2028</c:v>
                </c:pt>
                <c:pt idx="42">
                  <c:v>2029</c:v>
                </c:pt>
                <c:pt idx="43">
                  <c:v>2029</c:v>
                </c:pt>
                <c:pt idx="44">
                  <c:v>2029</c:v>
                </c:pt>
                <c:pt idx="45">
                  <c:v>2029</c:v>
                </c:pt>
                <c:pt idx="46">
                  <c:v>2030</c:v>
                </c:pt>
                <c:pt idx="47">
                  <c:v>2030</c:v>
                </c:pt>
                <c:pt idx="48">
                  <c:v>2033</c:v>
                </c:pt>
                <c:pt idx="49">
                  <c:v>2034</c:v>
                </c:pt>
                <c:pt idx="50">
                  <c:v>2035</c:v>
                </c:pt>
                <c:pt idx="51">
                  <c:v>2036</c:v>
                </c:pt>
                <c:pt idx="52">
                  <c:v>2037</c:v>
                </c:pt>
                <c:pt idx="53">
                  <c:v>2038</c:v>
                </c:pt>
                <c:pt idx="54">
                  <c:v>2039</c:v>
                </c:pt>
                <c:pt idx="55">
                  <c:v>2040</c:v>
                </c:pt>
                <c:pt idx="56">
                  <c:v>2041</c:v>
                </c:pt>
                <c:pt idx="57">
                  <c:v>2042</c:v>
                </c:pt>
                <c:pt idx="58">
                  <c:v>2043</c:v>
                </c:pt>
                <c:pt idx="59">
                  <c:v>2044</c:v>
                </c:pt>
                <c:pt idx="60">
                  <c:v>2045</c:v>
                </c:pt>
                <c:pt idx="61">
                  <c:v>2046</c:v>
                </c:pt>
                <c:pt idx="62">
                  <c:v>2047</c:v>
                </c:pt>
                <c:pt idx="63">
                  <c:v>2048</c:v>
                </c:pt>
                <c:pt idx="64">
                  <c:v>2050</c:v>
                </c:pt>
                <c:pt idx="65">
                  <c:v>2052</c:v>
                </c:pt>
                <c:pt idx="66">
                  <c:v>2053</c:v>
                </c:pt>
                <c:pt idx="67">
                  <c:v>2054</c:v>
                </c:pt>
                <c:pt idx="68">
                  <c:v>2055</c:v>
                </c:pt>
                <c:pt idx="69">
                  <c:v>2056</c:v>
                </c:pt>
                <c:pt idx="70">
                  <c:v>2057</c:v>
                </c:pt>
                <c:pt idx="71">
                  <c:v>2058</c:v>
                </c:pt>
                <c:pt idx="72">
                  <c:v>2059</c:v>
                </c:pt>
                <c:pt idx="73">
                  <c:v>2060</c:v>
                </c:pt>
                <c:pt idx="74">
                  <c:v>2061</c:v>
                </c:pt>
                <c:pt idx="75">
                  <c:v>2062</c:v>
                </c:pt>
                <c:pt idx="76">
                  <c:v>2063</c:v>
                </c:pt>
                <c:pt idx="77">
                  <c:v>2064</c:v>
                </c:pt>
                <c:pt idx="78">
                  <c:v>2065</c:v>
                </c:pt>
                <c:pt idx="79">
                  <c:v>2066</c:v>
                </c:pt>
                <c:pt idx="80">
                  <c:v>2067</c:v>
                </c:pt>
                <c:pt idx="81">
                  <c:v>2070</c:v>
                </c:pt>
                <c:pt idx="82">
                  <c:v>2071</c:v>
                </c:pt>
                <c:pt idx="83">
                  <c:v>2072</c:v>
                </c:pt>
                <c:pt idx="84">
                  <c:v>2073</c:v>
                </c:pt>
                <c:pt idx="85">
                  <c:v>2074</c:v>
                </c:pt>
                <c:pt idx="86">
                  <c:v>2075</c:v>
                </c:pt>
                <c:pt idx="87">
                  <c:v>2076</c:v>
                </c:pt>
                <c:pt idx="88">
                  <c:v>2077</c:v>
                </c:pt>
                <c:pt idx="89">
                  <c:v>2078</c:v>
                </c:pt>
                <c:pt idx="90">
                  <c:v>2079</c:v>
                </c:pt>
                <c:pt idx="91">
                  <c:v>2080</c:v>
                </c:pt>
                <c:pt idx="92">
                  <c:v>2081</c:v>
                </c:pt>
                <c:pt idx="93">
                  <c:v>2082</c:v>
                </c:pt>
                <c:pt idx="94">
                  <c:v>2083</c:v>
                </c:pt>
                <c:pt idx="95">
                  <c:v>2084</c:v>
                </c:pt>
                <c:pt idx="96">
                  <c:v>2085</c:v>
                </c:pt>
                <c:pt idx="97">
                  <c:v>2086</c:v>
                </c:pt>
                <c:pt idx="98">
                  <c:v>2087</c:v>
                </c:pt>
                <c:pt idx="99">
                  <c:v>2088</c:v>
                </c:pt>
                <c:pt idx="100">
                  <c:v>2089</c:v>
                </c:pt>
                <c:pt idx="101">
                  <c:v>2090</c:v>
                </c:pt>
                <c:pt idx="102">
                  <c:v>2091</c:v>
                </c:pt>
                <c:pt idx="103">
                  <c:v>2092</c:v>
                </c:pt>
                <c:pt idx="104">
                  <c:v>2093</c:v>
                </c:pt>
                <c:pt idx="105">
                  <c:v>2094</c:v>
                </c:pt>
                <c:pt idx="106">
                  <c:v>2095</c:v>
                </c:pt>
                <c:pt idx="107">
                  <c:v>2096</c:v>
                </c:pt>
                <c:pt idx="108">
                  <c:v>2097</c:v>
                </c:pt>
                <c:pt idx="109">
                  <c:v>2099</c:v>
                </c:pt>
                <c:pt idx="110">
                  <c:v>2100</c:v>
                </c:pt>
                <c:pt idx="111">
                  <c:v>2101</c:v>
                </c:pt>
                <c:pt idx="112">
                  <c:v>2102</c:v>
                </c:pt>
                <c:pt idx="113">
                  <c:v>2103</c:v>
                </c:pt>
                <c:pt idx="114">
                  <c:v>2104</c:v>
                </c:pt>
                <c:pt idx="115">
                  <c:v>2105</c:v>
                </c:pt>
                <c:pt idx="116">
                  <c:v>2106</c:v>
                </c:pt>
                <c:pt idx="117">
                  <c:v>2107</c:v>
                </c:pt>
                <c:pt idx="118">
                  <c:v>2108</c:v>
                </c:pt>
                <c:pt idx="119">
                  <c:v>2109</c:v>
                </c:pt>
                <c:pt idx="120">
                  <c:v>2110</c:v>
                </c:pt>
                <c:pt idx="121">
                  <c:v>2111</c:v>
                </c:pt>
                <c:pt idx="122">
                  <c:v>2112</c:v>
                </c:pt>
                <c:pt idx="123">
                  <c:v>2113</c:v>
                </c:pt>
                <c:pt idx="124">
                  <c:v>2114</c:v>
                </c:pt>
                <c:pt idx="125">
                  <c:v>2115</c:v>
                </c:pt>
                <c:pt idx="126">
                  <c:v>2118</c:v>
                </c:pt>
                <c:pt idx="127">
                  <c:v>2119</c:v>
                </c:pt>
                <c:pt idx="128">
                  <c:v>2120</c:v>
                </c:pt>
                <c:pt idx="129">
                  <c:v>2121</c:v>
                </c:pt>
                <c:pt idx="130">
                  <c:v>2122</c:v>
                </c:pt>
                <c:pt idx="131">
                  <c:v>2123</c:v>
                </c:pt>
                <c:pt idx="132">
                  <c:v>2125</c:v>
                </c:pt>
                <c:pt idx="133">
                  <c:v>2126</c:v>
                </c:pt>
                <c:pt idx="134">
                  <c:v>2127</c:v>
                </c:pt>
                <c:pt idx="135">
                  <c:v>2128</c:v>
                </c:pt>
                <c:pt idx="136">
                  <c:v>2129</c:v>
                </c:pt>
                <c:pt idx="137">
                  <c:v>2130</c:v>
                </c:pt>
                <c:pt idx="138">
                  <c:v>2131</c:v>
                </c:pt>
                <c:pt idx="139">
                  <c:v>2132</c:v>
                </c:pt>
                <c:pt idx="140">
                  <c:v>2133</c:v>
                </c:pt>
                <c:pt idx="141">
                  <c:v>2134</c:v>
                </c:pt>
                <c:pt idx="142">
                  <c:v>2135</c:v>
                </c:pt>
                <c:pt idx="143">
                  <c:v>2136</c:v>
                </c:pt>
                <c:pt idx="144">
                  <c:v>2137</c:v>
                </c:pt>
                <c:pt idx="145">
                  <c:v>2138</c:v>
                </c:pt>
                <c:pt idx="146">
                  <c:v>2139</c:v>
                </c:pt>
                <c:pt idx="147">
                  <c:v>2140</c:v>
                </c:pt>
                <c:pt idx="148">
                  <c:v>2141</c:v>
                </c:pt>
                <c:pt idx="149">
                  <c:v>2142</c:v>
                </c:pt>
                <c:pt idx="150">
                  <c:v>2143</c:v>
                </c:pt>
                <c:pt idx="151">
                  <c:v>2144</c:v>
                </c:pt>
                <c:pt idx="152">
                  <c:v>2145</c:v>
                </c:pt>
                <c:pt idx="153">
                  <c:v>2146</c:v>
                </c:pt>
                <c:pt idx="154">
                  <c:v>2147</c:v>
                </c:pt>
                <c:pt idx="155">
                  <c:v>2148</c:v>
                </c:pt>
                <c:pt idx="156">
                  <c:v>2149</c:v>
                </c:pt>
                <c:pt idx="157">
                  <c:v>2150</c:v>
                </c:pt>
                <c:pt idx="158">
                  <c:v>2151</c:v>
                </c:pt>
                <c:pt idx="159">
                  <c:v>2152</c:v>
                </c:pt>
                <c:pt idx="160">
                  <c:v>2153</c:v>
                </c:pt>
                <c:pt idx="161">
                  <c:v>2154</c:v>
                </c:pt>
                <c:pt idx="162">
                  <c:v>2155</c:v>
                </c:pt>
                <c:pt idx="163">
                  <c:v>2156</c:v>
                </c:pt>
                <c:pt idx="164">
                  <c:v>2157</c:v>
                </c:pt>
                <c:pt idx="165">
                  <c:v>2158</c:v>
                </c:pt>
                <c:pt idx="166">
                  <c:v>2159</c:v>
                </c:pt>
                <c:pt idx="167">
                  <c:v>2160</c:v>
                </c:pt>
                <c:pt idx="168">
                  <c:v>2161</c:v>
                </c:pt>
                <c:pt idx="169">
                  <c:v>2162</c:v>
                </c:pt>
                <c:pt idx="170">
                  <c:v>2163</c:v>
                </c:pt>
                <c:pt idx="171">
                  <c:v>2164</c:v>
                </c:pt>
                <c:pt idx="172">
                  <c:v>2165</c:v>
                </c:pt>
                <c:pt idx="173">
                  <c:v>2166</c:v>
                </c:pt>
                <c:pt idx="174">
                  <c:v>2167</c:v>
                </c:pt>
                <c:pt idx="175">
                  <c:v>2168</c:v>
                </c:pt>
                <c:pt idx="176">
                  <c:v>2169</c:v>
                </c:pt>
                <c:pt idx="177">
                  <c:v>2170</c:v>
                </c:pt>
                <c:pt idx="178">
                  <c:v>2171</c:v>
                </c:pt>
                <c:pt idx="179">
                  <c:v>2172</c:v>
                </c:pt>
                <c:pt idx="180">
                  <c:v>2173</c:v>
                </c:pt>
                <c:pt idx="181">
                  <c:v>2174</c:v>
                </c:pt>
                <c:pt idx="182">
                  <c:v>2175</c:v>
                </c:pt>
                <c:pt idx="183">
                  <c:v>2176</c:v>
                </c:pt>
                <c:pt idx="184">
                  <c:v>2177</c:v>
                </c:pt>
                <c:pt idx="185">
                  <c:v>2178</c:v>
                </c:pt>
                <c:pt idx="186">
                  <c:v>2179</c:v>
                </c:pt>
                <c:pt idx="187">
                  <c:v>2180</c:v>
                </c:pt>
                <c:pt idx="188">
                  <c:v>2181</c:v>
                </c:pt>
                <c:pt idx="189">
                  <c:v>2182</c:v>
                </c:pt>
                <c:pt idx="190">
                  <c:v>2183</c:v>
                </c:pt>
                <c:pt idx="191">
                  <c:v>2184</c:v>
                </c:pt>
                <c:pt idx="192">
                  <c:v>2185</c:v>
                </c:pt>
                <c:pt idx="193">
                  <c:v>2186</c:v>
                </c:pt>
                <c:pt idx="194">
                  <c:v>2187</c:v>
                </c:pt>
                <c:pt idx="195">
                  <c:v>2188</c:v>
                </c:pt>
                <c:pt idx="196">
                  <c:v>2189</c:v>
                </c:pt>
                <c:pt idx="197">
                  <c:v>2191</c:v>
                </c:pt>
                <c:pt idx="198">
                  <c:v>2192</c:v>
                </c:pt>
                <c:pt idx="199">
                  <c:v>2193</c:v>
                </c:pt>
                <c:pt idx="200">
                  <c:v>2194</c:v>
                </c:pt>
                <c:pt idx="201">
                  <c:v>2195</c:v>
                </c:pt>
                <c:pt idx="202">
                  <c:v>2196</c:v>
                </c:pt>
                <c:pt idx="203">
                  <c:v>2197</c:v>
                </c:pt>
                <c:pt idx="204">
                  <c:v>2198</c:v>
                </c:pt>
                <c:pt idx="205">
                  <c:v>2199</c:v>
                </c:pt>
                <c:pt idx="206">
                  <c:v>2200</c:v>
                </c:pt>
                <c:pt idx="207">
                  <c:v>2201</c:v>
                </c:pt>
                <c:pt idx="208">
                  <c:v>2202</c:v>
                </c:pt>
                <c:pt idx="209">
                  <c:v>2203</c:v>
                </c:pt>
                <c:pt idx="210">
                  <c:v>2204</c:v>
                </c:pt>
                <c:pt idx="211">
                  <c:v>2205</c:v>
                </c:pt>
                <c:pt idx="212">
                  <c:v>2206</c:v>
                </c:pt>
                <c:pt idx="213">
                  <c:v>2207</c:v>
                </c:pt>
                <c:pt idx="214">
                  <c:v>2208</c:v>
                </c:pt>
                <c:pt idx="215">
                  <c:v>2209</c:v>
                </c:pt>
                <c:pt idx="216">
                  <c:v>2210</c:v>
                </c:pt>
                <c:pt idx="217">
                  <c:v>2211</c:v>
                </c:pt>
                <c:pt idx="218">
                  <c:v>2212</c:v>
                </c:pt>
                <c:pt idx="219">
                  <c:v>2213</c:v>
                </c:pt>
                <c:pt idx="220">
                  <c:v>2214</c:v>
                </c:pt>
                <c:pt idx="221">
                  <c:v>2215</c:v>
                </c:pt>
                <c:pt idx="222">
                  <c:v>2216</c:v>
                </c:pt>
                <c:pt idx="223">
                  <c:v>2217</c:v>
                </c:pt>
                <c:pt idx="224">
                  <c:v>2218</c:v>
                </c:pt>
                <c:pt idx="225">
                  <c:v>2219</c:v>
                </c:pt>
                <c:pt idx="226">
                  <c:v>2220</c:v>
                </c:pt>
                <c:pt idx="227">
                  <c:v>2221</c:v>
                </c:pt>
                <c:pt idx="228">
                  <c:v>2222</c:v>
                </c:pt>
                <c:pt idx="229">
                  <c:v>2223</c:v>
                </c:pt>
                <c:pt idx="230">
                  <c:v>2224</c:v>
                </c:pt>
                <c:pt idx="231">
                  <c:v>2225</c:v>
                </c:pt>
                <c:pt idx="232">
                  <c:v>2226</c:v>
                </c:pt>
                <c:pt idx="233">
                  <c:v>2227</c:v>
                </c:pt>
                <c:pt idx="234">
                  <c:v>2228</c:v>
                </c:pt>
                <c:pt idx="235">
                  <c:v>2229</c:v>
                </c:pt>
                <c:pt idx="236">
                  <c:v>2230</c:v>
                </c:pt>
                <c:pt idx="237">
                  <c:v>2231</c:v>
                </c:pt>
                <c:pt idx="238">
                  <c:v>2232</c:v>
                </c:pt>
                <c:pt idx="239">
                  <c:v>2233</c:v>
                </c:pt>
                <c:pt idx="240">
                  <c:v>2234</c:v>
                </c:pt>
                <c:pt idx="241">
                  <c:v>2235</c:v>
                </c:pt>
                <c:pt idx="242">
                  <c:v>2236</c:v>
                </c:pt>
                <c:pt idx="243">
                  <c:v>2237</c:v>
                </c:pt>
                <c:pt idx="244">
                  <c:v>2238</c:v>
                </c:pt>
                <c:pt idx="245">
                  <c:v>2240</c:v>
                </c:pt>
                <c:pt idx="246">
                  <c:v>2241</c:v>
                </c:pt>
                <c:pt idx="247">
                  <c:v>2242</c:v>
                </c:pt>
                <c:pt idx="248">
                  <c:v>2243</c:v>
                </c:pt>
                <c:pt idx="249">
                  <c:v>2244</c:v>
                </c:pt>
                <c:pt idx="250">
                  <c:v>2245</c:v>
                </c:pt>
                <c:pt idx="251">
                  <c:v>2246</c:v>
                </c:pt>
                <c:pt idx="252">
                  <c:v>2247</c:v>
                </c:pt>
                <c:pt idx="253">
                  <c:v>2248</c:v>
                </c:pt>
                <c:pt idx="254">
                  <c:v>2249</c:v>
                </c:pt>
                <c:pt idx="255">
                  <c:v>2250</c:v>
                </c:pt>
                <c:pt idx="256">
                  <c:v>2251</c:v>
                </c:pt>
                <c:pt idx="257">
                  <c:v>2253</c:v>
                </c:pt>
                <c:pt idx="258">
                  <c:v>2254</c:v>
                </c:pt>
                <c:pt idx="259">
                  <c:v>2255</c:v>
                </c:pt>
                <c:pt idx="260">
                  <c:v>2256</c:v>
                </c:pt>
                <c:pt idx="261">
                  <c:v>2257</c:v>
                </c:pt>
                <c:pt idx="262">
                  <c:v>2258</c:v>
                </c:pt>
                <c:pt idx="263">
                  <c:v>2259</c:v>
                </c:pt>
                <c:pt idx="264">
                  <c:v>2260</c:v>
                </c:pt>
                <c:pt idx="265">
                  <c:v>2261</c:v>
                </c:pt>
                <c:pt idx="266">
                  <c:v>2262</c:v>
                </c:pt>
                <c:pt idx="267">
                  <c:v>2263</c:v>
                </c:pt>
                <c:pt idx="268">
                  <c:v>2264</c:v>
                </c:pt>
                <c:pt idx="269">
                  <c:v>2265</c:v>
                </c:pt>
                <c:pt idx="270">
                  <c:v>2266</c:v>
                </c:pt>
                <c:pt idx="271">
                  <c:v>2267</c:v>
                </c:pt>
                <c:pt idx="272">
                  <c:v>2268</c:v>
                </c:pt>
                <c:pt idx="273">
                  <c:v>2269</c:v>
                </c:pt>
                <c:pt idx="274">
                  <c:v>2270</c:v>
                </c:pt>
                <c:pt idx="275">
                  <c:v>2271</c:v>
                </c:pt>
                <c:pt idx="276">
                  <c:v>2272</c:v>
                </c:pt>
                <c:pt idx="277">
                  <c:v>2273</c:v>
                </c:pt>
                <c:pt idx="278">
                  <c:v>2274</c:v>
                </c:pt>
                <c:pt idx="279">
                  <c:v>2275</c:v>
                </c:pt>
                <c:pt idx="280">
                  <c:v>2276</c:v>
                </c:pt>
                <c:pt idx="281">
                  <c:v>2277</c:v>
                </c:pt>
                <c:pt idx="282">
                  <c:v>2278</c:v>
                </c:pt>
                <c:pt idx="283">
                  <c:v>2279</c:v>
                </c:pt>
                <c:pt idx="284">
                  <c:v>2280</c:v>
                </c:pt>
                <c:pt idx="285">
                  <c:v>2281</c:v>
                </c:pt>
                <c:pt idx="286">
                  <c:v>2282</c:v>
                </c:pt>
                <c:pt idx="287">
                  <c:v>2283</c:v>
                </c:pt>
                <c:pt idx="288">
                  <c:v>2284</c:v>
                </c:pt>
                <c:pt idx="289">
                  <c:v>2285</c:v>
                </c:pt>
                <c:pt idx="290">
                  <c:v>2286</c:v>
                </c:pt>
                <c:pt idx="291">
                  <c:v>2287</c:v>
                </c:pt>
                <c:pt idx="292">
                  <c:v>2288</c:v>
                </c:pt>
                <c:pt idx="293">
                  <c:v>2289</c:v>
                </c:pt>
                <c:pt idx="294">
                  <c:v>2291</c:v>
                </c:pt>
                <c:pt idx="295">
                  <c:v>2292</c:v>
                </c:pt>
                <c:pt idx="296">
                  <c:v>2293</c:v>
                </c:pt>
                <c:pt idx="297">
                  <c:v>2294</c:v>
                </c:pt>
                <c:pt idx="298">
                  <c:v>2295</c:v>
                </c:pt>
                <c:pt idx="299">
                  <c:v>2296</c:v>
                </c:pt>
                <c:pt idx="300">
                  <c:v>2297</c:v>
                </c:pt>
                <c:pt idx="301">
                  <c:v>2298</c:v>
                </c:pt>
                <c:pt idx="302">
                  <c:v>2299</c:v>
                </c:pt>
                <c:pt idx="303">
                  <c:v>2300</c:v>
                </c:pt>
                <c:pt idx="304">
                  <c:v>2301</c:v>
                </c:pt>
                <c:pt idx="305">
                  <c:v>2302</c:v>
                </c:pt>
                <c:pt idx="306">
                  <c:v>2303</c:v>
                </c:pt>
                <c:pt idx="307">
                  <c:v>2304</c:v>
                </c:pt>
                <c:pt idx="308">
                  <c:v>2305</c:v>
                </c:pt>
                <c:pt idx="309">
                  <c:v>2306</c:v>
                </c:pt>
                <c:pt idx="310">
                  <c:v>2307</c:v>
                </c:pt>
                <c:pt idx="311">
                  <c:v>2308</c:v>
                </c:pt>
                <c:pt idx="312">
                  <c:v>2309</c:v>
                </c:pt>
                <c:pt idx="313">
                  <c:v>2310</c:v>
                </c:pt>
                <c:pt idx="314">
                  <c:v>2311</c:v>
                </c:pt>
                <c:pt idx="315">
                  <c:v>2312</c:v>
                </c:pt>
                <c:pt idx="316">
                  <c:v>2313</c:v>
                </c:pt>
                <c:pt idx="317">
                  <c:v>2314</c:v>
                </c:pt>
                <c:pt idx="318">
                  <c:v>2315</c:v>
                </c:pt>
                <c:pt idx="319">
                  <c:v>2316</c:v>
                </c:pt>
                <c:pt idx="320">
                  <c:v>2317</c:v>
                </c:pt>
                <c:pt idx="321">
                  <c:v>2318</c:v>
                </c:pt>
                <c:pt idx="322">
                  <c:v>2319</c:v>
                </c:pt>
                <c:pt idx="323">
                  <c:v>2320</c:v>
                </c:pt>
                <c:pt idx="324">
                  <c:v>2321</c:v>
                </c:pt>
                <c:pt idx="325">
                  <c:v>2322</c:v>
                </c:pt>
                <c:pt idx="326">
                  <c:v>2323</c:v>
                </c:pt>
                <c:pt idx="327">
                  <c:v>2324</c:v>
                </c:pt>
                <c:pt idx="328">
                  <c:v>2325</c:v>
                </c:pt>
                <c:pt idx="329">
                  <c:v>2326</c:v>
                </c:pt>
                <c:pt idx="330">
                  <c:v>2327</c:v>
                </c:pt>
                <c:pt idx="331">
                  <c:v>2328</c:v>
                </c:pt>
                <c:pt idx="332">
                  <c:v>2329</c:v>
                </c:pt>
                <c:pt idx="333">
                  <c:v>2330</c:v>
                </c:pt>
                <c:pt idx="334">
                  <c:v>2331</c:v>
                </c:pt>
                <c:pt idx="335">
                  <c:v>2332</c:v>
                </c:pt>
                <c:pt idx="336">
                  <c:v>2333</c:v>
                </c:pt>
                <c:pt idx="337">
                  <c:v>2334</c:v>
                </c:pt>
                <c:pt idx="338">
                  <c:v>2335</c:v>
                </c:pt>
                <c:pt idx="339">
                  <c:v>2336</c:v>
                </c:pt>
                <c:pt idx="340">
                  <c:v>2337</c:v>
                </c:pt>
                <c:pt idx="341">
                  <c:v>2338</c:v>
                </c:pt>
                <c:pt idx="342">
                  <c:v>2339</c:v>
                </c:pt>
                <c:pt idx="343">
                  <c:v>2340</c:v>
                </c:pt>
                <c:pt idx="344">
                  <c:v>2341</c:v>
                </c:pt>
                <c:pt idx="345">
                  <c:v>2343</c:v>
                </c:pt>
                <c:pt idx="346">
                  <c:v>2344</c:v>
                </c:pt>
                <c:pt idx="347">
                  <c:v>2345</c:v>
                </c:pt>
                <c:pt idx="348">
                  <c:v>2346</c:v>
                </c:pt>
                <c:pt idx="349">
                  <c:v>2347</c:v>
                </c:pt>
                <c:pt idx="350">
                  <c:v>2348</c:v>
                </c:pt>
                <c:pt idx="351">
                  <c:v>2349</c:v>
                </c:pt>
                <c:pt idx="352">
                  <c:v>2350</c:v>
                </c:pt>
                <c:pt idx="353">
                  <c:v>2351</c:v>
                </c:pt>
                <c:pt idx="354">
                  <c:v>2352</c:v>
                </c:pt>
                <c:pt idx="355">
                  <c:v>2353</c:v>
                </c:pt>
                <c:pt idx="356">
                  <c:v>2354</c:v>
                </c:pt>
                <c:pt idx="357">
                  <c:v>2355</c:v>
                </c:pt>
                <c:pt idx="358">
                  <c:v>2356</c:v>
                </c:pt>
                <c:pt idx="359">
                  <c:v>2357</c:v>
                </c:pt>
                <c:pt idx="360">
                  <c:v>2358</c:v>
                </c:pt>
                <c:pt idx="361">
                  <c:v>2359</c:v>
                </c:pt>
                <c:pt idx="362">
                  <c:v>2360</c:v>
                </c:pt>
                <c:pt idx="363">
                  <c:v>2361</c:v>
                </c:pt>
                <c:pt idx="364">
                  <c:v>2362</c:v>
                </c:pt>
                <c:pt idx="365">
                  <c:v>2363</c:v>
                </c:pt>
                <c:pt idx="366">
                  <c:v>2364</c:v>
                </c:pt>
                <c:pt idx="367">
                  <c:v>2365</c:v>
                </c:pt>
                <c:pt idx="368">
                  <c:v>2366</c:v>
                </c:pt>
                <c:pt idx="369">
                  <c:v>2367</c:v>
                </c:pt>
                <c:pt idx="370">
                  <c:v>2369</c:v>
                </c:pt>
                <c:pt idx="371">
                  <c:v>2370</c:v>
                </c:pt>
                <c:pt idx="372">
                  <c:v>2371</c:v>
                </c:pt>
                <c:pt idx="373">
                  <c:v>2372</c:v>
                </c:pt>
                <c:pt idx="374">
                  <c:v>2373</c:v>
                </c:pt>
                <c:pt idx="375">
                  <c:v>2374</c:v>
                </c:pt>
                <c:pt idx="376">
                  <c:v>2375</c:v>
                </c:pt>
                <c:pt idx="377">
                  <c:v>2376</c:v>
                </c:pt>
                <c:pt idx="378">
                  <c:v>2377</c:v>
                </c:pt>
                <c:pt idx="379">
                  <c:v>2378</c:v>
                </c:pt>
                <c:pt idx="380">
                  <c:v>2379</c:v>
                </c:pt>
                <c:pt idx="381">
                  <c:v>2380</c:v>
                </c:pt>
                <c:pt idx="382">
                  <c:v>2381</c:v>
                </c:pt>
                <c:pt idx="383">
                  <c:v>2382</c:v>
                </c:pt>
                <c:pt idx="384">
                  <c:v>2383</c:v>
                </c:pt>
                <c:pt idx="385">
                  <c:v>2384</c:v>
                </c:pt>
                <c:pt idx="386">
                  <c:v>2385</c:v>
                </c:pt>
                <c:pt idx="387">
                  <c:v>2386</c:v>
                </c:pt>
                <c:pt idx="388">
                  <c:v>2387</c:v>
                </c:pt>
                <c:pt idx="389">
                  <c:v>2388</c:v>
                </c:pt>
                <c:pt idx="390">
                  <c:v>2389</c:v>
                </c:pt>
                <c:pt idx="391">
                  <c:v>2390</c:v>
                </c:pt>
                <c:pt idx="392">
                  <c:v>2391</c:v>
                </c:pt>
                <c:pt idx="393">
                  <c:v>2392</c:v>
                </c:pt>
                <c:pt idx="394">
                  <c:v>2393</c:v>
                </c:pt>
                <c:pt idx="395">
                  <c:v>2394</c:v>
                </c:pt>
                <c:pt idx="396">
                  <c:v>2395</c:v>
                </c:pt>
                <c:pt idx="397">
                  <c:v>2396</c:v>
                </c:pt>
                <c:pt idx="398">
                  <c:v>2397</c:v>
                </c:pt>
                <c:pt idx="399">
                  <c:v>2398</c:v>
                </c:pt>
                <c:pt idx="400">
                  <c:v>2400</c:v>
                </c:pt>
                <c:pt idx="401">
                  <c:v>2401</c:v>
                </c:pt>
                <c:pt idx="402">
                  <c:v>2402</c:v>
                </c:pt>
                <c:pt idx="403">
                  <c:v>2403</c:v>
                </c:pt>
                <c:pt idx="404">
                  <c:v>2404</c:v>
                </c:pt>
              </c:numCache>
            </c:numRef>
          </c:xVal>
          <c:yVal>
            <c:numRef>
              <c:f>Computing!$BF$706:$BF$1110</c:f>
              <c:numCache>
                <c:formatCode>0.00</c:formatCode>
                <c:ptCount val="405"/>
                <c:pt idx="0">
                  <c:v>2.0000000000000018E-3</c:v>
                </c:pt>
                <c:pt idx="1">
                  <c:v>-0.06</c:v>
                </c:pt>
                <c:pt idx="2">
                  <c:v>-5.4999999999999997E-3</c:v>
                </c:pt>
                <c:pt idx="3">
                  <c:v>-2.0500000000000001E-2</c:v>
                </c:pt>
                <c:pt idx="4">
                  <c:v>0.124</c:v>
                </c:pt>
                <c:pt idx="5">
                  <c:v>-8.9999999999999993E-3</c:v>
                </c:pt>
                <c:pt idx="6">
                  <c:v>2.9999999999999992E-3</c:v>
                </c:pt>
                <c:pt idx="7">
                  <c:v>1.1000000000000001E-2</c:v>
                </c:pt>
                <c:pt idx="8">
                  <c:v>3.6000000000000004E-2</c:v>
                </c:pt>
                <c:pt idx="9">
                  <c:v>2.1500000000000002E-2</c:v>
                </c:pt>
                <c:pt idx="10">
                  <c:v>3.3000000000000002E-2</c:v>
                </c:pt>
                <c:pt idx="11">
                  <c:v>2.2000000000000002E-2</c:v>
                </c:pt>
                <c:pt idx="12">
                  <c:v>3.5000000000000003E-2</c:v>
                </c:pt>
                <c:pt idx="13">
                  <c:v>2.35E-2</c:v>
                </c:pt>
                <c:pt idx="14">
                  <c:v>3.4000000000000002E-2</c:v>
                </c:pt>
                <c:pt idx="15">
                  <c:v>0.13150000000000001</c:v>
                </c:pt>
                <c:pt idx="16">
                  <c:v>0.09</c:v>
                </c:pt>
                <c:pt idx="17">
                  <c:v>7.2000000000000008E-2</c:v>
                </c:pt>
                <c:pt idx="18">
                  <c:v>0.11449999999999999</c:v>
                </c:pt>
                <c:pt idx="19">
                  <c:v>0.10550000000000001</c:v>
                </c:pt>
                <c:pt idx="20">
                  <c:v>0.1085</c:v>
                </c:pt>
                <c:pt idx="21">
                  <c:v>0.13950000000000001</c:v>
                </c:pt>
                <c:pt idx="22">
                  <c:v>0.1065</c:v>
                </c:pt>
                <c:pt idx="23">
                  <c:v>0.11699999999999999</c:v>
                </c:pt>
                <c:pt idx="24">
                  <c:v>9.8000000000000004E-2</c:v>
                </c:pt>
                <c:pt idx="25">
                  <c:v>0.14499999999999999</c:v>
                </c:pt>
                <c:pt idx="26">
                  <c:v>0.1305</c:v>
                </c:pt>
                <c:pt idx="27">
                  <c:v>0.13700000000000001</c:v>
                </c:pt>
                <c:pt idx="28">
                  <c:v>0.11149999999999999</c:v>
                </c:pt>
                <c:pt idx="29">
                  <c:v>0.15</c:v>
                </c:pt>
                <c:pt idx="30">
                  <c:v>4.3499999999999997E-2</c:v>
                </c:pt>
                <c:pt idx="31">
                  <c:v>4.2999999999999997E-2</c:v>
                </c:pt>
                <c:pt idx="32">
                  <c:v>5.4999999999999997E-3</c:v>
                </c:pt>
                <c:pt idx="33">
                  <c:v>-4.0000000000000001E-3</c:v>
                </c:pt>
                <c:pt idx="34">
                  <c:v>8.0499999999999988E-2</c:v>
                </c:pt>
                <c:pt idx="35">
                  <c:v>6.9500000000000006E-2</c:v>
                </c:pt>
                <c:pt idx="36">
                  <c:v>4.3499999999999997E-2</c:v>
                </c:pt>
                <c:pt idx="37">
                  <c:v>6.5500000000000003E-2</c:v>
                </c:pt>
                <c:pt idx="38">
                  <c:v>7.6999999999999999E-2</c:v>
                </c:pt>
                <c:pt idx="39">
                  <c:v>0.1095</c:v>
                </c:pt>
                <c:pt idx="40">
                  <c:v>0.11550000000000001</c:v>
                </c:pt>
                <c:pt idx="41">
                  <c:v>0.11299999999999999</c:v>
                </c:pt>
                <c:pt idx="42">
                  <c:v>2.3E-2</c:v>
                </c:pt>
                <c:pt idx="43">
                  <c:v>8.1499999999999989E-2</c:v>
                </c:pt>
                <c:pt idx="44">
                  <c:v>-2.0500000000000001E-2</c:v>
                </c:pt>
                <c:pt idx="45">
                  <c:v>2.35E-2</c:v>
                </c:pt>
                <c:pt idx="46">
                  <c:v>5.8999999999999997E-2</c:v>
                </c:pt>
                <c:pt idx="47">
                  <c:v>5.6000000000000001E-2</c:v>
                </c:pt>
                <c:pt idx="48">
                  <c:v>4.3499999999999997E-2</c:v>
                </c:pt>
                <c:pt idx="49">
                  <c:v>3.6000000000000004E-2</c:v>
                </c:pt>
                <c:pt idx="50">
                  <c:v>9.8500000000000004E-2</c:v>
                </c:pt>
                <c:pt idx="51">
                  <c:v>2.75E-2</c:v>
                </c:pt>
                <c:pt idx="52">
                  <c:v>1.9E-2</c:v>
                </c:pt>
                <c:pt idx="53">
                  <c:v>7.3000000000000009E-2</c:v>
                </c:pt>
                <c:pt idx="54">
                  <c:v>3.1E-2</c:v>
                </c:pt>
                <c:pt idx="55">
                  <c:v>4.7E-2</c:v>
                </c:pt>
                <c:pt idx="56">
                  <c:v>4.8500000000000001E-2</c:v>
                </c:pt>
                <c:pt idx="57">
                  <c:v>4.0999999999999995E-2</c:v>
                </c:pt>
                <c:pt idx="58">
                  <c:v>1.7500000000000002E-2</c:v>
                </c:pt>
                <c:pt idx="59">
                  <c:v>6.9999999999999993E-3</c:v>
                </c:pt>
                <c:pt idx="60">
                  <c:v>0.06</c:v>
                </c:pt>
                <c:pt idx="61">
                  <c:v>-2.8499999999999998E-2</c:v>
                </c:pt>
                <c:pt idx="62">
                  <c:v>5.1500000000000004E-2</c:v>
                </c:pt>
                <c:pt idx="63">
                  <c:v>4.3500000000000004E-2</c:v>
                </c:pt>
                <c:pt idx="64">
                  <c:v>2.8999999999999998E-2</c:v>
                </c:pt>
                <c:pt idx="65">
                  <c:v>1.8499999999999999E-2</c:v>
                </c:pt>
                <c:pt idx="66">
                  <c:v>8.4999999999999989E-3</c:v>
                </c:pt>
                <c:pt idx="67">
                  <c:v>-2.75E-2</c:v>
                </c:pt>
                <c:pt idx="68">
                  <c:v>-2.9500000000000002E-2</c:v>
                </c:pt>
                <c:pt idx="69">
                  <c:v>-5.0000000000000044E-4</c:v>
                </c:pt>
                <c:pt idx="70">
                  <c:v>-2.4500000000000001E-2</c:v>
                </c:pt>
                <c:pt idx="71">
                  <c:v>3.15E-2</c:v>
                </c:pt>
                <c:pt idx="72">
                  <c:v>5.8999999999999997E-2</c:v>
                </c:pt>
                <c:pt idx="73">
                  <c:v>7.85E-2</c:v>
                </c:pt>
                <c:pt idx="74">
                  <c:v>-3.1000000000000003E-2</c:v>
                </c:pt>
                <c:pt idx="75">
                  <c:v>1.6E-2</c:v>
                </c:pt>
                <c:pt idx="76">
                  <c:v>0.1125</c:v>
                </c:pt>
                <c:pt idx="77">
                  <c:v>-3.5500000000000004E-2</c:v>
                </c:pt>
                <c:pt idx="78">
                  <c:v>-7.2999999999999995E-2</c:v>
                </c:pt>
                <c:pt idx="79">
                  <c:v>-1.2500000000000001E-2</c:v>
                </c:pt>
                <c:pt idx="80">
                  <c:v>2.1500000000000002E-2</c:v>
                </c:pt>
                <c:pt idx="81">
                  <c:v>-6.4500000000000002E-2</c:v>
                </c:pt>
                <c:pt idx="82">
                  <c:v>-4.2500000000000003E-2</c:v>
                </c:pt>
                <c:pt idx="83">
                  <c:v>7.400000000000001E-2</c:v>
                </c:pt>
                <c:pt idx="84">
                  <c:v>3.4500000000000003E-2</c:v>
                </c:pt>
                <c:pt idx="85">
                  <c:v>-3.6000000000000004E-2</c:v>
                </c:pt>
                <c:pt idx="86">
                  <c:v>8.4500000000000006E-2</c:v>
                </c:pt>
                <c:pt idx="87">
                  <c:v>0.03</c:v>
                </c:pt>
                <c:pt idx="88">
                  <c:v>2.75E-2</c:v>
                </c:pt>
                <c:pt idx="89">
                  <c:v>-3.15E-2</c:v>
                </c:pt>
                <c:pt idx="90">
                  <c:v>-6.9500000000000006E-2</c:v>
                </c:pt>
                <c:pt idx="91">
                  <c:v>2.9000000000000001E-2</c:v>
                </c:pt>
                <c:pt idx="92">
                  <c:v>-2.35E-2</c:v>
                </c:pt>
                <c:pt idx="93">
                  <c:v>3.4999999999999979E-3</c:v>
                </c:pt>
                <c:pt idx="94">
                  <c:v>-1.4999999999999999E-2</c:v>
                </c:pt>
                <c:pt idx="95">
                  <c:v>2.0500000000000001E-2</c:v>
                </c:pt>
                <c:pt idx="96">
                  <c:v>6.4999999999999997E-3</c:v>
                </c:pt>
                <c:pt idx="97">
                  <c:v>-6.5000000000000002E-2</c:v>
                </c:pt>
                <c:pt idx="98">
                  <c:v>-7.2499999999999995E-2</c:v>
                </c:pt>
                <c:pt idx="99">
                  <c:v>-0.10650000000000001</c:v>
                </c:pt>
                <c:pt idx="100">
                  <c:v>-0.1295</c:v>
                </c:pt>
                <c:pt idx="101">
                  <c:v>-3.6999999999999998E-2</c:v>
                </c:pt>
                <c:pt idx="102">
                  <c:v>-6.3E-2</c:v>
                </c:pt>
                <c:pt idx="103">
                  <c:v>-6.1499999999999999E-2</c:v>
                </c:pt>
                <c:pt idx="104">
                  <c:v>-3.5999999999999997E-2</c:v>
                </c:pt>
                <c:pt idx="105">
                  <c:v>1.8500000000000003E-2</c:v>
                </c:pt>
                <c:pt idx="106">
                  <c:v>-0.03</c:v>
                </c:pt>
                <c:pt idx="107">
                  <c:v>-5.4999999999999997E-3</c:v>
                </c:pt>
                <c:pt idx="108">
                  <c:v>-2.1999999999999999E-2</c:v>
                </c:pt>
                <c:pt idx="109">
                  <c:v>-4.4500000000000005E-2</c:v>
                </c:pt>
                <c:pt idx="110">
                  <c:v>6.3500000000000001E-2</c:v>
                </c:pt>
                <c:pt idx="111">
                  <c:v>4.1000000000000002E-2</c:v>
                </c:pt>
                <c:pt idx="112">
                  <c:v>1.9999999999999992E-3</c:v>
                </c:pt>
                <c:pt idx="113">
                  <c:v>7.2499999999999995E-2</c:v>
                </c:pt>
                <c:pt idx="114">
                  <c:v>2.75E-2</c:v>
                </c:pt>
                <c:pt idx="115">
                  <c:v>6.0999999999999999E-2</c:v>
                </c:pt>
                <c:pt idx="116">
                  <c:v>2.0500000000000001E-2</c:v>
                </c:pt>
                <c:pt idx="117">
                  <c:v>6.5000000000000006E-3</c:v>
                </c:pt>
                <c:pt idx="118">
                  <c:v>9.0000000000000011E-3</c:v>
                </c:pt>
                <c:pt idx="119">
                  <c:v>5.7500000000000002E-2</c:v>
                </c:pt>
                <c:pt idx="120">
                  <c:v>0.10700000000000001</c:v>
                </c:pt>
                <c:pt idx="121">
                  <c:v>4.65E-2</c:v>
                </c:pt>
                <c:pt idx="122">
                  <c:v>6.25E-2</c:v>
                </c:pt>
                <c:pt idx="123">
                  <c:v>0.1105</c:v>
                </c:pt>
                <c:pt idx="124">
                  <c:v>3.0499999999999999E-2</c:v>
                </c:pt>
                <c:pt idx="125">
                  <c:v>0.14050000000000001</c:v>
                </c:pt>
                <c:pt idx="126">
                  <c:v>3.3500000000000002E-2</c:v>
                </c:pt>
                <c:pt idx="127">
                  <c:v>-2.5000000000000001E-2</c:v>
                </c:pt>
                <c:pt idx="128">
                  <c:v>2.8500000000000001E-2</c:v>
                </c:pt>
                <c:pt idx="129">
                  <c:v>4.3500000000000004E-2</c:v>
                </c:pt>
                <c:pt idx="130">
                  <c:v>5.2000000000000005E-2</c:v>
                </c:pt>
                <c:pt idx="131">
                  <c:v>4.8500000000000001E-2</c:v>
                </c:pt>
                <c:pt idx="132">
                  <c:v>-1.35E-2</c:v>
                </c:pt>
                <c:pt idx="133">
                  <c:v>-8.1500000000000003E-2</c:v>
                </c:pt>
                <c:pt idx="134">
                  <c:v>1.35E-2</c:v>
                </c:pt>
                <c:pt idx="135">
                  <c:v>-2.8500000000000001E-2</c:v>
                </c:pt>
                <c:pt idx="136">
                  <c:v>1.6E-2</c:v>
                </c:pt>
                <c:pt idx="137">
                  <c:v>-3.15E-2</c:v>
                </c:pt>
                <c:pt idx="138">
                  <c:v>-4.0000000000000001E-3</c:v>
                </c:pt>
                <c:pt idx="139">
                  <c:v>-1.9999999999999992E-3</c:v>
                </c:pt>
                <c:pt idx="140">
                  <c:v>-4.0000000000000001E-3</c:v>
                </c:pt>
                <c:pt idx="141">
                  <c:v>-1.0499999999999999E-2</c:v>
                </c:pt>
                <c:pt idx="142">
                  <c:v>-4.5000000000000005E-3</c:v>
                </c:pt>
                <c:pt idx="143">
                  <c:v>-4.2999999999999997E-2</c:v>
                </c:pt>
                <c:pt idx="144">
                  <c:v>6.0000000000000001E-3</c:v>
                </c:pt>
                <c:pt idx="145">
                  <c:v>-1.2E-2</c:v>
                </c:pt>
                <c:pt idx="146">
                  <c:v>-7.0000000000000001E-3</c:v>
                </c:pt>
                <c:pt idx="147">
                  <c:v>-4.3499999999999997E-2</c:v>
                </c:pt>
                <c:pt idx="148">
                  <c:v>-2.6000000000000002E-2</c:v>
                </c:pt>
                <c:pt idx="149">
                  <c:v>-3.0000000000000009E-3</c:v>
                </c:pt>
                <c:pt idx="150">
                  <c:v>-0.11399999999999999</c:v>
                </c:pt>
                <c:pt idx="151">
                  <c:v>-2.9499999999999998E-2</c:v>
                </c:pt>
                <c:pt idx="152">
                  <c:v>-1.0499999999999999E-2</c:v>
                </c:pt>
                <c:pt idx="153">
                  <c:v>-4.5999999999999999E-2</c:v>
                </c:pt>
                <c:pt idx="154">
                  <c:v>-3.4500000000000003E-2</c:v>
                </c:pt>
                <c:pt idx="155">
                  <c:v>-3.2000000000000001E-2</c:v>
                </c:pt>
                <c:pt idx="156">
                  <c:v>-4.9500000000000002E-2</c:v>
                </c:pt>
                <c:pt idx="157">
                  <c:v>-6.5000000000000002E-2</c:v>
                </c:pt>
                <c:pt idx="158">
                  <c:v>-2.7999999999999997E-2</c:v>
                </c:pt>
                <c:pt idx="159">
                  <c:v>3.5999999999999997E-2</c:v>
                </c:pt>
                <c:pt idx="160">
                  <c:v>-2.1999999999999999E-2</c:v>
                </c:pt>
                <c:pt idx="161">
                  <c:v>-3.95E-2</c:v>
                </c:pt>
                <c:pt idx="162">
                  <c:v>1.5E-3</c:v>
                </c:pt>
                <c:pt idx="163">
                  <c:v>8.9999999999999993E-3</c:v>
                </c:pt>
                <c:pt idx="164">
                  <c:v>-1.8499999999999999E-2</c:v>
                </c:pt>
                <c:pt idx="165">
                  <c:v>2.0499999999999997E-2</c:v>
                </c:pt>
                <c:pt idx="166">
                  <c:v>8.5000000000000006E-3</c:v>
                </c:pt>
                <c:pt idx="167">
                  <c:v>-1.3000000000000001E-2</c:v>
                </c:pt>
                <c:pt idx="168">
                  <c:v>-2.8999999999999998E-2</c:v>
                </c:pt>
                <c:pt idx="169">
                  <c:v>1.0999999999999999E-2</c:v>
                </c:pt>
                <c:pt idx="170">
                  <c:v>-2.0500000000000001E-2</c:v>
                </c:pt>
                <c:pt idx="171">
                  <c:v>5.9999999999999984E-3</c:v>
                </c:pt>
                <c:pt idx="172">
                  <c:v>-4.4999999999999997E-3</c:v>
                </c:pt>
                <c:pt idx="173">
                  <c:v>-2.9000000000000001E-2</c:v>
                </c:pt>
                <c:pt idx="174">
                  <c:v>-1.55E-2</c:v>
                </c:pt>
                <c:pt idx="175">
                  <c:v>-1.8500000000000003E-2</c:v>
                </c:pt>
                <c:pt idx="176">
                  <c:v>2.1499999999999998E-2</c:v>
                </c:pt>
                <c:pt idx="177">
                  <c:v>-2.3E-2</c:v>
                </c:pt>
                <c:pt idx="178">
                  <c:v>-2.4E-2</c:v>
                </c:pt>
                <c:pt idx="179">
                  <c:v>-9.4999999999999998E-3</c:v>
                </c:pt>
                <c:pt idx="180">
                  <c:v>5.9999999999999993E-3</c:v>
                </c:pt>
                <c:pt idx="181">
                  <c:v>-1.0999999999999999E-2</c:v>
                </c:pt>
                <c:pt idx="182">
                  <c:v>-3.4000000000000002E-2</c:v>
                </c:pt>
                <c:pt idx="183">
                  <c:v>6.4999999999999997E-3</c:v>
                </c:pt>
                <c:pt idx="184">
                  <c:v>1.35E-2</c:v>
                </c:pt>
                <c:pt idx="185">
                  <c:v>-5.4500000000000007E-2</c:v>
                </c:pt>
                <c:pt idx="186">
                  <c:v>-2.5000000000000001E-3</c:v>
                </c:pt>
                <c:pt idx="187">
                  <c:v>1.2E-2</c:v>
                </c:pt>
                <c:pt idx="188">
                  <c:v>-2.4E-2</c:v>
                </c:pt>
                <c:pt idx="189">
                  <c:v>-3.5000000000000003E-2</c:v>
                </c:pt>
                <c:pt idx="190">
                  <c:v>-2.35E-2</c:v>
                </c:pt>
                <c:pt idx="191">
                  <c:v>-2.8500000000000001E-2</c:v>
                </c:pt>
                <c:pt idx="192">
                  <c:v>-4.7E-2</c:v>
                </c:pt>
                <c:pt idx="193">
                  <c:v>-6.5000000000000006E-3</c:v>
                </c:pt>
                <c:pt idx="194">
                  <c:v>8.0000000000000002E-3</c:v>
                </c:pt>
                <c:pt idx="195">
                  <c:v>2.75E-2</c:v>
                </c:pt>
                <c:pt idx="196">
                  <c:v>-5.0000000000000001E-3</c:v>
                </c:pt>
                <c:pt idx="197">
                  <c:v>-2.1500000000000002E-2</c:v>
                </c:pt>
                <c:pt idx="198">
                  <c:v>-1.2500000000000001E-2</c:v>
                </c:pt>
                <c:pt idx="199">
                  <c:v>-4.2999999999999997E-2</c:v>
                </c:pt>
                <c:pt idx="200">
                  <c:v>-1.8499999999999999E-2</c:v>
                </c:pt>
                <c:pt idx="201">
                  <c:v>-5.9000000000000004E-2</c:v>
                </c:pt>
                <c:pt idx="202">
                  <c:v>-1.55E-2</c:v>
                </c:pt>
                <c:pt idx="203">
                  <c:v>-1.95E-2</c:v>
                </c:pt>
                <c:pt idx="204">
                  <c:v>6.0000000000000001E-3</c:v>
                </c:pt>
                <c:pt idx="205">
                  <c:v>-1.0500000000000001E-2</c:v>
                </c:pt>
                <c:pt idx="206">
                  <c:v>-3.5500000000000004E-2</c:v>
                </c:pt>
                <c:pt idx="207">
                  <c:v>-3.5500000000000004E-2</c:v>
                </c:pt>
                <c:pt idx="208">
                  <c:v>-1.4999999999999999E-2</c:v>
                </c:pt>
                <c:pt idx="209">
                  <c:v>-3.6000000000000004E-2</c:v>
                </c:pt>
                <c:pt idx="210">
                  <c:v>-1.6500000000000001E-2</c:v>
                </c:pt>
                <c:pt idx="211">
                  <c:v>-4.8000000000000001E-2</c:v>
                </c:pt>
                <c:pt idx="212">
                  <c:v>-2.4E-2</c:v>
                </c:pt>
                <c:pt idx="213">
                  <c:v>-1.6E-2</c:v>
                </c:pt>
                <c:pt idx="214">
                  <c:v>-4.2500000000000003E-2</c:v>
                </c:pt>
                <c:pt idx="215">
                  <c:v>-3.9499999999999993E-2</c:v>
                </c:pt>
                <c:pt idx="216">
                  <c:v>-6.8000000000000005E-2</c:v>
                </c:pt>
                <c:pt idx="217">
                  <c:v>-5.8999999999999997E-2</c:v>
                </c:pt>
                <c:pt idx="218">
                  <c:v>-2.1499999999999998E-2</c:v>
                </c:pt>
                <c:pt idx="219">
                  <c:v>-5.1000000000000004E-2</c:v>
                </c:pt>
                <c:pt idx="220">
                  <c:v>-5.3999999999999999E-2</c:v>
                </c:pt>
                <c:pt idx="221">
                  <c:v>-2.5000000000000001E-2</c:v>
                </c:pt>
                <c:pt idx="222">
                  <c:v>3.0000000000000001E-3</c:v>
                </c:pt>
                <c:pt idx="223">
                  <c:v>-3.2000000000000001E-2</c:v>
                </c:pt>
                <c:pt idx="224">
                  <c:v>-1.0999999999999999E-2</c:v>
                </c:pt>
                <c:pt idx="225">
                  <c:v>-3.3500000000000002E-2</c:v>
                </c:pt>
                <c:pt idx="226">
                  <c:v>-4.1000000000000002E-2</c:v>
                </c:pt>
                <c:pt idx="227">
                  <c:v>-2.3E-2</c:v>
                </c:pt>
                <c:pt idx="228">
                  <c:v>-6.8000000000000005E-2</c:v>
                </c:pt>
                <c:pt idx="229">
                  <c:v>-2.4500000000000001E-2</c:v>
                </c:pt>
                <c:pt idx="230">
                  <c:v>6.9433333333333319E-2</c:v>
                </c:pt>
                <c:pt idx="231">
                  <c:v>4.9299999999999997E-2</c:v>
                </c:pt>
                <c:pt idx="232">
                  <c:v>5.7366666666666663E-2</c:v>
                </c:pt>
                <c:pt idx="233">
                  <c:v>4.7733333333333343E-2</c:v>
                </c:pt>
                <c:pt idx="234">
                  <c:v>1.2033333333333333E-2</c:v>
                </c:pt>
                <c:pt idx="235">
                  <c:v>4.1599999999999998E-2</c:v>
                </c:pt>
                <c:pt idx="236">
                  <c:v>3.3300000000000003E-2</c:v>
                </c:pt>
                <c:pt idx="237">
                  <c:v>4.1633333333333335E-2</c:v>
                </c:pt>
                <c:pt idx="238">
                  <c:v>3.3733333333333337E-2</c:v>
                </c:pt>
                <c:pt idx="239">
                  <c:v>4.0533333333333338E-2</c:v>
                </c:pt>
                <c:pt idx="240">
                  <c:v>6.4966666666666673E-2</c:v>
                </c:pt>
                <c:pt idx="241">
                  <c:v>2.523333333333333E-2</c:v>
                </c:pt>
                <c:pt idx="242">
                  <c:v>-3.570000000000001E-2</c:v>
                </c:pt>
                <c:pt idx="243">
                  <c:v>2.2099999999999998E-2</c:v>
                </c:pt>
                <c:pt idx="244">
                  <c:v>4.2300000000000004E-2</c:v>
                </c:pt>
                <c:pt idx="245">
                  <c:v>-1.2333333333333332E-3</c:v>
                </c:pt>
                <c:pt idx="246">
                  <c:v>-8.8666666666666668E-3</c:v>
                </c:pt>
                <c:pt idx="247">
                  <c:v>1.8766666666666664E-2</c:v>
                </c:pt>
                <c:pt idx="248">
                  <c:v>-2.0500000000000001E-2</c:v>
                </c:pt>
                <c:pt idx="249">
                  <c:v>-8.5666666666666669E-3</c:v>
                </c:pt>
                <c:pt idx="250">
                  <c:v>1.3100000000000001E-2</c:v>
                </c:pt>
                <c:pt idx="251">
                  <c:v>2.9033333333333335E-2</c:v>
                </c:pt>
                <c:pt idx="252">
                  <c:v>-1.1133333333333332E-2</c:v>
                </c:pt>
                <c:pt idx="253">
                  <c:v>6.1900000000000011E-2</c:v>
                </c:pt>
                <c:pt idx="254">
                  <c:v>2.0300000000000006E-2</c:v>
                </c:pt>
                <c:pt idx="255">
                  <c:v>6.0566666666666664E-2</c:v>
                </c:pt>
                <c:pt idx="256">
                  <c:v>5.6466666666666679E-2</c:v>
                </c:pt>
                <c:pt idx="257">
                  <c:v>2.7099999999999999E-2</c:v>
                </c:pt>
                <c:pt idx="258">
                  <c:v>2.9133333333333337E-2</c:v>
                </c:pt>
                <c:pt idx="259">
                  <c:v>3.5400000000000001E-2</c:v>
                </c:pt>
                <c:pt idx="260">
                  <c:v>2.9566666666666658E-2</c:v>
                </c:pt>
                <c:pt idx="261">
                  <c:v>6.7899999999999988E-2</c:v>
                </c:pt>
                <c:pt idx="262">
                  <c:v>1.8966666666666666E-2</c:v>
                </c:pt>
                <c:pt idx="263">
                  <c:v>3.7066666666666671E-2</c:v>
                </c:pt>
                <c:pt idx="264">
                  <c:v>3.1933333333333327E-2</c:v>
                </c:pt>
                <c:pt idx="265">
                  <c:v>6.9199999999999998E-2</c:v>
                </c:pt>
                <c:pt idx="266">
                  <c:v>-3.5733333333333339E-2</c:v>
                </c:pt>
                <c:pt idx="267">
                  <c:v>8.1200000000000008E-2</c:v>
                </c:pt>
                <c:pt idx="268">
                  <c:v>-1.6066666666666667E-2</c:v>
                </c:pt>
                <c:pt idx="269">
                  <c:v>3.0766666666666668E-2</c:v>
                </c:pt>
                <c:pt idx="270">
                  <c:v>-1.3166666666666667E-2</c:v>
                </c:pt>
                <c:pt idx="271">
                  <c:v>9.9999999999999915E-4</c:v>
                </c:pt>
                <c:pt idx="272">
                  <c:v>1.6100000000000003E-2</c:v>
                </c:pt>
                <c:pt idx="273">
                  <c:v>1.4266666666666671E-2</c:v>
                </c:pt>
                <c:pt idx="274">
                  <c:v>-1.0233333333333337E-2</c:v>
                </c:pt>
                <c:pt idx="275">
                  <c:v>-2.1699999999999997E-2</c:v>
                </c:pt>
                <c:pt idx="276">
                  <c:v>-3.9333333333333331E-2</c:v>
                </c:pt>
                <c:pt idx="277">
                  <c:v>2.1966666666666669E-2</c:v>
                </c:pt>
                <c:pt idx="278">
                  <c:v>-5.2333333333333346E-3</c:v>
                </c:pt>
                <c:pt idx="279">
                  <c:v>5.7066666666666668E-2</c:v>
                </c:pt>
                <c:pt idx="280">
                  <c:v>5.7066666666666668E-2</c:v>
                </c:pt>
                <c:pt idx="281">
                  <c:v>7.4199999999999988E-2</c:v>
                </c:pt>
                <c:pt idx="282">
                  <c:v>3.8099999999999995E-2</c:v>
                </c:pt>
                <c:pt idx="283">
                  <c:v>5.4033333333333336E-2</c:v>
                </c:pt>
                <c:pt idx="284">
                  <c:v>1.3866666666666668E-2</c:v>
                </c:pt>
                <c:pt idx="285">
                  <c:v>4.53E-2</c:v>
                </c:pt>
                <c:pt idx="286">
                  <c:v>1.8966666666666673E-2</c:v>
                </c:pt>
                <c:pt idx="287">
                  <c:v>2.9333333333333333E-2</c:v>
                </c:pt>
                <c:pt idx="288">
                  <c:v>5.4266666666666664E-2</c:v>
                </c:pt>
                <c:pt idx="289">
                  <c:v>4.073333333333333E-2</c:v>
                </c:pt>
                <c:pt idx="290">
                  <c:v>4.3700000000000003E-2</c:v>
                </c:pt>
                <c:pt idx="291">
                  <c:v>3.5333333333333336E-3</c:v>
                </c:pt>
                <c:pt idx="292">
                  <c:v>4.8000000000000008E-2</c:v>
                </c:pt>
                <c:pt idx="293">
                  <c:v>-4.87E-2</c:v>
                </c:pt>
                <c:pt idx="294">
                  <c:v>-3.4600000000000013E-2</c:v>
                </c:pt>
                <c:pt idx="295">
                  <c:v>-1.9266666666666668E-2</c:v>
                </c:pt>
                <c:pt idx="296">
                  <c:v>-3.5800000000000005E-2</c:v>
                </c:pt>
                <c:pt idx="297">
                  <c:v>-5.9000000000000011E-2</c:v>
                </c:pt>
                <c:pt idx="298">
                  <c:v>-1.8900000000000004E-2</c:v>
                </c:pt>
                <c:pt idx="299">
                  <c:v>-1.1533333333333335E-2</c:v>
                </c:pt>
                <c:pt idx="300">
                  <c:v>-2.7400000000000001E-2</c:v>
                </c:pt>
                <c:pt idx="301">
                  <c:v>-1.3033333333333334E-2</c:v>
                </c:pt>
                <c:pt idx="302">
                  <c:v>-4.8900000000000013E-2</c:v>
                </c:pt>
                <c:pt idx="303">
                  <c:v>-5.9833333333333329E-2</c:v>
                </c:pt>
                <c:pt idx="304">
                  <c:v>-4.8666666666666664E-2</c:v>
                </c:pt>
                <c:pt idx="305">
                  <c:v>-5.3466666666666676E-2</c:v>
                </c:pt>
                <c:pt idx="306">
                  <c:v>-4.7E-2</c:v>
                </c:pt>
                <c:pt idx="307">
                  <c:v>-3.1433333333333334E-2</c:v>
                </c:pt>
                <c:pt idx="308">
                  <c:v>-1.7066666666666664E-2</c:v>
                </c:pt>
                <c:pt idx="309">
                  <c:v>2.6999999999999988E-3</c:v>
                </c:pt>
                <c:pt idx="310">
                  <c:v>-2.9666666666666668E-2</c:v>
                </c:pt>
                <c:pt idx="311">
                  <c:v>-2.3699999999999999E-2</c:v>
                </c:pt>
                <c:pt idx="312">
                  <c:v>-2.1600000000000001E-2</c:v>
                </c:pt>
                <c:pt idx="313">
                  <c:v>-3.7899999999999996E-2</c:v>
                </c:pt>
                <c:pt idx="314">
                  <c:v>-4.3166666666666673E-2</c:v>
                </c:pt>
                <c:pt idx="315">
                  <c:v>-4.3166666666666666E-2</c:v>
                </c:pt>
                <c:pt idx="316">
                  <c:v>-4.0500000000000001E-2</c:v>
                </c:pt>
                <c:pt idx="317">
                  <c:v>-1.95E-2</c:v>
                </c:pt>
                <c:pt idx="318">
                  <c:v>-1.9E-2</c:v>
                </c:pt>
                <c:pt idx="319">
                  <c:v>-3.5500000000000004E-2</c:v>
                </c:pt>
                <c:pt idx="320">
                  <c:v>-3.5500000000000004E-2</c:v>
                </c:pt>
                <c:pt idx="321">
                  <c:v>-1.4999999999999999E-2</c:v>
                </c:pt>
                <c:pt idx="322">
                  <c:v>-4.1499999999999995E-2</c:v>
                </c:pt>
                <c:pt idx="323">
                  <c:v>-4.9000000000000002E-2</c:v>
                </c:pt>
                <c:pt idx="324">
                  <c:v>-1.6E-2</c:v>
                </c:pt>
                <c:pt idx="325">
                  <c:v>-5.3999999999999999E-2</c:v>
                </c:pt>
                <c:pt idx="326">
                  <c:v>-0.05</c:v>
                </c:pt>
                <c:pt idx="327">
                  <c:v>-2.1999999999999999E-2</c:v>
                </c:pt>
                <c:pt idx="328">
                  <c:v>-5.7000000000000002E-2</c:v>
                </c:pt>
                <c:pt idx="329">
                  <c:v>-3.6000000000000004E-2</c:v>
                </c:pt>
                <c:pt idx="330">
                  <c:v>-5.8499999999999996E-2</c:v>
                </c:pt>
                <c:pt idx="331">
                  <c:v>-6.6000000000000003E-2</c:v>
                </c:pt>
                <c:pt idx="332">
                  <c:v>5.0000000000000044E-4</c:v>
                </c:pt>
                <c:pt idx="333">
                  <c:v>-4.4499999999999998E-2</c:v>
                </c:pt>
                <c:pt idx="334">
                  <c:v>-2.4500000000000001E-2</c:v>
                </c:pt>
                <c:pt idx="335">
                  <c:v>-3.2500000000000001E-2</c:v>
                </c:pt>
                <c:pt idx="336">
                  <c:v>-2.3E-2</c:v>
                </c:pt>
                <c:pt idx="337">
                  <c:v>1.3000000000000001E-2</c:v>
                </c:pt>
                <c:pt idx="338">
                  <c:v>-8.5000000000000006E-3</c:v>
                </c:pt>
                <c:pt idx="339">
                  <c:v>-1.6500000000000001E-2</c:v>
                </c:pt>
                <c:pt idx="340">
                  <c:v>-8.9999999999999993E-3</c:v>
                </c:pt>
                <c:pt idx="341">
                  <c:v>-1.55E-2</c:v>
                </c:pt>
                <c:pt idx="342">
                  <c:v>-0.04</c:v>
                </c:pt>
                <c:pt idx="343">
                  <c:v>-5.0000000000000001E-4</c:v>
                </c:pt>
                <c:pt idx="344">
                  <c:v>6.0999999999999999E-2</c:v>
                </c:pt>
                <c:pt idx="345">
                  <c:v>-5.0000000000000044E-4</c:v>
                </c:pt>
                <c:pt idx="346">
                  <c:v>8.5000000000000006E-3</c:v>
                </c:pt>
                <c:pt idx="347">
                  <c:v>3.0000000000000009E-3</c:v>
                </c:pt>
                <c:pt idx="348">
                  <c:v>-1.7500000000000002E-2</c:v>
                </c:pt>
                <c:pt idx="349">
                  <c:v>-1.4499999999999999E-2</c:v>
                </c:pt>
                <c:pt idx="350">
                  <c:v>2.6499999999999999E-2</c:v>
                </c:pt>
                <c:pt idx="351">
                  <c:v>3.4000000000000002E-2</c:v>
                </c:pt>
                <c:pt idx="352">
                  <c:v>6.4999999999999988E-3</c:v>
                </c:pt>
                <c:pt idx="353">
                  <c:v>-6.5000000000000006E-3</c:v>
                </c:pt>
                <c:pt idx="354">
                  <c:v>-1.8499999999999999E-2</c:v>
                </c:pt>
                <c:pt idx="355">
                  <c:v>1.2E-2</c:v>
                </c:pt>
                <c:pt idx="356">
                  <c:v>-4.0000000000000001E-3</c:v>
                </c:pt>
                <c:pt idx="357">
                  <c:v>-1.6E-2</c:v>
                </c:pt>
                <c:pt idx="358">
                  <c:v>-3.7000000000000005E-2</c:v>
                </c:pt>
                <c:pt idx="359">
                  <c:v>4.4999999999999997E-3</c:v>
                </c:pt>
                <c:pt idx="360">
                  <c:v>-3.5500000000000004E-2</c:v>
                </c:pt>
                <c:pt idx="361">
                  <c:v>-3.15E-2</c:v>
                </c:pt>
                <c:pt idx="362">
                  <c:v>-3.9999999999999992E-3</c:v>
                </c:pt>
                <c:pt idx="363">
                  <c:v>-1.9999999999999996E-3</c:v>
                </c:pt>
                <c:pt idx="364">
                  <c:v>-4.0000000000000001E-3</c:v>
                </c:pt>
                <c:pt idx="365">
                  <c:v>-1.0499999999999999E-2</c:v>
                </c:pt>
                <c:pt idx="366">
                  <c:v>-4.4999999999999971E-3</c:v>
                </c:pt>
                <c:pt idx="367">
                  <c:v>-4.2999999999999997E-2</c:v>
                </c:pt>
                <c:pt idx="368">
                  <c:v>-4.5999999999999999E-2</c:v>
                </c:pt>
                <c:pt idx="369">
                  <c:v>-1.2E-2</c:v>
                </c:pt>
                <c:pt idx="370">
                  <c:v>-4.4499999999999998E-2</c:v>
                </c:pt>
                <c:pt idx="371">
                  <c:v>8.5000000000000006E-3</c:v>
                </c:pt>
                <c:pt idx="372">
                  <c:v>-3.3000000000000002E-2</c:v>
                </c:pt>
                <c:pt idx="373">
                  <c:v>-1.0999999999999999E-2</c:v>
                </c:pt>
                <c:pt idx="374">
                  <c:v>-5.4999999999999997E-3</c:v>
                </c:pt>
                <c:pt idx="375">
                  <c:v>3.7999999999999999E-2</c:v>
                </c:pt>
                <c:pt idx="376">
                  <c:v>2.35E-2</c:v>
                </c:pt>
                <c:pt idx="377">
                  <c:v>9.0000000000000011E-3</c:v>
                </c:pt>
                <c:pt idx="378">
                  <c:v>1.0999999999999999E-2</c:v>
                </c:pt>
                <c:pt idx="379">
                  <c:v>3.5500000000000004E-2</c:v>
                </c:pt>
                <c:pt idx="380">
                  <c:v>4.65E-2</c:v>
                </c:pt>
                <c:pt idx="381">
                  <c:v>1.2E-2</c:v>
                </c:pt>
                <c:pt idx="382">
                  <c:v>3.0000000000000001E-3</c:v>
                </c:pt>
                <c:pt idx="383">
                  <c:v>3.0499999999999999E-2</c:v>
                </c:pt>
                <c:pt idx="384">
                  <c:v>-3.2000000000000001E-2</c:v>
                </c:pt>
                <c:pt idx="385">
                  <c:v>-3.2000000000000001E-2</c:v>
                </c:pt>
                <c:pt idx="386">
                  <c:v>-4.9500000000000002E-2</c:v>
                </c:pt>
                <c:pt idx="387">
                  <c:v>-1.2999999999999999E-2</c:v>
                </c:pt>
                <c:pt idx="388">
                  <c:v>-2.9000000000000001E-2</c:v>
                </c:pt>
                <c:pt idx="389">
                  <c:v>1.0999999999999999E-2</c:v>
                </c:pt>
                <c:pt idx="390">
                  <c:v>-2.0499999999999997E-2</c:v>
                </c:pt>
                <c:pt idx="391">
                  <c:v>-4.5999999999999999E-2</c:v>
                </c:pt>
                <c:pt idx="392">
                  <c:v>-5.6499999999999995E-2</c:v>
                </c:pt>
                <c:pt idx="393">
                  <c:v>-2.9000000000000001E-2</c:v>
                </c:pt>
                <c:pt idx="394">
                  <c:v>-7.000000000000001E-3</c:v>
                </c:pt>
                <c:pt idx="395">
                  <c:v>-4.4499999999999998E-2</c:v>
                </c:pt>
                <c:pt idx="396">
                  <c:v>-1.0999999999999999E-2</c:v>
                </c:pt>
                <c:pt idx="397">
                  <c:v>-5.4999999999999997E-3</c:v>
                </c:pt>
                <c:pt idx="398">
                  <c:v>3.7999999999999999E-2</c:v>
                </c:pt>
                <c:pt idx="399">
                  <c:v>2.35E-2</c:v>
                </c:pt>
                <c:pt idx="400">
                  <c:v>1.0999999999999999E-2</c:v>
                </c:pt>
                <c:pt idx="401">
                  <c:v>3.5500000000000004E-2</c:v>
                </c:pt>
                <c:pt idx="402">
                  <c:v>-5.4999999999999997E-3</c:v>
                </c:pt>
                <c:pt idx="403">
                  <c:v>1.2E-2</c:v>
                </c:pt>
                <c:pt idx="404">
                  <c:v>3.0000000000000001E-3</c:v>
                </c:pt>
              </c:numCache>
            </c:numRef>
          </c:yVal>
        </c:ser>
        <c:ser>
          <c:idx val="6"/>
          <c:order val="6"/>
          <c:tx>
            <c:v>AVG O BNN</c:v>
          </c:tx>
          <c:spPr>
            <a:ln w="28575">
              <a:noFill/>
            </a:ln>
          </c:spPr>
          <c:marker>
            <c:symbol val="dot"/>
            <c:size val="2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Computing!$BB$1111:$BB$2112</c:f>
              <c:numCache>
                <c:formatCode>General</c:formatCode>
                <c:ptCount val="1002"/>
                <c:pt idx="0">
                  <c:v>2405</c:v>
                </c:pt>
                <c:pt idx="1">
                  <c:v>2406</c:v>
                </c:pt>
                <c:pt idx="2">
                  <c:v>2407</c:v>
                </c:pt>
                <c:pt idx="3">
                  <c:v>2408</c:v>
                </c:pt>
                <c:pt idx="4">
                  <c:v>2409</c:v>
                </c:pt>
                <c:pt idx="5">
                  <c:v>2410</c:v>
                </c:pt>
                <c:pt idx="6">
                  <c:v>2513</c:v>
                </c:pt>
                <c:pt idx="7">
                  <c:v>2523</c:v>
                </c:pt>
                <c:pt idx="8">
                  <c:v>2525</c:v>
                </c:pt>
                <c:pt idx="9">
                  <c:v>2525</c:v>
                </c:pt>
                <c:pt idx="10">
                  <c:v>2525</c:v>
                </c:pt>
                <c:pt idx="11">
                  <c:v>2525</c:v>
                </c:pt>
                <c:pt idx="12">
                  <c:v>2532</c:v>
                </c:pt>
                <c:pt idx="13">
                  <c:v>2549</c:v>
                </c:pt>
                <c:pt idx="14">
                  <c:v>2569</c:v>
                </c:pt>
                <c:pt idx="15">
                  <c:v>3002</c:v>
                </c:pt>
                <c:pt idx="16">
                  <c:v>3002</c:v>
                </c:pt>
                <c:pt idx="17">
                  <c:v>3002</c:v>
                </c:pt>
                <c:pt idx="18">
                  <c:v>3002</c:v>
                </c:pt>
                <c:pt idx="19">
                  <c:v>3003</c:v>
                </c:pt>
                <c:pt idx="20">
                  <c:v>3003</c:v>
                </c:pt>
                <c:pt idx="21">
                  <c:v>3003</c:v>
                </c:pt>
                <c:pt idx="22">
                  <c:v>3003</c:v>
                </c:pt>
                <c:pt idx="23">
                  <c:v>3005</c:v>
                </c:pt>
                <c:pt idx="24">
                  <c:v>3005</c:v>
                </c:pt>
                <c:pt idx="25">
                  <c:v>3005</c:v>
                </c:pt>
                <c:pt idx="26">
                  <c:v>3005</c:v>
                </c:pt>
                <c:pt idx="27">
                  <c:v>3006</c:v>
                </c:pt>
                <c:pt idx="28">
                  <c:v>3006</c:v>
                </c:pt>
                <c:pt idx="29">
                  <c:v>3006</c:v>
                </c:pt>
                <c:pt idx="30">
                  <c:v>3006</c:v>
                </c:pt>
                <c:pt idx="31">
                  <c:v>3007</c:v>
                </c:pt>
                <c:pt idx="32">
                  <c:v>3007</c:v>
                </c:pt>
                <c:pt idx="33">
                  <c:v>3007</c:v>
                </c:pt>
                <c:pt idx="34">
                  <c:v>3007</c:v>
                </c:pt>
                <c:pt idx="35">
                  <c:v>3008</c:v>
                </c:pt>
                <c:pt idx="36">
                  <c:v>3008</c:v>
                </c:pt>
                <c:pt idx="37">
                  <c:v>3008</c:v>
                </c:pt>
                <c:pt idx="38">
                  <c:v>3008</c:v>
                </c:pt>
                <c:pt idx="39">
                  <c:v>3009</c:v>
                </c:pt>
                <c:pt idx="40">
                  <c:v>3009</c:v>
                </c:pt>
                <c:pt idx="41">
                  <c:v>3009</c:v>
                </c:pt>
                <c:pt idx="42">
                  <c:v>3009</c:v>
                </c:pt>
                <c:pt idx="43">
                  <c:v>3010</c:v>
                </c:pt>
                <c:pt idx="44">
                  <c:v>3010</c:v>
                </c:pt>
                <c:pt idx="45">
                  <c:v>3010</c:v>
                </c:pt>
                <c:pt idx="46">
                  <c:v>3010</c:v>
                </c:pt>
                <c:pt idx="47">
                  <c:v>3011</c:v>
                </c:pt>
                <c:pt idx="48">
                  <c:v>3011</c:v>
                </c:pt>
                <c:pt idx="49">
                  <c:v>3011</c:v>
                </c:pt>
                <c:pt idx="50">
                  <c:v>3011</c:v>
                </c:pt>
                <c:pt idx="51">
                  <c:v>3012</c:v>
                </c:pt>
                <c:pt idx="52">
                  <c:v>3012</c:v>
                </c:pt>
                <c:pt idx="53">
                  <c:v>3012</c:v>
                </c:pt>
                <c:pt idx="54">
                  <c:v>3012</c:v>
                </c:pt>
                <c:pt idx="55">
                  <c:v>3013</c:v>
                </c:pt>
                <c:pt idx="56">
                  <c:v>3013</c:v>
                </c:pt>
                <c:pt idx="57">
                  <c:v>3013</c:v>
                </c:pt>
                <c:pt idx="58">
                  <c:v>3013</c:v>
                </c:pt>
                <c:pt idx="59">
                  <c:v>3014</c:v>
                </c:pt>
                <c:pt idx="60">
                  <c:v>3014</c:v>
                </c:pt>
                <c:pt idx="61">
                  <c:v>3014</c:v>
                </c:pt>
                <c:pt idx="62">
                  <c:v>3014</c:v>
                </c:pt>
                <c:pt idx="63">
                  <c:v>3015</c:v>
                </c:pt>
                <c:pt idx="64">
                  <c:v>3015</c:v>
                </c:pt>
                <c:pt idx="65">
                  <c:v>3015</c:v>
                </c:pt>
                <c:pt idx="66">
                  <c:v>3015</c:v>
                </c:pt>
                <c:pt idx="67">
                  <c:v>3016</c:v>
                </c:pt>
                <c:pt idx="68">
                  <c:v>3016</c:v>
                </c:pt>
                <c:pt idx="69">
                  <c:v>3016</c:v>
                </c:pt>
                <c:pt idx="70">
                  <c:v>3016</c:v>
                </c:pt>
                <c:pt idx="71">
                  <c:v>3017</c:v>
                </c:pt>
                <c:pt idx="72">
                  <c:v>3017</c:v>
                </c:pt>
                <c:pt idx="73">
                  <c:v>3017</c:v>
                </c:pt>
                <c:pt idx="74">
                  <c:v>3017</c:v>
                </c:pt>
                <c:pt idx="75">
                  <c:v>3018</c:v>
                </c:pt>
                <c:pt idx="76">
                  <c:v>3018</c:v>
                </c:pt>
                <c:pt idx="77">
                  <c:v>3018</c:v>
                </c:pt>
                <c:pt idx="78">
                  <c:v>3018</c:v>
                </c:pt>
                <c:pt idx="79">
                  <c:v>3019</c:v>
                </c:pt>
                <c:pt idx="80">
                  <c:v>3019</c:v>
                </c:pt>
                <c:pt idx="81">
                  <c:v>3019</c:v>
                </c:pt>
                <c:pt idx="82">
                  <c:v>3019</c:v>
                </c:pt>
                <c:pt idx="83">
                  <c:v>3020</c:v>
                </c:pt>
                <c:pt idx="84">
                  <c:v>3020</c:v>
                </c:pt>
                <c:pt idx="85">
                  <c:v>3020</c:v>
                </c:pt>
                <c:pt idx="86">
                  <c:v>3020</c:v>
                </c:pt>
                <c:pt idx="87">
                  <c:v>3021</c:v>
                </c:pt>
                <c:pt idx="88">
                  <c:v>3021</c:v>
                </c:pt>
                <c:pt idx="89">
                  <c:v>3021</c:v>
                </c:pt>
                <c:pt idx="90">
                  <c:v>3021</c:v>
                </c:pt>
                <c:pt idx="91">
                  <c:v>3022</c:v>
                </c:pt>
                <c:pt idx="92">
                  <c:v>3022</c:v>
                </c:pt>
                <c:pt idx="93">
                  <c:v>3022</c:v>
                </c:pt>
                <c:pt idx="94">
                  <c:v>3022</c:v>
                </c:pt>
                <c:pt idx="95">
                  <c:v>3023</c:v>
                </c:pt>
                <c:pt idx="96">
                  <c:v>3023</c:v>
                </c:pt>
                <c:pt idx="97">
                  <c:v>3023</c:v>
                </c:pt>
                <c:pt idx="98">
                  <c:v>3023</c:v>
                </c:pt>
                <c:pt idx="99">
                  <c:v>3024</c:v>
                </c:pt>
                <c:pt idx="100">
                  <c:v>3024</c:v>
                </c:pt>
                <c:pt idx="101">
                  <c:v>3024</c:v>
                </c:pt>
                <c:pt idx="102">
                  <c:v>3024</c:v>
                </c:pt>
                <c:pt idx="103">
                  <c:v>3025</c:v>
                </c:pt>
                <c:pt idx="104">
                  <c:v>3025</c:v>
                </c:pt>
                <c:pt idx="105">
                  <c:v>3025</c:v>
                </c:pt>
                <c:pt idx="106">
                  <c:v>3025</c:v>
                </c:pt>
                <c:pt idx="107">
                  <c:v>3026</c:v>
                </c:pt>
                <c:pt idx="108">
                  <c:v>3026</c:v>
                </c:pt>
                <c:pt idx="109">
                  <c:v>3026</c:v>
                </c:pt>
                <c:pt idx="110">
                  <c:v>3026</c:v>
                </c:pt>
                <c:pt idx="111">
                  <c:v>3027</c:v>
                </c:pt>
                <c:pt idx="112">
                  <c:v>3027</c:v>
                </c:pt>
                <c:pt idx="113">
                  <c:v>3027</c:v>
                </c:pt>
                <c:pt idx="114">
                  <c:v>3027</c:v>
                </c:pt>
                <c:pt idx="115">
                  <c:v>3028</c:v>
                </c:pt>
                <c:pt idx="116">
                  <c:v>3028</c:v>
                </c:pt>
                <c:pt idx="117">
                  <c:v>3028</c:v>
                </c:pt>
                <c:pt idx="118">
                  <c:v>3028</c:v>
                </c:pt>
                <c:pt idx="119">
                  <c:v>3029</c:v>
                </c:pt>
                <c:pt idx="120">
                  <c:v>3029</c:v>
                </c:pt>
                <c:pt idx="121">
                  <c:v>3029</c:v>
                </c:pt>
                <c:pt idx="122">
                  <c:v>3029</c:v>
                </c:pt>
                <c:pt idx="123">
                  <c:v>3030</c:v>
                </c:pt>
                <c:pt idx="124">
                  <c:v>3030</c:v>
                </c:pt>
                <c:pt idx="125">
                  <c:v>3030</c:v>
                </c:pt>
                <c:pt idx="126">
                  <c:v>3030</c:v>
                </c:pt>
                <c:pt idx="127">
                  <c:v>3031</c:v>
                </c:pt>
                <c:pt idx="128">
                  <c:v>3031</c:v>
                </c:pt>
                <c:pt idx="129">
                  <c:v>3031</c:v>
                </c:pt>
                <c:pt idx="130">
                  <c:v>3031</c:v>
                </c:pt>
                <c:pt idx="131">
                  <c:v>3032</c:v>
                </c:pt>
                <c:pt idx="132">
                  <c:v>3032</c:v>
                </c:pt>
                <c:pt idx="133">
                  <c:v>3032</c:v>
                </c:pt>
                <c:pt idx="134">
                  <c:v>3032</c:v>
                </c:pt>
                <c:pt idx="135">
                  <c:v>3033</c:v>
                </c:pt>
                <c:pt idx="136">
                  <c:v>3033</c:v>
                </c:pt>
                <c:pt idx="137">
                  <c:v>3033</c:v>
                </c:pt>
                <c:pt idx="138">
                  <c:v>3033</c:v>
                </c:pt>
                <c:pt idx="139">
                  <c:v>3034</c:v>
                </c:pt>
                <c:pt idx="140">
                  <c:v>3034</c:v>
                </c:pt>
                <c:pt idx="141">
                  <c:v>3034</c:v>
                </c:pt>
                <c:pt idx="142">
                  <c:v>3034</c:v>
                </c:pt>
                <c:pt idx="143">
                  <c:v>3035</c:v>
                </c:pt>
                <c:pt idx="144">
                  <c:v>3035</c:v>
                </c:pt>
                <c:pt idx="145">
                  <c:v>3035</c:v>
                </c:pt>
                <c:pt idx="146">
                  <c:v>3035</c:v>
                </c:pt>
                <c:pt idx="147">
                  <c:v>3036</c:v>
                </c:pt>
                <c:pt idx="148">
                  <c:v>3036</c:v>
                </c:pt>
                <c:pt idx="149">
                  <c:v>3036</c:v>
                </c:pt>
                <c:pt idx="150">
                  <c:v>3036</c:v>
                </c:pt>
                <c:pt idx="151">
                  <c:v>3037</c:v>
                </c:pt>
                <c:pt idx="152">
                  <c:v>3037</c:v>
                </c:pt>
                <c:pt idx="153">
                  <c:v>3037</c:v>
                </c:pt>
                <c:pt idx="154">
                  <c:v>3037</c:v>
                </c:pt>
                <c:pt idx="155">
                  <c:v>3038</c:v>
                </c:pt>
                <c:pt idx="156">
                  <c:v>3038</c:v>
                </c:pt>
                <c:pt idx="157">
                  <c:v>3038</c:v>
                </c:pt>
                <c:pt idx="158">
                  <c:v>3038</c:v>
                </c:pt>
                <c:pt idx="159">
                  <c:v>3039</c:v>
                </c:pt>
                <c:pt idx="160">
                  <c:v>3039</c:v>
                </c:pt>
                <c:pt idx="161">
                  <c:v>3039</c:v>
                </c:pt>
                <c:pt idx="162">
                  <c:v>3039</c:v>
                </c:pt>
                <c:pt idx="163">
                  <c:v>3040</c:v>
                </c:pt>
                <c:pt idx="164">
                  <c:v>3040</c:v>
                </c:pt>
                <c:pt idx="165">
                  <c:v>3040</c:v>
                </c:pt>
                <c:pt idx="166">
                  <c:v>3040</c:v>
                </c:pt>
                <c:pt idx="167">
                  <c:v>3041</c:v>
                </c:pt>
                <c:pt idx="168">
                  <c:v>3041</c:v>
                </c:pt>
                <c:pt idx="169">
                  <c:v>3041</c:v>
                </c:pt>
                <c:pt idx="170">
                  <c:v>3041</c:v>
                </c:pt>
                <c:pt idx="171">
                  <c:v>3042</c:v>
                </c:pt>
                <c:pt idx="172">
                  <c:v>3042</c:v>
                </c:pt>
                <c:pt idx="173">
                  <c:v>3042</c:v>
                </c:pt>
                <c:pt idx="174">
                  <c:v>3042</c:v>
                </c:pt>
                <c:pt idx="175">
                  <c:v>3043</c:v>
                </c:pt>
                <c:pt idx="176">
                  <c:v>3043</c:v>
                </c:pt>
                <c:pt idx="177">
                  <c:v>3043</c:v>
                </c:pt>
                <c:pt idx="178">
                  <c:v>3043</c:v>
                </c:pt>
                <c:pt idx="179">
                  <c:v>3044</c:v>
                </c:pt>
                <c:pt idx="180">
                  <c:v>3044</c:v>
                </c:pt>
                <c:pt idx="181">
                  <c:v>3044</c:v>
                </c:pt>
                <c:pt idx="182">
                  <c:v>3044</c:v>
                </c:pt>
                <c:pt idx="183">
                  <c:v>3045</c:v>
                </c:pt>
                <c:pt idx="184">
                  <c:v>3045</c:v>
                </c:pt>
                <c:pt idx="185">
                  <c:v>3045</c:v>
                </c:pt>
                <c:pt idx="186">
                  <c:v>3045</c:v>
                </c:pt>
                <c:pt idx="187">
                  <c:v>3046</c:v>
                </c:pt>
                <c:pt idx="188">
                  <c:v>3046</c:v>
                </c:pt>
                <c:pt idx="189">
                  <c:v>3046</c:v>
                </c:pt>
                <c:pt idx="190">
                  <c:v>3046</c:v>
                </c:pt>
                <c:pt idx="191">
                  <c:v>3047</c:v>
                </c:pt>
                <c:pt idx="192">
                  <c:v>3047</c:v>
                </c:pt>
                <c:pt idx="193">
                  <c:v>3047</c:v>
                </c:pt>
                <c:pt idx="194">
                  <c:v>3047</c:v>
                </c:pt>
                <c:pt idx="195">
                  <c:v>3048</c:v>
                </c:pt>
                <c:pt idx="196">
                  <c:v>3048</c:v>
                </c:pt>
                <c:pt idx="197">
                  <c:v>3048</c:v>
                </c:pt>
                <c:pt idx="198">
                  <c:v>3048</c:v>
                </c:pt>
                <c:pt idx="199">
                  <c:v>3049</c:v>
                </c:pt>
                <c:pt idx="200">
                  <c:v>3049</c:v>
                </c:pt>
                <c:pt idx="201">
                  <c:v>3049</c:v>
                </c:pt>
                <c:pt idx="202">
                  <c:v>3049</c:v>
                </c:pt>
                <c:pt idx="203">
                  <c:v>3050</c:v>
                </c:pt>
                <c:pt idx="204">
                  <c:v>3050</c:v>
                </c:pt>
                <c:pt idx="205">
                  <c:v>3050</c:v>
                </c:pt>
                <c:pt idx="206">
                  <c:v>3050</c:v>
                </c:pt>
                <c:pt idx="207">
                  <c:v>3051</c:v>
                </c:pt>
                <c:pt idx="208">
                  <c:v>3051</c:v>
                </c:pt>
                <c:pt idx="209">
                  <c:v>3051</c:v>
                </c:pt>
                <c:pt idx="210">
                  <c:v>3051</c:v>
                </c:pt>
                <c:pt idx="211">
                  <c:v>3052</c:v>
                </c:pt>
                <c:pt idx="212">
                  <c:v>3052</c:v>
                </c:pt>
                <c:pt idx="213">
                  <c:v>3052</c:v>
                </c:pt>
                <c:pt idx="214">
                  <c:v>3052</c:v>
                </c:pt>
                <c:pt idx="215">
                  <c:v>3053</c:v>
                </c:pt>
                <c:pt idx="216">
                  <c:v>3053</c:v>
                </c:pt>
                <c:pt idx="217">
                  <c:v>3053</c:v>
                </c:pt>
                <c:pt idx="218">
                  <c:v>3053</c:v>
                </c:pt>
                <c:pt idx="219">
                  <c:v>3054</c:v>
                </c:pt>
                <c:pt idx="220">
                  <c:v>3054</c:v>
                </c:pt>
                <c:pt idx="221">
                  <c:v>3054</c:v>
                </c:pt>
                <c:pt idx="222">
                  <c:v>3054</c:v>
                </c:pt>
                <c:pt idx="223">
                  <c:v>3055</c:v>
                </c:pt>
                <c:pt idx="224">
                  <c:v>3055</c:v>
                </c:pt>
                <c:pt idx="225">
                  <c:v>3055</c:v>
                </c:pt>
                <c:pt idx="226">
                  <c:v>3055</c:v>
                </c:pt>
                <c:pt idx="227">
                  <c:v>3056</c:v>
                </c:pt>
                <c:pt idx="228">
                  <c:v>3056</c:v>
                </c:pt>
                <c:pt idx="229">
                  <c:v>3056</c:v>
                </c:pt>
                <c:pt idx="230">
                  <c:v>3056</c:v>
                </c:pt>
                <c:pt idx="231">
                  <c:v>3057</c:v>
                </c:pt>
                <c:pt idx="232">
                  <c:v>3057</c:v>
                </c:pt>
                <c:pt idx="233">
                  <c:v>3057</c:v>
                </c:pt>
                <c:pt idx="234">
                  <c:v>3057</c:v>
                </c:pt>
                <c:pt idx="235">
                  <c:v>3058</c:v>
                </c:pt>
                <c:pt idx="236">
                  <c:v>3058</c:v>
                </c:pt>
                <c:pt idx="237">
                  <c:v>3058</c:v>
                </c:pt>
                <c:pt idx="238">
                  <c:v>3058</c:v>
                </c:pt>
                <c:pt idx="239">
                  <c:v>3059</c:v>
                </c:pt>
                <c:pt idx="240">
                  <c:v>3059</c:v>
                </c:pt>
                <c:pt idx="241">
                  <c:v>3059</c:v>
                </c:pt>
                <c:pt idx="242">
                  <c:v>3059</c:v>
                </c:pt>
                <c:pt idx="243">
                  <c:v>3060</c:v>
                </c:pt>
                <c:pt idx="244">
                  <c:v>3060</c:v>
                </c:pt>
                <c:pt idx="245">
                  <c:v>3060</c:v>
                </c:pt>
                <c:pt idx="246">
                  <c:v>3060</c:v>
                </c:pt>
                <c:pt idx="247">
                  <c:v>3061</c:v>
                </c:pt>
                <c:pt idx="248">
                  <c:v>3061</c:v>
                </c:pt>
                <c:pt idx="249">
                  <c:v>3061</c:v>
                </c:pt>
                <c:pt idx="250">
                  <c:v>3061</c:v>
                </c:pt>
                <c:pt idx="251">
                  <c:v>3062</c:v>
                </c:pt>
                <c:pt idx="252">
                  <c:v>3062</c:v>
                </c:pt>
                <c:pt idx="253">
                  <c:v>3062</c:v>
                </c:pt>
                <c:pt idx="254">
                  <c:v>3062</c:v>
                </c:pt>
                <c:pt idx="255">
                  <c:v>3063</c:v>
                </c:pt>
                <c:pt idx="256">
                  <c:v>3063</c:v>
                </c:pt>
                <c:pt idx="257">
                  <c:v>3063</c:v>
                </c:pt>
                <c:pt idx="258">
                  <c:v>3063</c:v>
                </c:pt>
                <c:pt idx="259">
                  <c:v>3064</c:v>
                </c:pt>
                <c:pt idx="260">
                  <c:v>3064</c:v>
                </c:pt>
                <c:pt idx="261">
                  <c:v>3064</c:v>
                </c:pt>
                <c:pt idx="262">
                  <c:v>3064</c:v>
                </c:pt>
                <c:pt idx="263">
                  <c:v>3065</c:v>
                </c:pt>
                <c:pt idx="264">
                  <c:v>3065</c:v>
                </c:pt>
                <c:pt idx="265">
                  <c:v>3065</c:v>
                </c:pt>
                <c:pt idx="266">
                  <c:v>3065</c:v>
                </c:pt>
                <c:pt idx="267">
                  <c:v>3066</c:v>
                </c:pt>
                <c:pt idx="268">
                  <c:v>3066</c:v>
                </c:pt>
                <c:pt idx="269">
                  <c:v>3066</c:v>
                </c:pt>
                <c:pt idx="270">
                  <c:v>3066</c:v>
                </c:pt>
                <c:pt idx="271">
                  <c:v>3067</c:v>
                </c:pt>
                <c:pt idx="272">
                  <c:v>3067</c:v>
                </c:pt>
                <c:pt idx="273">
                  <c:v>3067</c:v>
                </c:pt>
                <c:pt idx="274">
                  <c:v>3067</c:v>
                </c:pt>
                <c:pt idx="275">
                  <c:v>3068</c:v>
                </c:pt>
                <c:pt idx="276">
                  <c:v>3068</c:v>
                </c:pt>
                <c:pt idx="277">
                  <c:v>3068</c:v>
                </c:pt>
                <c:pt idx="278">
                  <c:v>3068</c:v>
                </c:pt>
                <c:pt idx="279">
                  <c:v>3069</c:v>
                </c:pt>
                <c:pt idx="280">
                  <c:v>3069</c:v>
                </c:pt>
                <c:pt idx="281">
                  <c:v>3069</c:v>
                </c:pt>
                <c:pt idx="282">
                  <c:v>3069</c:v>
                </c:pt>
                <c:pt idx="283">
                  <c:v>3070</c:v>
                </c:pt>
                <c:pt idx="284">
                  <c:v>3070</c:v>
                </c:pt>
                <c:pt idx="285">
                  <c:v>3070</c:v>
                </c:pt>
                <c:pt idx="286">
                  <c:v>3070</c:v>
                </c:pt>
                <c:pt idx="287">
                  <c:v>3071</c:v>
                </c:pt>
                <c:pt idx="288">
                  <c:v>3071</c:v>
                </c:pt>
                <c:pt idx="289">
                  <c:v>3071</c:v>
                </c:pt>
                <c:pt idx="290">
                  <c:v>3071</c:v>
                </c:pt>
                <c:pt idx="291">
                  <c:v>3072</c:v>
                </c:pt>
                <c:pt idx="292">
                  <c:v>3072</c:v>
                </c:pt>
                <c:pt idx="293">
                  <c:v>3072</c:v>
                </c:pt>
                <c:pt idx="294">
                  <c:v>3072</c:v>
                </c:pt>
                <c:pt idx="295">
                  <c:v>3073</c:v>
                </c:pt>
                <c:pt idx="296">
                  <c:v>3073</c:v>
                </c:pt>
                <c:pt idx="297">
                  <c:v>3073</c:v>
                </c:pt>
                <c:pt idx="298">
                  <c:v>3073</c:v>
                </c:pt>
                <c:pt idx="299">
                  <c:v>3074</c:v>
                </c:pt>
                <c:pt idx="300">
                  <c:v>3074</c:v>
                </c:pt>
                <c:pt idx="301">
                  <c:v>3074</c:v>
                </c:pt>
                <c:pt idx="302">
                  <c:v>3074</c:v>
                </c:pt>
                <c:pt idx="303">
                  <c:v>3075</c:v>
                </c:pt>
                <c:pt idx="304">
                  <c:v>3075</c:v>
                </c:pt>
                <c:pt idx="305">
                  <c:v>3075</c:v>
                </c:pt>
                <c:pt idx="306">
                  <c:v>3075</c:v>
                </c:pt>
                <c:pt idx="307">
                  <c:v>3076</c:v>
                </c:pt>
                <c:pt idx="308">
                  <c:v>3076</c:v>
                </c:pt>
                <c:pt idx="309">
                  <c:v>3076</c:v>
                </c:pt>
                <c:pt idx="310">
                  <c:v>3076</c:v>
                </c:pt>
                <c:pt idx="311">
                  <c:v>3077</c:v>
                </c:pt>
                <c:pt idx="312">
                  <c:v>3077</c:v>
                </c:pt>
                <c:pt idx="313">
                  <c:v>3077</c:v>
                </c:pt>
                <c:pt idx="314">
                  <c:v>3077</c:v>
                </c:pt>
                <c:pt idx="315">
                  <c:v>3078</c:v>
                </c:pt>
                <c:pt idx="316">
                  <c:v>3078</c:v>
                </c:pt>
                <c:pt idx="317">
                  <c:v>3078</c:v>
                </c:pt>
                <c:pt idx="318">
                  <c:v>3078</c:v>
                </c:pt>
                <c:pt idx="319">
                  <c:v>3079</c:v>
                </c:pt>
                <c:pt idx="320">
                  <c:v>3079</c:v>
                </c:pt>
                <c:pt idx="321">
                  <c:v>3079</c:v>
                </c:pt>
                <c:pt idx="322">
                  <c:v>3079</c:v>
                </c:pt>
                <c:pt idx="323">
                  <c:v>3080</c:v>
                </c:pt>
                <c:pt idx="324">
                  <c:v>3080</c:v>
                </c:pt>
                <c:pt idx="325">
                  <c:v>3080</c:v>
                </c:pt>
                <c:pt idx="326">
                  <c:v>3080</c:v>
                </c:pt>
                <c:pt idx="327">
                  <c:v>3081</c:v>
                </c:pt>
                <c:pt idx="328">
                  <c:v>3081</c:v>
                </c:pt>
                <c:pt idx="329">
                  <c:v>3081</c:v>
                </c:pt>
                <c:pt idx="330">
                  <c:v>3081</c:v>
                </c:pt>
                <c:pt idx="331">
                  <c:v>3082</c:v>
                </c:pt>
                <c:pt idx="332">
                  <c:v>3082</c:v>
                </c:pt>
                <c:pt idx="333">
                  <c:v>3082</c:v>
                </c:pt>
                <c:pt idx="334">
                  <c:v>3082</c:v>
                </c:pt>
                <c:pt idx="335">
                  <c:v>3083</c:v>
                </c:pt>
                <c:pt idx="336">
                  <c:v>3083</c:v>
                </c:pt>
                <c:pt idx="337">
                  <c:v>3083</c:v>
                </c:pt>
                <c:pt idx="338">
                  <c:v>3083</c:v>
                </c:pt>
                <c:pt idx="339">
                  <c:v>3084</c:v>
                </c:pt>
                <c:pt idx="340">
                  <c:v>3084</c:v>
                </c:pt>
                <c:pt idx="341">
                  <c:v>3084</c:v>
                </c:pt>
                <c:pt idx="342">
                  <c:v>3084</c:v>
                </c:pt>
                <c:pt idx="343">
                  <c:v>3085</c:v>
                </c:pt>
                <c:pt idx="344">
                  <c:v>3085</c:v>
                </c:pt>
                <c:pt idx="345">
                  <c:v>3085</c:v>
                </c:pt>
                <c:pt idx="346">
                  <c:v>3085</c:v>
                </c:pt>
                <c:pt idx="347">
                  <c:v>3086</c:v>
                </c:pt>
                <c:pt idx="348">
                  <c:v>3086</c:v>
                </c:pt>
                <c:pt idx="349">
                  <c:v>3086</c:v>
                </c:pt>
                <c:pt idx="350">
                  <c:v>3086</c:v>
                </c:pt>
                <c:pt idx="351">
                  <c:v>3087</c:v>
                </c:pt>
                <c:pt idx="352">
                  <c:v>3087</c:v>
                </c:pt>
                <c:pt idx="353">
                  <c:v>3087</c:v>
                </c:pt>
                <c:pt idx="354">
                  <c:v>3087</c:v>
                </c:pt>
                <c:pt idx="355">
                  <c:v>3088</c:v>
                </c:pt>
                <c:pt idx="356">
                  <c:v>3088</c:v>
                </c:pt>
                <c:pt idx="357">
                  <c:v>3088</c:v>
                </c:pt>
                <c:pt idx="358">
                  <c:v>3088</c:v>
                </c:pt>
                <c:pt idx="359">
                  <c:v>3089</c:v>
                </c:pt>
                <c:pt idx="360">
                  <c:v>3089</c:v>
                </c:pt>
                <c:pt idx="361">
                  <c:v>3089</c:v>
                </c:pt>
                <c:pt idx="362">
                  <c:v>3089</c:v>
                </c:pt>
                <c:pt idx="363">
                  <c:v>3090</c:v>
                </c:pt>
                <c:pt idx="364">
                  <c:v>3090</c:v>
                </c:pt>
                <c:pt idx="365">
                  <c:v>3090</c:v>
                </c:pt>
                <c:pt idx="366">
                  <c:v>3090</c:v>
                </c:pt>
                <c:pt idx="367">
                  <c:v>3091</c:v>
                </c:pt>
                <c:pt idx="368">
                  <c:v>3091</c:v>
                </c:pt>
                <c:pt idx="369">
                  <c:v>3091</c:v>
                </c:pt>
                <c:pt idx="370">
                  <c:v>3091</c:v>
                </c:pt>
                <c:pt idx="371">
                  <c:v>3092</c:v>
                </c:pt>
                <c:pt idx="372">
                  <c:v>3092</c:v>
                </c:pt>
                <c:pt idx="373">
                  <c:v>3092</c:v>
                </c:pt>
                <c:pt idx="374">
                  <c:v>3092</c:v>
                </c:pt>
                <c:pt idx="375">
                  <c:v>3093</c:v>
                </c:pt>
                <c:pt idx="376">
                  <c:v>3093</c:v>
                </c:pt>
                <c:pt idx="377">
                  <c:v>3093</c:v>
                </c:pt>
                <c:pt idx="378">
                  <c:v>3093</c:v>
                </c:pt>
                <c:pt idx="379">
                  <c:v>3094</c:v>
                </c:pt>
                <c:pt idx="380">
                  <c:v>3094</c:v>
                </c:pt>
                <c:pt idx="381">
                  <c:v>3094</c:v>
                </c:pt>
                <c:pt idx="382">
                  <c:v>3094</c:v>
                </c:pt>
                <c:pt idx="383">
                  <c:v>3095</c:v>
                </c:pt>
                <c:pt idx="384">
                  <c:v>3095</c:v>
                </c:pt>
                <c:pt idx="385">
                  <c:v>3095</c:v>
                </c:pt>
                <c:pt idx="386">
                  <c:v>3095</c:v>
                </c:pt>
                <c:pt idx="387">
                  <c:v>3096</c:v>
                </c:pt>
                <c:pt idx="388">
                  <c:v>3096</c:v>
                </c:pt>
                <c:pt idx="389">
                  <c:v>3096</c:v>
                </c:pt>
                <c:pt idx="390">
                  <c:v>3096</c:v>
                </c:pt>
                <c:pt idx="391">
                  <c:v>3097</c:v>
                </c:pt>
                <c:pt idx="392">
                  <c:v>3097</c:v>
                </c:pt>
                <c:pt idx="393">
                  <c:v>3097</c:v>
                </c:pt>
                <c:pt idx="394">
                  <c:v>3097</c:v>
                </c:pt>
                <c:pt idx="395">
                  <c:v>3098</c:v>
                </c:pt>
                <c:pt idx="396">
                  <c:v>3098</c:v>
                </c:pt>
                <c:pt idx="397">
                  <c:v>3098</c:v>
                </c:pt>
                <c:pt idx="398">
                  <c:v>3098</c:v>
                </c:pt>
                <c:pt idx="399">
                  <c:v>3099</c:v>
                </c:pt>
                <c:pt idx="400">
                  <c:v>3099</c:v>
                </c:pt>
                <c:pt idx="401">
                  <c:v>3099</c:v>
                </c:pt>
                <c:pt idx="402">
                  <c:v>3099</c:v>
                </c:pt>
                <c:pt idx="403">
                  <c:v>3100</c:v>
                </c:pt>
                <c:pt idx="404">
                  <c:v>3100</c:v>
                </c:pt>
                <c:pt idx="405">
                  <c:v>3101</c:v>
                </c:pt>
                <c:pt idx="406">
                  <c:v>3101</c:v>
                </c:pt>
                <c:pt idx="407">
                  <c:v>3102</c:v>
                </c:pt>
                <c:pt idx="408">
                  <c:v>3102</c:v>
                </c:pt>
                <c:pt idx="409">
                  <c:v>3103</c:v>
                </c:pt>
                <c:pt idx="410">
                  <c:v>3103</c:v>
                </c:pt>
                <c:pt idx="411">
                  <c:v>3104</c:v>
                </c:pt>
                <c:pt idx="412">
                  <c:v>3104</c:v>
                </c:pt>
                <c:pt idx="413">
                  <c:v>3105</c:v>
                </c:pt>
                <c:pt idx="414">
                  <c:v>3105</c:v>
                </c:pt>
                <c:pt idx="415">
                  <c:v>3106</c:v>
                </c:pt>
                <c:pt idx="416">
                  <c:v>3106</c:v>
                </c:pt>
                <c:pt idx="417">
                  <c:v>3107</c:v>
                </c:pt>
                <c:pt idx="418">
                  <c:v>3107</c:v>
                </c:pt>
                <c:pt idx="419">
                  <c:v>3108</c:v>
                </c:pt>
                <c:pt idx="420">
                  <c:v>3108</c:v>
                </c:pt>
                <c:pt idx="421">
                  <c:v>3109</c:v>
                </c:pt>
                <c:pt idx="422">
                  <c:v>3109</c:v>
                </c:pt>
                <c:pt idx="423">
                  <c:v>3110</c:v>
                </c:pt>
                <c:pt idx="424">
                  <c:v>3110</c:v>
                </c:pt>
                <c:pt idx="425">
                  <c:v>3111</c:v>
                </c:pt>
                <c:pt idx="426">
                  <c:v>3111</c:v>
                </c:pt>
                <c:pt idx="427">
                  <c:v>3112</c:v>
                </c:pt>
                <c:pt idx="428">
                  <c:v>3112</c:v>
                </c:pt>
                <c:pt idx="429">
                  <c:v>3113</c:v>
                </c:pt>
                <c:pt idx="430">
                  <c:v>3113</c:v>
                </c:pt>
                <c:pt idx="431">
                  <c:v>3114</c:v>
                </c:pt>
                <c:pt idx="432">
                  <c:v>3114</c:v>
                </c:pt>
                <c:pt idx="433">
                  <c:v>3115</c:v>
                </c:pt>
                <c:pt idx="434">
                  <c:v>3115</c:v>
                </c:pt>
                <c:pt idx="435">
                  <c:v>3116</c:v>
                </c:pt>
                <c:pt idx="436">
                  <c:v>3116</c:v>
                </c:pt>
                <c:pt idx="437">
                  <c:v>3117</c:v>
                </c:pt>
                <c:pt idx="438">
                  <c:v>3117</c:v>
                </c:pt>
                <c:pt idx="439">
                  <c:v>3118</c:v>
                </c:pt>
                <c:pt idx="440">
                  <c:v>3118</c:v>
                </c:pt>
                <c:pt idx="441">
                  <c:v>3119</c:v>
                </c:pt>
                <c:pt idx="442">
                  <c:v>3119</c:v>
                </c:pt>
                <c:pt idx="443">
                  <c:v>3120</c:v>
                </c:pt>
                <c:pt idx="444">
                  <c:v>3120</c:v>
                </c:pt>
                <c:pt idx="445">
                  <c:v>3121</c:v>
                </c:pt>
                <c:pt idx="446">
                  <c:v>3121</c:v>
                </c:pt>
                <c:pt idx="447">
                  <c:v>3122</c:v>
                </c:pt>
                <c:pt idx="448">
                  <c:v>3122</c:v>
                </c:pt>
                <c:pt idx="449">
                  <c:v>3123</c:v>
                </c:pt>
                <c:pt idx="450">
                  <c:v>3123</c:v>
                </c:pt>
                <c:pt idx="451">
                  <c:v>3124</c:v>
                </c:pt>
                <c:pt idx="452">
                  <c:v>3124</c:v>
                </c:pt>
                <c:pt idx="453">
                  <c:v>3125</c:v>
                </c:pt>
                <c:pt idx="454">
                  <c:v>3125</c:v>
                </c:pt>
                <c:pt idx="455">
                  <c:v>3126</c:v>
                </c:pt>
                <c:pt idx="456">
                  <c:v>3126</c:v>
                </c:pt>
                <c:pt idx="457">
                  <c:v>3127</c:v>
                </c:pt>
                <c:pt idx="458">
                  <c:v>3127</c:v>
                </c:pt>
                <c:pt idx="459">
                  <c:v>3128</c:v>
                </c:pt>
                <c:pt idx="460">
                  <c:v>3128</c:v>
                </c:pt>
                <c:pt idx="461">
                  <c:v>3129</c:v>
                </c:pt>
                <c:pt idx="462">
                  <c:v>3129</c:v>
                </c:pt>
                <c:pt idx="463">
                  <c:v>3130</c:v>
                </c:pt>
                <c:pt idx="464">
                  <c:v>3130</c:v>
                </c:pt>
                <c:pt idx="465">
                  <c:v>3131</c:v>
                </c:pt>
                <c:pt idx="466">
                  <c:v>3131</c:v>
                </c:pt>
                <c:pt idx="467">
                  <c:v>3132</c:v>
                </c:pt>
                <c:pt idx="468">
                  <c:v>3132</c:v>
                </c:pt>
                <c:pt idx="469">
                  <c:v>3133</c:v>
                </c:pt>
                <c:pt idx="470">
                  <c:v>3133</c:v>
                </c:pt>
                <c:pt idx="471">
                  <c:v>3134</c:v>
                </c:pt>
                <c:pt idx="472">
                  <c:v>3134</c:v>
                </c:pt>
                <c:pt idx="473">
                  <c:v>3135</c:v>
                </c:pt>
                <c:pt idx="474">
                  <c:v>3135</c:v>
                </c:pt>
                <c:pt idx="475">
                  <c:v>3137</c:v>
                </c:pt>
                <c:pt idx="476">
                  <c:v>3137</c:v>
                </c:pt>
                <c:pt idx="477">
                  <c:v>3138</c:v>
                </c:pt>
                <c:pt idx="478">
                  <c:v>3138</c:v>
                </c:pt>
                <c:pt idx="479">
                  <c:v>3139</c:v>
                </c:pt>
                <c:pt idx="480">
                  <c:v>3139</c:v>
                </c:pt>
                <c:pt idx="481">
                  <c:v>3140</c:v>
                </c:pt>
                <c:pt idx="482">
                  <c:v>3140</c:v>
                </c:pt>
                <c:pt idx="483">
                  <c:v>3141</c:v>
                </c:pt>
                <c:pt idx="484">
                  <c:v>3141</c:v>
                </c:pt>
                <c:pt idx="485">
                  <c:v>3142</c:v>
                </c:pt>
                <c:pt idx="486">
                  <c:v>3142</c:v>
                </c:pt>
                <c:pt idx="487">
                  <c:v>3144</c:v>
                </c:pt>
                <c:pt idx="488">
                  <c:v>3144</c:v>
                </c:pt>
                <c:pt idx="489">
                  <c:v>3145</c:v>
                </c:pt>
                <c:pt idx="490">
                  <c:v>3145</c:v>
                </c:pt>
                <c:pt idx="491">
                  <c:v>3146</c:v>
                </c:pt>
                <c:pt idx="492">
                  <c:v>3146</c:v>
                </c:pt>
                <c:pt idx="493">
                  <c:v>3147</c:v>
                </c:pt>
                <c:pt idx="494">
                  <c:v>3147</c:v>
                </c:pt>
                <c:pt idx="495">
                  <c:v>3148</c:v>
                </c:pt>
                <c:pt idx="496">
                  <c:v>3148</c:v>
                </c:pt>
                <c:pt idx="497">
                  <c:v>3149</c:v>
                </c:pt>
                <c:pt idx="498">
                  <c:v>3149</c:v>
                </c:pt>
                <c:pt idx="499">
                  <c:v>3150</c:v>
                </c:pt>
                <c:pt idx="500">
                  <c:v>3150</c:v>
                </c:pt>
                <c:pt idx="501">
                  <c:v>3151</c:v>
                </c:pt>
                <c:pt idx="502">
                  <c:v>3151</c:v>
                </c:pt>
                <c:pt idx="503">
                  <c:v>3152</c:v>
                </c:pt>
                <c:pt idx="504">
                  <c:v>3152</c:v>
                </c:pt>
                <c:pt idx="505">
                  <c:v>3154</c:v>
                </c:pt>
                <c:pt idx="506">
                  <c:v>3154</c:v>
                </c:pt>
                <c:pt idx="507">
                  <c:v>3155</c:v>
                </c:pt>
                <c:pt idx="508">
                  <c:v>3155</c:v>
                </c:pt>
                <c:pt idx="509">
                  <c:v>3156</c:v>
                </c:pt>
                <c:pt idx="510">
                  <c:v>3156</c:v>
                </c:pt>
                <c:pt idx="511">
                  <c:v>3157</c:v>
                </c:pt>
                <c:pt idx="512">
                  <c:v>3157</c:v>
                </c:pt>
                <c:pt idx="513">
                  <c:v>3158</c:v>
                </c:pt>
                <c:pt idx="514">
                  <c:v>3158</c:v>
                </c:pt>
                <c:pt idx="515">
                  <c:v>3159</c:v>
                </c:pt>
                <c:pt idx="516">
                  <c:v>3159</c:v>
                </c:pt>
                <c:pt idx="517">
                  <c:v>3160</c:v>
                </c:pt>
                <c:pt idx="518">
                  <c:v>3160</c:v>
                </c:pt>
                <c:pt idx="519">
                  <c:v>3161</c:v>
                </c:pt>
                <c:pt idx="520">
                  <c:v>3161</c:v>
                </c:pt>
                <c:pt idx="521">
                  <c:v>3162</c:v>
                </c:pt>
                <c:pt idx="522">
                  <c:v>3162</c:v>
                </c:pt>
                <c:pt idx="523">
                  <c:v>3163</c:v>
                </c:pt>
                <c:pt idx="524">
                  <c:v>3163</c:v>
                </c:pt>
                <c:pt idx="525">
                  <c:v>3164</c:v>
                </c:pt>
                <c:pt idx="526">
                  <c:v>3164</c:v>
                </c:pt>
                <c:pt idx="527">
                  <c:v>3165</c:v>
                </c:pt>
                <c:pt idx="528">
                  <c:v>3165</c:v>
                </c:pt>
                <c:pt idx="529">
                  <c:v>3166</c:v>
                </c:pt>
                <c:pt idx="530">
                  <c:v>3166</c:v>
                </c:pt>
                <c:pt idx="531">
                  <c:v>3167</c:v>
                </c:pt>
                <c:pt idx="532">
                  <c:v>3167</c:v>
                </c:pt>
                <c:pt idx="533">
                  <c:v>3168</c:v>
                </c:pt>
                <c:pt idx="534">
                  <c:v>3168</c:v>
                </c:pt>
                <c:pt idx="535">
                  <c:v>3169</c:v>
                </c:pt>
                <c:pt idx="536">
                  <c:v>3169</c:v>
                </c:pt>
                <c:pt idx="537">
                  <c:v>3170</c:v>
                </c:pt>
                <c:pt idx="538">
                  <c:v>3170</c:v>
                </c:pt>
                <c:pt idx="539">
                  <c:v>3171</c:v>
                </c:pt>
                <c:pt idx="540">
                  <c:v>3171</c:v>
                </c:pt>
                <c:pt idx="541">
                  <c:v>3172</c:v>
                </c:pt>
                <c:pt idx="542">
                  <c:v>3172</c:v>
                </c:pt>
                <c:pt idx="543">
                  <c:v>3173</c:v>
                </c:pt>
                <c:pt idx="544">
                  <c:v>3173</c:v>
                </c:pt>
                <c:pt idx="545">
                  <c:v>3174</c:v>
                </c:pt>
                <c:pt idx="546">
                  <c:v>3174</c:v>
                </c:pt>
                <c:pt idx="547">
                  <c:v>3175</c:v>
                </c:pt>
                <c:pt idx="548">
                  <c:v>3175</c:v>
                </c:pt>
                <c:pt idx="549">
                  <c:v>3176</c:v>
                </c:pt>
                <c:pt idx="550">
                  <c:v>3176</c:v>
                </c:pt>
                <c:pt idx="551">
                  <c:v>3177</c:v>
                </c:pt>
                <c:pt idx="552">
                  <c:v>3177</c:v>
                </c:pt>
                <c:pt idx="553">
                  <c:v>3178</c:v>
                </c:pt>
                <c:pt idx="554">
                  <c:v>3178</c:v>
                </c:pt>
                <c:pt idx="555">
                  <c:v>3179</c:v>
                </c:pt>
                <c:pt idx="556">
                  <c:v>3179</c:v>
                </c:pt>
                <c:pt idx="557">
                  <c:v>3180</c:v>
                </c:pt>
                <c:pt idx="558">
                  <c:v>3180</c:v>
                </c:pt>
                <c:pt idx="559">
                  <c:v>3181</c:v>
                </c:pt>
                <c:pt idx="560">
                  <c:v>3181</c:v>
                </c:pt>
                <c:pt idx="561">
                  <c:v>3182</c:v>
                </c:pt>
                <c:pt idx="562">
                  <c:v>3182</c:v>
                </c:pt>
                <c:pt idx="563">
                  <c:v>3183</c:v>
                </c:pt>
                <c:pt idx="564">
                  <c:v>3183</c:v>
                </c:pt>
                <c:pt idx="565">
                  <c:v>3184</c:v>
                </c:pt>
                <c:pt idx="566">
                  <c:v>3184</c:v>
                </c:pt>
                <c:pt idx="567">
                  <c:v>3185</c:v>
                </c:pt>
                <c:pt idx="568">
                  <c:v>3185</c:v>
                </c:pt>
                <c:pt idx="569">
                  <c:v>3186</c:v>
                </c:pt>
                <c:pt idx="570">
                  <c:v>3186</c:v>
                </c:pt>
                <c:pt idx="571">
                  <c:v>3187</c:v>
                </c:pt>
                <c:pt idx="572">
                  <c:v>3187</c:v>
                </c:pt>
                <c:pt idx="573">
                  <c:v>3188</c:v>
                </c:pt>
                <c:pt idx="574">
                  <c:v>3188</c:v>
                </c:pt>
                <c:pt idx="575">
                  <c:v>3189</c:v>
                </c:pt>
                <c:pt idx="576">
                  <c:v>3189</c:v>
                </c:pt>
                <c:pt idx="577">
                  <c:v>3190</c:v>
                </c:pt>
                <c:pt idx="578">
                  <c:v>3190</c:v>
                </c:pt>
                <c:pt idx="579">
                  <c:v>3191</c:v>
                </c:pt>
                <c:pt idx="580">
                  <c:v>3191</c:v>
                </c:pt>
                <c:pt idx="581">
                  <c:v>3192</c:v>
                </c:pt>
                <c:pt idx="582">
                  <c:v>3192</c:v>
                </c:pt>
                <c:pt idx="583">
                  <c:v>3193</c:v>
                </c:pt>
                <c:pt idx="584">
                  <c:v>3193</c:v>
                </c:pt>
                <c:pt idx="585">
                  <c:v>3194</c:v>
                </c:pt>
                <c:pt idx="586">
                  <c:v>3194</c:v>
                </c:pt>
                <c:pt idx="587">
                  <c:v>3195</c:v>
                </c:pt>
                <c:pt idx="588">
                  <c:v>3195</c:v>
                </c:pt>
                <c:pt idx="589">
                  <c:v>3196</c:v>
                </c:pt>
                <c:pt idx="590">
                  <c:v>3196</c:v>
                </c:pt>
                <c:pt idx="591">
                  <c:v>3197</c:v>
                </c:pt>
                <c:pt idx="592">
                  <c:v>3197</c:v>
                </c:pt>
                <c:pt idx="593">
                  <c:v>3198</c:v>
                </c:pt>
                <c:pt idx="594">
                  <c:v>3198</c:v>
                </c:pt>
                <c:pt idx="595">
                  <c:v>3199</c:v>
                </c:pt>
                <c:pt idx="596">
                  <c:v>3199</c:v>
                </c:pt>
                <c:pt idx="597">
                  <c:v>3200</c:v>
                </c:pt>
                <c:pt idx="598">
                  <c:v>3200</c:v>
                </c:pt>
                <c:pt idx="599">
                  <c:v>3201</c:v>
                </c:pt>
                <c:pt idx="600">
                  <c:v>3201</c:v>
                </c:pt>
                <c:pt idx="601">
                  <c:v>3202</c:v>
                </c:pt>
                <c:pt idx="602">
                  <c:v>3202</c:v>
                </c:pt>
                <c:pt idx="603">
                  <c:v>3203</c:v>
                </c:pt>
                <c:pt idx="604">
                  <c:v>3203</c:v>
                </c:pt>
                <c:pt idx="605">
                  <c:v>3204</c:v>
                </c:pt>
                <c:pt idx="606">
                  <c:v>3204</c:v>
                </c:pt>
                <c:pt idx="607">
                  <c:v>3205</c:v>
                </c:pt>
                <c:pt idx="608">
                  <c:v>3205</c:v>
                </c:pt>
                <c:pt idx="609">
                  <c:v>3206</c:v>
                </c:pt>
                <c:pt idx="610">
                  <c:v>3206</c:v>
                </c:pt>
                <c:pt idx="611">
                  <c:v>3207</c:v>
                </c:pt>
                <c:pt idx="612">
                  <c:v>3207</c:v>
                </c:pt>
                <c:pt idx="613">
                  <c:v>3209</c:v>
                </c:pt>
                <c:pt idx="614">
                  <c:v>3209</c:v>
                </c:pt>
                <c:pt idx="615">
                  <c:v>3210</c:v>
                </c:pt>
                <c:pt idx="616">
                  <c:v>3210</c:v>
                </c:pt>
                <c:pt idx="617">
                  <c:v>3211</c:v>
                </c:pt>
                <c:pt idx="618">
                  <c:v>3211</c:v>
                </c:pt>
                <c:pt idx="619">
                  <c:v>3212</c:v>
                </c:pt>
                <c:pt idx="620">
                  <c:v>3212</c:v>
                </c:pt>
                <c:pt idx="621">
                  <c:v>3213</c:v>
                </c:pt>
                <c:pt idx="622">
                  <c:v>3213</c:v>
                </c:pt>
                <c:pt idx="623">
                  <c:v>3214</c:v>
                </c:pt>
                <c:pt idx="624">
                  <c:v>3214</c:v>
                </c:pt>
                <c:pt idx="625">
                  <c:v>3215</c:v>
                </c:pt>
                <c:pt idx="626">
                  <c:v>3215</c:v>
                </c:pt>
                <c:pt idx="627">
                  <c:v>3216</c:v>
                </c:pt>
                <c:pt idx="628">
                  <c:v>3216</c:v>
                </c:pt>
                <c:pt idx="629">
                  <c:v>3217</c:v>
                </c:pt>
                <c:pt idx="630">
                  <c:v>3217</c:v>
                </c:pt>
                <c:pt idx="631">
                  <c:v>3218</c:v>
                </c:pt>
                <c:pt idx="632">
                  <c:v>3218</c:v>
                </c:pt>
                <c:pt idx="633">
                  <c:v>3219</c:v>
                </c:pt>
                <c:pt idx="634">
                  <c:v>3219</c:v>
                </c:pt>
                <c:pt idx="635">
                  <c:v>3220</c:v>
                </c:pt>
                <c:pt idx="636">
                  <c:v>3220</c:v>
                </c:pt>
                <c:pt idx="637">
                  <c:v>3221</c:v>
                </c:pt>
                <c:pt idx="638">
                  <c:v>3221</c:v>
                </c:pt>
                <c:pt idx="639">
                  <c:v>3222</c:v>
                </c:pt>
                <c:pt idx="640">
                  <c:v>3222</c:v>
                </c:pt>
                <c:pt idx="641">
                  <c:v>3223</c:v>
                </c:pt>
                <c:pt idx="642">
                  <c:v>3223</c:v>
                </c:pt>
                <c:pt idx="643">
                  <c:v>3225</c:v>
                </c:pt>
                <c:pt idx="644">
                  <c:v>3225</c:v>
                </c:pt>
                <c:pt idx="645">
                  <c:v>3226</c:v>
                </c:pt>
                <c:pt idx="646">
                  <c:v>3226</c:v>
                </c:pt>
                <c:pt idx="647">
                  <c:v>3227</c:v>
                </c:pt>
                <c:pt idx="648">
                  <c:v>3227</c:v>
                </c:pt>
                <c:pt idx="649">
                  <c:v>3228</c:v>
                </c:pt>
                <c:pt idx="650">
                  <c:v>3228</c:v>
                </c:pt>
                <c:pt idx="651">
                  <c:v>3229</c:v>
                </c:pt>
                <c:pt idx="652">
                  <c:v>3229</c:v>
                </c:pt>
                <c:pt idx="653">
                  <c:v>3230</c:v>
                </c:pt>
                <c:pt idx="654">
                  <c:v>3230</c:v>
                </c:pt>
                <c:pt idx="655">
                  <c:v>3231</c:v>
                </c:pt>
                <c:pt idx="656">
                  <c:v>3231</c:v>
                </c:pt>
                <c:pt idx="657">
                  <c:v>3232</c:v>
                </c:pt>
                <c:pt idx="658">
                  <c:v>3232</c:v>
                </c:pt>
                <c:pt idx="659">
                  <c:v>3233</c:v>
                </c:pt>
                <c:pt idx="660">
                  <c:v>3233</c:v>
                </c:pt>
                <c:pt idx="661">
                  <c:v>3235</c:v>
                </c:pt>
                <c:pt idx="662">
                  <c:v>3235</c:v>
                </c:pt>
                <c:pt idx="663">
                  <c:v>3236</c:v>
                </c:pt>
                <c:pt idx="664">
                  <c:v>3236</c:v>
                </c:pt>
                <c:pt idx="665">
                  <c:v>3237</c:v>
                </c:pt>
                <c:pt idx="666">
                  <c:v>3237</c:v>
                </c:pt>
                <c:pt idx="667">
                  <c:v>3238</c:v>
                </c:pt>
                <c:pt idx="668">
                  <c:v>3238</c:v>
                </c:pt>
                <c:pt idx="669">
                  <c:v>3239</c:v>
                </c:pt>
                <c:pt idx="670">
                  <c:v>3239</c:v>
                </c:pt>
                <c:pt idx="671">
                  <c:v>3240</c:v>
                </c:pt>
                <c:pt idx="672">
                  <c:v>3240</c:v>
                </c:pt>
                <c:pt idx="673">
                  <c:v>3241</c:v>
                </c:pt>
                <c:pt idx="674">
                  <c:v>3241</c:v>
                </c:pt>
                <c:pt idx="675">
                  <c:v>3242</c:v>
                </c:pt>
                <c:pt idx="676">
                  <c:v>3242</c:v>
                </c:pt>
                <c:pt idx="677">
                  <c:v>3243</c:v>
                </c:pt>
                <c:pt idx="678">
                  <c:v>3243</c:v>
                </c:pt>
                <c:pt idx="679">
                  <c:v>3244</c:v>
                </c:pt>
                <c:pt idx="680">
                  <c:v>3244</c:v>
                </c:pt>
                <c:pt idx="681">
                  <c:v>3245</c:v>
                </c:pt>
                <c:pt idx="682">
                  <c:v>3245</c:v>
                </c:pt>
                <c:pt idx="683">
                  <c:v>3246</c:v>
                </c:pt>
                <c:pt idx="684">
                  <c:v>3246</c:v>
                </c:pt>
                <c:pt idx="685">
                  <c:v>3247</c:v>
                </c:pt>
                <c:pt idx="686">
                  <c:v>3247</c:v>
                </c:pt>
                <c:pt idx="687">
                  <c:v>3248</c:v>
                </c:pt>
                <c:pt idx="688">
                  <c:v>3248</c:v>
                </c:pt>
                <c:pt idx="689">
                  <c:v>3249</c:v>
                </c:pt>
                <c:pt idx="690">
                  <c:v>3249</c:v>
                </c:pt>
                <c:pt idx="691">
                  <c:v>3250</c:v>
                </c:pt>
                <c:pt idx="692">
                  <c:v>3250</c:v>
                </c:pt>
                <c:pt idx="693">
                  <c:v>3251</c:v>
                </c:pt>
                <c:pt idx="694">
                  <c:v>3251</c:v>
                </c:pt>
                <c:pt idx="695">
                  <c:v>3252</c:v>
                </c:pt>
                <c:pt idx="696">
                  <c:v>3252</c:v>
                </c:pt>
                <c:pt idx="697">
                  <c:v>3253</c:v>
                </c:pt>
                <c:pt idx="698">
                  <c:v>3253</c:v>
                </c:pt>
                <c:pt idx="699">
                  <c:v>3254</c:v>
                </c:pt>
                <c:pt idx="700">
                  <c:v>3254</c:v>
                </c:pt>
                <c:pt idx="701">
                  <c:v>3255</c:v>
                </c:pt>
                <c:pt idx="702">
                  <c:v>3255</c:v>
                </c:pt>
                <c:pt idx="703">
                  <c:v>3256</c:v>
                </c:pt>
                <c:pt idx="704">
                  <c:v>3256</c:v>
                </c:pt>
                <c:pt idx="705">
                  <c:v>3257</c:v>
                </c:pt>
                <c:pt idx="706">
                  <c:v>3257</c:v>
                </c:pt>
                <c:pt idx="707">
                  <c:v>3258</c:v>
                </c:pt>
                <c:pt idx="708">
                  <c:v>3258</c:v>
                </c:pt>
                <c:pt idx="709">
                  <c:v>3259</c:v>
                </c:pt>
                <c:pt idx="710">
                  <c:v>3259</c:v>
                </c:pt>
                <c:pt idx="711">
                  <c:v>3260</c:v>
                </c:pt>
                <c:pt idx="712">
                  <c:v>3260</c:v>
                </c:pt>
                <c:pt idx="713">
                  <c:v>3261</c:v>
                </c:pt>
                <c:pt idx="714">
                  <c:v>3261</c:v>
                </c:pt>
                <c:pt idx="715">
                  <c:v>3262</c:v>
                </c:pt>
                <c:pt idx="716">
                  <c:v>3262</c:v>
                </c:pt>
                <c:pt idx="717">
                  <c:v>3263</c:v>
                </c:pt>
                <c:pt idx="718">
                  <c:v>3263</c:v>
                </c:pt>
                <c:pt idx="719">
                  <c:v>3264</c:v>
                </c:pt>
                <c:pt idx="720">
                  <c:v>3264</c:v>
                </c:pt>
                <c:pt idx="721">
                  <c:v>3265</c:v>
                </c:pt>
                <c:pt idx="722">
                  <c:v>3265</c:v>
                </c:pt>
                <c:pt idx="723">
                  <c:v>3266</c:v>
                </c:pt>
                <c:pt idx="724">
                  <c:v>3266</c:v>
                </c:pt>
                <c:pt idx="725">
                  <c:v>3267</c:v>
                </c:pt>
                <c:pt idx="726">
                  <c:v>3267</c:v>
                </c:pt>
                <c:pt idx="727">
                  <c:v>3268</c:v>
                </c:pt>
                <c:pt idx="728">
                  <c:v>3268</c:v>
                </c:pt>
                <c:pt idx="729">
                  <c:v>3269</c:v>
                </c:pt>
                <c:pt idx="730">
                  <c:v>3269</c:v>
                </c:pt>
                <c:pt idx="731">
                  <c:v>3270</c:v>
                </c:pt>
                <c:pt idx="732">
                  <c:v>3270</c:v>
                </c:pt>
                <c:pt idx="733">
                  <c:v>3271</c:v>
                </c:pt>
                <c:pt idx="734">
                  <c:v>3271</c:v>
                </c:pt>
                <c:pt idx="735">
                  <c:v>3272</c:v>
                </c:pt>
                <c:pt idx="736">
                  <c:v>3272</c:v>
                </c:pt>
                <c:pt idx="737">
                  <c:v>3273</c:v>
                </c:pt>
                <c:pt idx="738">
                  <c:v>3273</c:v>
                </c:pt>
                <c:pt idx="739">
                  <c:v>3274</c:v>
                </c:pt>
                <c:pt idx="740">
                  <c:v>3274</c:v>
                </c:pt>
                <c:pt idx="741">
                  <c:v>3275</c:v>
                </c:pt>
                <c:pt idx="742">
                  <c:v>3275</c:v>
                </c:pt>
                <c:pt idx="743">
                  <c:v>3276</c:v>
                </c:pt>
                <c:pt idx="744">
                  <c:v>3276</c:v>
                </c:pt>
                <c:pt idx="745">
                  <c:v>3277</c:v>
                </c:pt>
                <c:pt idx="746">
                  <c:v>3277</c:v>
                </c:pt>
                <c:pt idx="747">
                  <c:v>3278</c:v>
                </c:pt>
                <c:pt idx="748">
                  <c:v>3278</c:v>
                </c:pt>
                <c:pt idx="749">
                  <c:v>3279</c:v>
                </c:pt>
                <c:pt idx="750">
                  <c:v>3279</c:v>
                </c:pt>
                <c:pt idx="751">
                  <c:v>3280</c:v>
                </c:pt>
                <c:pt idx="752">
                  <c:v>3280</c:v>
                </c:pt>
                <c:pt idx="753">
                  <c:v>3281</c:v>
                </c:pt>
                <c:pt idx="754">
                  <c:v>3281</c:v>
                </c:pt>
                <c:pt idx="755">
                  <c:v>3282</c:v>
                </c:pt>
                <c:pt idx="756">
                  <c:v>3282</c:v>
                </c:pt>
                <c:pt idx="757">
                  <c:v>3283</c:v>
                </c:pt>
                <c:pt idx="758">
                  <c:v>3283</c:v>
                </c:pt>
                <c:pt idx="759">
                  <c:v>3284</c:v>
                </c:pt>
                <c:pt idx="760">
                  <c:v>3284</c:v>
                </c:pt>
                <c:pt idx="761">
                  <c:v>3285</c:v>
                </c:pt>
                <c:pt idx="762">
                  <c:v>3285</c:v>
                </c:pt>
                <c:pt idx="763">
                  <c:v>3286</c:v>
                </c:pt>
                <c:pt idx="764">
                  <c:v>3286</c:v>
                </c:pt>
                <c:pt idx="765">
                  <c:v>3287</c:v>
                </c:pt>
                <c:pt idx="766">
                  <c:v>3287</c:v>
                </c:pt>
                <c:pt idx="767">
                  <c:v>3288</c:v>
                </c:pt>
                <c:pt idx="768">
                  <c:v>3288</c:v>
                </c:pt>
                <c:pt idx="769">
                  <c:v>3289</c:v>
                </c:pt>
                <c:pt idx="770">
                  <c:v>3289</c:v>
                </c:pt>
                <c:pt idx="771">
                  <c:v>3290</c:v>
                </c:pt>
                <c:pt idx="772">
                  <c:v>3290</c:v>
                </c:pt>
                <c:pt idx="773">
                  <c:v>3291</c:v>
                </c:pt>
                <c:pt idx="774">
                  <c:v>3291</c:v>
                </c:pt>
                <c:pt idx="775">
                  <c:v>3292</c:v>
                </c:pt>
                <c:pt idx="776">
                  <c:v>3292</c:v>
                </c:pt>
                <c:pt idx="777">
                  <c:v>3293</c:v>
                </c:pt>
                <c:pt idx="778">
                  <c:v>3293</c:v>
                </c:pt>
                <c:pt idx="779">
                  <c:v>3294</c:v>
                </c:pt>
                <c:pt idx="780">
                  <c:v>3294</c:v>
                </c:pt>
                <c:pt idx="781">
                  <c:v>3295</c:v>
                </c:pt>
                <c:pt idx="782">
                  <c:v>3295</c:v>
                </c:pt>
                <c:pt idx="783">
                  <c:v>3296</c:v>
                </c:pt>
                <c:pt idx="784">
                  <c:v>3296</c:v>
                </c:pt>
                <c:pt idx="785">
                  <c:v>3297</c:v>
                </c:pt>
                <c:pt idx="786">
                  <c:v>3297</c:v>
                </c:pt>
                <c:pt idx="787">
                  <c:v>3298</c:v>
                </c:pt>
                <c:pt idx="788">
                  <c:v>3298</c:v>
                </c:pt>
                <c:pt idx="789">
                  <c:v>3299</c:v>
                </c:pt>
                <c:pt idx="790">
                  <c:v>3299</c:v>
                </c:pt>
                <c:pt idx="791">
                  <c:v>3300</c:v>
                </c:pt>
                <c:pt idx="792">
                  <c:v>3300</c:v>
                </c:pt>
                <c:pt idx="793">
                  <c:v>3301</c:v>
                </c:pt>
                <c:pt idx="794">
                  <c:v>3301</c:v>
                </c:pt>
                <c:pt idx="795">
                  <c:v>3302</c:v>
                </c:pt>
                <c:pt idx="796">
                  <c:v>3302</c:v>
                </c:pt>
                <c:pt idx="797">
                  <c:v>3303</c:v>
                </c:pt>
                <c:pt idx="798">
                  <c:v>3303</c:v>
                </c:pt>
                <c:pt idx="799">
                  <c:v>3304</c:v>
                </c:pt>
                <c:pt idx="800">
                  <c:v>3304</c:v>
                </c:pt>
                <c:pt idx="801">
                  <c:v>3305</c:v>
                </c:pt>
                <c:pt idx="802">
                  <c:v>3305</c:v>
                </c:pt>
                <c:pt idx="803">
                  <c:v>3306</c:v>
                </c:pt>
                <c:pt idx="804">
                  <c:v>3306</c:v>
                </c:pt>
                <c:pt idx="805">
                  <c:v>3307</c:v>
                </c:pt>
                <c:pt idx="806">
                  <c:v>3307</c:v>
                </c:pt>
                <c:pt idx="807">
                  <c:v>3308</c:v>
                </c:pt>
                <c:pt idx="808">
                  <c:v>3308</c:v>
                </c:pt>
                <c:pt idx="809">
                  <c:v>3309</c:v>
                </c:pt>
                <c:pt idx="810">
                  <c:v>3309</c:v>
                </c:pt>
                <c:pt idx="811">
                  <c:v>3310</c:v>
                </c:pt>
                <c:pt idx="812">
                  <c:v>3310</c:v>
                </c:pt>
                <c:pt idx="813">
                  <c:v>3311</c:v>
                </c:pt>
                <c:pt idx="814">
                  <c:v>3311</c:v>
                </c:pt>
                <c:pt idx="815">
                  <c:v>3312</c:v>
                </c:pt>
                <c:pt idx="816">
                  <c:v>3312</c:v>
                </c:pt>
                <c:pt idx="817">
                  <c:v>3313</c:v>
                </c:pt>
                <c:pt idx="818">
                  <c:v>3313</c:v>
                </c:pt>
                <c:pt idx="819">
                  <c:v>3314</c:v>
                </c:pt>
                <c:pt idx="820">
                  <c:v>3314</c:v>
                </c:pt>
                <c:pt idx="821">
                  <c:v>3315</c:v>
                </c:pt>
                <c:pt idx="822">
                  <c:v>3315</c:v>
                </c:pt>
                <c:pt idx="823">
                  <c:v>3316</c:v>
                </c:pt>
                <c:pt idx="824">
                  <c:v>3316</c:v>
                </c:pt>
                <c:pt idx="825">
                  <c:v>3317</c:v>
                </c:pt>
                <c:pt idx="826">
                  <c:v>3317</c:v>
                </c:pt>
                <c:pt idx="827">
                  <c:v>3318</c:v>
                </c:pt>
                <c:pt idx="828">
                  <c:v>3318</c:v>
                </c:pt>
                <c:pt idx="829">
                  <c:v>3319</c:v>
                </c:pt>
                <c:pt idx="830">
                  <c:v>3319</c:v>
                </c:pt>
                <c:pt idx="831">
                  <c:v>3320</c:v>
                </c:pt>
                <c:pt idx="832">
                  <c:v>3320</c:v>
                </c:pt>
                <c:pt idx="833">
                  <c:v>3321</c:v>
                </c:pt>
                <c:pt idx="834">
                  <c:v>3321</c:v>
                </c:pt>
                <c:pt idx="835">
                  <c:v>3322</c:v>
                </c:pt>
                <c:pt idx="836">
                  <c:v>3322</c:v>
                </c:pt>
                <c:pt idx="837">
                  <c:v>3323</c:v>
                </c:pt>
                <c:pt idx="838">
                  <c:v>3323</c:v>
                </c:pt>
                <c:pt idx="839">
                  <c:v>3324</c:v>
                </c:pt>
                <c:pt idx="840">
                  <c:v>3324</c:v>
                </c:pt>
                <c:pt idx="841">
                  <c:v>3325</c:v>
                </c:pt>
                <c:pt idx="842">
                  <c:v>3325</c:v>
                </c:pt>
                <c:pt idx="843">
                  <c:v>3326</c:v>
                </c:pt>
                <c:pt idx="844">
                  <c:v>3326</c:v>
                </c:pt>
                <c:pt idx="845">
                  <c:v>3327</c:v>
                </c:pt>
                <c:pt idx="846">
                  <c:v>3327</c:v>
                </c:pt>
                <c:pt idx="847">
                  <c:v>3328</c:v>
                </c:pt>
                <c:pt idx="848">
                  <c:v>3328</c:v>
                </c:pt>
                <c:pt idx="849">
                  <c:v>3329</c:v>
                </c:pt>
                <c:pt idx="850">
                  <c:v>3329</c:v>
                </c:pt>
                <c:pt idx="851">
                  <c:v>3330</c:v>
                </c:pt>
                <c:pt idx="852">
                  <c:v>3330</c:v>
                </c:pt>
                <c:pt idx="853">
                  <c:v>3331</c:v>
                </c:pt>
                <c:pt idx="854">
                  <c:v>3331</c:v>
                </c:pt>
                <c:pt idx="855">
                  <c:v>3332</c:v>
                </c:pt>
                <c:pt idx="856">
                  <c:v>3332</c:v>
                </c:pt>
                <c:pt idx="857">
                  <c:v>3333</c:v>
                </c:pt>
                <c:pt idx="858">
                  <c:v>3333</c:v>
                </c:pt>
                <c:pt idx="859">
                  <c:v>3334</c:v>
                </c:pt>
                <c:pt idx="860">
                  <c:v>3334</c:v>
                </c:pt>
                <c:pt idx="861">
                  <c:v>3335</c:v>
                </c:pt>
                <c:pt idx="862">
                  <c:v>3335</c:v>
                </c:pt>
                <c:pt idx="863">
                  <c:v>3336</c:v>
                </c:pt>
                <c:pt idx="864">
                  <c:v>3336</c:v>
                </c:pt>
                <c:pt idx="865">
                  <c:v>3337</c:v>
                </c:pt>
                <c:pt idx="866">
                  <c:v>3337</c:v>
                </c:pt>
                <c:pt idx="867">
                  <c:v>3338</c:v>
                </c:pt>
                <c:pt idx="868">
                  <c:v>3338</c:v>
                </c:pt>
                <c:pt idx="869">
                  <c:v>3339</c:v>
                </c:pt>
                <c:pt idx="870">
                  <c:v>3339</c:v>
                </c:pt>
                <c:pt idx="871">
                  <c:v>3340</c:v>
                </c:pt>
                <c:pt idx="872">
                  <c:v>3340</c:v>
                </c:pt>
                <c:pt idx="873">
                  <c:v>3341</c:v>
                </c:pt>
                <c:pt idx="874">
                  <c:v>3341</c:v>
                </c:pt>
                <c:pt idx="875">
                  <c:v>3342</c:v>
                </c:pt>
                <c:pt idx="876">
                  <c:v>3342</c:v>
                </c:pt>
                <c:pt idx="877">
                  <c:v>3343</c:v>
                </c:pt>
                <c:pt idx="878">
                  <c:v>3343</c:v>
                </c:pt>
                <c:pt idx="879">
                  <c:v>3344</c:v>
                </c:pt>
                <c:pt idx="880">
                  <c:v>3344</c:v>
                </c:pt>
                <c:pt idx="881">
                  <c:v>3345</c:v>
                </c:pt>
                <c:pt idx="882">
                  <c:v>3345</c:v>
                </c:pt>
                <c:pt idx="883">
                  <c:v>3346</c:v>
                </c:pt>
                <c:pt idx="884">
                  <c:v>3346</c:v>
                </c:pt>
                <c:pt idx="885">
                  <c:v>3347</c:v>
                </c:pt>
                <c:pt idx="886">
                  <c:v>3347</c:v>
                </c:pt>
                <c:pt idx="887">
                  <c:v>3348</c:v>
                </c:pt>
                <c:pt idx="888">
                  <c:v>3348</c:v>
                </c:pt>
                <c:pt idx="889">
                  <c:v>3349</c:v>
                </c:pt>
                <c:pt idx="890">
                  <c:v>3349</c:v>
                </c:pt>
                <c:pt idx="891">
                  <c:v>3350</c:v>
                </c:pt>
                <c:pt idx="892">
                  <c:v>3350</c:v>
                </c:pt>
                <c:pt idx="893">
                  <c:v>3351</c:v>
                </c:pt>
                <c:pt idx="894">
                  <c:v>3351</c:v>
                </c:pt>
                <c:pt idx="895">
                  <c:v>3352</c:v>
                </c:pt>
                <c:pt idx="896">
                  <c:v>3352</c:v>
                </c:pt>
                <c:pt idx="897">
                  <c:v>3353</c:v>
                </c:pt>
                <c:pt idx="898">
                  <c:v>3353</c:v>
                </c:pt>
                <c:pt idx="899">
                  <c:v>3354</c:v>
                </c:pt>
                <c:pt idx="900">
                  <c:v>3354</c:v>
                </c:pt>
                <c:pt idx="901">
                  <c:v>3355</c:v>
                </c:pt>
                <c:pt idx="902">
                  <c:v>3355</c:v>
                </c:pt>
                <c:pt idx="903">
                  <c:v>3356</c:v>
                </c:pt>
                <c:pt idx="904">
                  <c:v>3356</c:v>
                </c:pt>
                <c:pt idx="905">
                  <c:v>3357</c:v>
                </c:pt>
                <c:pt idx="906">
                  <c:v>3357</c:v>
                </c:pt>
                <c:pt idx="907">
                  <c:v>3358</c:v>
                </c:pt>
                <c:pt idx="908">
                  <c:v>3358</c:v>
                </c:pt>
                <c:pt idx="909">
                  <c:v>3359</c:v>
                </c:pt>
                <c:pt idx="910">
                  <c:v>3359</c:v>
                </c:pt>
                <c:pt idx="911">
                  <c:v>3360</c:v>
                </c:pt>
                <c:pt idx="912">
                  <c:v>3360</c:v>
                </c:pt>
                <c:pt idx="913">
                  <c:v>3361</c:v>
                </c:pt>
                <c:pt idx="914">
                  <c:v>3361</c:v>
                </c:pt>
                <c:pt idx="915">
                  <c:v>3362</c:v>
                </c:pt>
                <c:pt idx="916">
                  <c:v>3362</c:v>
                </c:pt>
                <c:pt idx="917">
                  <c:v>3363</c:v>
                </c:pt>
                <c:pt idx="918">
                  <c:v>3363</c:v>
                </c:pt>
                <c:pt idx="919">
                  <c:v>3364</c:v>
                </c:pt>
                <c:pt idx="920">
                  <c:v>3364</c:v>
                </c:pt>
                <c:pt idx="921">
                  <c:v>3365</c:v>
                </c:pt>
                <c:pt idx="922">
                  <c:v>3365</c:v>
                </c:pt>
                <c:pt idx="923">
                  <c:v>3366</c:v>
                </c:pt>
                <c:pt idx="924">
                  <c:v>3366</c:v>
                </c:pt>
                <c:pt idx="925">
                  <c:v>3367</c:v>
                </c:pt>
                <c:pt idx="926">
                  <c:v>3367</c:v>
                </c:pt>
                <c:pt idx="927">
                  <c:v>3368</c:v>
                </c:pt>
                <c:pt idx="928">
                  <c:v>3368</c:v>
                </c:pt>
                <c:pt idx="929">
                  <c:v>3369</c:v>
                </c:pt>
                <c:pt idx="930">
                  <c:v>3369</c:v>
                </c:pt>
                <c:pt idx="931">
                  <c:v>3370</c:v>
                </c:pt>
                <c:pt idx="932">
                  <c:v>3370</c:v>
                </c:pt>
                <c:pt idx="933">
                  <c:v>3371</c:v>
                </c:pt>
                <c:pt idx="934">
                  <c:v>3371</c:v>
                </c:pt>
                <c:pt idx="935">
                  <c:v>3372</c:v>
                </c:pt>
                <c:pt idx="936">
                  <c:v>3372</c:v>
                </c:pt>
                <c:pt idx="937">
                  <c:v>3373</c:v>
                </c:pt>
                <c:pt idx="938">
                  <c:v>3373</c:v>
                </c:pt>
                <c:pt idx="939">
                  <c:v>3374</c:v>
                </c:pt>
                <c:pt idx="940">
                  <c:v>3374</c:v>
                </c:pt>
                <c:pt idx="941">
                  <c:v>3375</c:v>
                </c:pt>
                <c:pt idx="942">
                  <c:v>3375</c:v>
                </c:pt>
                <c:pt idx="943">
                  <c:v>3376</c:v>
                </c:pt>
                <c:pt idx="944">
                  <c:v>3376</c:v>
                </c:pt>
                <c:pt idx="945">
                  <c:v>3377</c:v>
                </c:pt>
                <c:pt idx="946">
                  <c:v>3377</c:v>
                </c:pt>
                <c:pt idx="947">
                  <c:v>3378</c:v>
                </c:pt>
                <c:pt idx="948">
                  <c:v>3378</c:v>
                </c:pt>
                <c:pt idx="949">
                  <c:v>3379</c:v>
                </c:pt>
                <c:pt idx="950">
                  <c:v>3379</c:v>
                </c:pt>
                <c:pt idx="951">
                  <c:v>3380</c:v>
                </c:pt>
                <c:pt idx="952">
                  <c:v>3380</c:v>
                </c:pt>
                <c:pt idx="953">
                  <c:v>3381</c:v>
                </c:pt>
                <c:pt idx="954">
                  <c:v>3381</c:v>
                </c:pt>
                <c:pt idx="955">
                  <c:v>3382</c:v>
                </c:pt>
                <c:pt idx="956">
                  <c:v>3382</c:v>
                </c:pt>
                <c:pt idx="957">
                  <c:v>3384</c:v>
                </c:pt>
                <c:pt idx="958">
                  <c:v>3384</c:v>
                </c:pt>
                <c:pt idx="959">
                  <c:v>3385</c:v>
                </c:pt>
                <c:pt idx="960">
                  <c:v>3385</c:v>
                </c:pt>
                <c:pt idx="961">
                  <c:v>3386</c:v>
                </c:pt>
                <c:pt idx="962">
                  <c:v>3386</c:v>
                </c:pt>
                <c:pt idx="963">
                  <c:v>3387</c:v>
                </c:pt>
                <c:pt idx="964">
                  <c:v>3387</c:v>
                </c:pt>
                <c:pt idx="965">
                  <c:v>3388</c:v>
                </c:pt>
                <c:pt idx="966">
                  <c:v>3388</c:v>
                </c:pt>
                <c:pt idx="967">
                  <c:v>3389</c:v>
                </c:pt>
                <c:pt idx="968">
                  <c:v>3389</c:v>
                </c:pt>
                <c:pt idx="969">
                  <c:v>3390</c:v>
                </c:pt>
                <c:pt idx="970">
                  <c:v>3390</c:v>
                </c:pt>
                <c:pt idx="971">
                  <c:v>3391</c:v>
                </c:pt>
                <c:pt idx="972">
                  <c:v>3391</c:v>
                </c:pt>
                <c:pt idx="973">
                  <c:v>3392</c:v>
                </c:pt>
                <c:pt idx="974">
                  <c:v>3392</c:v>
                </c:pt>
                <c:pt idx="975">
                  <c:v>3393</c:v>
                </c:pt>
                <c:pt idx="976">
                  <c:v>3393</c:v>
                </c:pt>
                <c:pt idx="977">
                  <c:v>3394</c:v>
                </c:pt>
                <c:pt idx="978">
                  <c:v>3394</c:v>
                </c:pt>
                <c:pt idx="979">
                  <c:v>3395</c:v>
                </c:pt>
                <c:pt idx="980">
                  <c:v>3395</c:v>
                </c:pt>
                <c:pt idx="981">
                  <c:v>3396</c:v>
                </c:pt>
                <c:pt idx="982">
                  <c:v>3396</c:v>
                </c:pt>
                <c:pt idx="983">
                  <c:v>3397</c:v>
                </c:pt>
                <c:pt idx="984">
                  <c:v>3397</c:v>
                </c:pt>
                <c:pt idx="985">
                  <c:v>3398</c:v>
                </c:pt>
                <c:pt idx="986">
                  <c:v>3398</c:v>
                </c:pt>
                <c:pt idx="987">
                  <c:v>3399</c:v>
                </c:pt>
                <c:pt idx="988">
                  <c:v>3399</c:v>
                </c:pt>
                <c:pt idx="989">
                  <c:v>3400</c:v>
                </c:pt>
                <c:pt idx="990">
                  <c:v>3400</c:v>
                </c:pt>
                <c:pt idx="991">
                  <c:v>3401</c:v>
                </c:pt>
                <c:pt idx="992">
                  <c:v>3401</c:v>
                </c:pt>
                <c:pt idx="993">
                  <c:v>3402</c:v>
                </c:pt>
                <c:pt idx="994">
                  <c:v>3402</c:v>
                </c:pt>
                <c:pt idx="995">
                  <c:v>3403</c:v>
                </c:pt>
                <c:pt idx="996">
                  <c:v>3403</c:v>
                </c:pt>
                <c:pt idx="997">
                  <c:v>3404</c:v>
                </c:pt>
                <c:pt idx="998">
                  <c:v>3404</c:v>
                </c:pt>
                <c:pt idx="999">
                  <c:v>3405</c:v>
                </c:pt>
                <c:pt idx="1000">
                  <c:v>3405</c:v>
                </c:pt>
                <c:pt idx="1001">
                  <c:v>3504</c:v>
                </c:pt>
              </c:numCache>
            </c:numRef>
          </c:xVal>
          <c:yVal>
            <c:numRef>
              <c:f>Computing!$BF$1111:$BF$2112</c:f>
              <c:numCache>
                <c:formatCode>0.00</c:formatCode>
                <c:ptCount val="1002"/>
                <c:pt idx="0">
                  <c:v>3.0499999999999999E-2</c:v>
                </c:pt>
                <c:pt idx="1">
                  <c:v>-3.2000000000000001E-2</c:v>
                </c:pt>
                <c:pt idx="2">
                  <c:v>-3.2000000000000001E-2</c:v>
                </c:pt>
                <c:pt idx="3">
                  <c:v>-2.4500000000000001E-2</c:v>
                </c:pt>
                <c:pt idx="4">
                  <c:v>-1.2999999999999999E-2</c:v>
                </c:pt>
                <c:pt idx="5">
                  <c:v>-2.9000000000000001E-2</c:v>
                </c:pt>
                <c:pt idx="6">
                  <c:v>0.124</c:v>
                </c:pt>
                <c:pt idx="7">
                  <c:v>8.6499999999999994E-2</c:v>
                </c:pt>
                <c:pt idx="8">
                  <c:v>-2.8500000000000001E-2</c:v>
                </c:pt>
                <c:pt idx="9">
                  <c:v>7.7499999999999999E-2</c:v>
                </c:pt>
                <c:pt idx="10">
                  <c:v>3.1E-2</c:v>
                </c:pt>
                <c:pt idx="11">
                  <c:v>1.9E-2</c:v>
                </c:pt>
                <c:pt idx="12">
                  <c:v>-0.01</c:v>
                </c:pt>
                <c:pt idx="13">
                  <c:v>-1.7500000000000002E-2</c:v>
                </c:pt>
                <c:pt idx="14">
                  <c:v>3.85E-2</c:v>
                </c:pt>
                <c:pt idx="15">
                  <c:v>-1.7999999999999999E-2</c:v>
                </c:pt>
                <c:pt idx="16">
                  <c:v>-2.6499999999999999E-2</c:v>
                </c:pt>
                <c:pt idx="17">
                  <c:v>-5.9499999999999997E-2</c:v>
                </c:pt>
                <c:pt idx="18">
                  <c:v>-4.1500000000000002E-2</c:v>
                </c:pt>
                <c:pt idx="19">
                  <c:v>-0.12</c:v>
                </c:pt>
                <c:pt idx="20">
                  <c:v>-0.10149999999999999</c:v>
                </c:pt>
                <c:pt idx="21">
                  <c:v>-0.115</c:v>
                </c:pt>
                <c:pt idx="22">
                  <c:v>-0.10450000000000001</c:v>
                </c:pt>
                <c:pt idx="23">
                  <c:v>8.0000000000000002E-3</c:v>
                </c:pt>
                <c:pt idx="24">
                  <c:v>-5.7500000000000002E-2</c:v>
                </c:pt>
                <c:pt idx="25">
                  <c:v>-4.5999999999999999E-2</c:v>
                </c:pt>
                <c:pt idx="26">
                  <c:v>-0.05</c:v>
                </c:pt>
                <c:pt idx="27">
                  <c:v>-7.5999999999999998E-2</c:v>
                </c:pt>
                <c:pt idx="28">
                  <c:v>-8.3500000000000005E-2</c:v>
                </c:pt>
                <c:pt idx="29">
                  <c:v>-5.5999999999999994E-2</c:v>
                </c:pt>
                <c:pt idx="30">
                  <c:v>-1.6500000000000001E-2</c:v>
                </c:pt>
                <c:pt idx="31">
                  <c:v>-3.3000000000000002E-2</c:v>
                </c:pt>
                <c:pt idx="32">
                  <c:v>-4.1000000000000002E-2</c:v>
                </c:pt>
                <c:pt idx="33">
                  <c:v>-9.2499999999999999E-2</c:v>
                </c:pt>
                <c:pt idx="34">
                  <c:v>-7.6499999999999999E-2</c:v>
                </c:pt>
                <c:pt idx="35">
                  <c:v>-3.7999999999999999E-2</c:v>
                </c:pt>
                <c:pt idx="36">
                  <c:v>-3.4500000000000003E-2</c:v>
                </c:pt>
                <c:pt idx="37">
                  <c:v>4.2000000000000003E-2</c:v>
                </c:pt>
                <c:pt idx="38">
                  <c:v>-3.9E-2</c:v>
                </c:pt>
                <c:pt idx="39">
                  <c:v>1.7500000000000002E-2</c:v>
                </c:pt>
                <c:pt idx="40">
                  <c:v>-1.5000000000000005E-3</c:v>
                </c:pt>
                <c:pt idx="41">
                  <c:v>-4.5000000000000005E-3</c:v>
                </c:pt>
                <c:pt idx="42">
                  <c:v>-3.4999999999999996E-3</c:v>
                </c:pt>
                <c:pt idx="43">
                  <c:v>8.1000000000000003E-2</c:v>
                </c:pt>
                <c:pt idx="44">
                  <c:v>0.1205</c:v>
                </c:pt>
                <c:pt idx="45">
                  <c:v>0.11549999999999999</c:v>
                </c:pt>
                <c:pt idx="46">
                  <c:v>9.2499999999999999E-2</c:v>
                </c:pt>
                <c:pt idx="47">
                  <c:v>3.85E-2</c:v>
                </c:pt>
                <c:pt idx="48">
                  <c:v>9.0000000000000011E-3</c:v>
                </c:pt>
                <c:pt idx="49">
                  <c:v>4.3000000000000003E-2</c:v>
                </c:pt>
                <c:pt idx="50">
                  <c:v>3.95E-2</c:v>
                </c:pt>
                <c:pt idx="51">
                  <c:v>5.9499999999999997E-2</c:v>
                </c:pt>
                <c:pt idx="52">
                  <c:v>7.5999999999999998E-2</c:v>
                </c:pt>
                <c:pt idx="53">
                  <c:v>7.400000000000001E-2</c:v>
                </c:pt>
                <c:pt idx="54">
                  <c:v>6.6000000000000003E-2</c:v>
                </c:pt>
                <c:pt idx="55">
                  <c:v>7.2499999999999995E-2</c:v>
                </c:pt>
                <c:pt idx="56">
                  <c:v>9.7000000000000003E-2</c:v>
                </c:pt>
                <c:pt idx="57">
                  <c:v>5.6499999999999995E-2</c:v>
                </c:pt>
                <c:pt idx="58">
                  <c:v>3.9E-2</c:v>
                </c:pt>
                <c:pt idx="59">
                  <c:v>6.6500000000000004E-2</c:v>
                </c:pt>
                <c:pt idx="60">
                  <c:v>1.8000000000000002E-2</c:v>
                </c:pt>
                <c:pt idx="61">
                  <c:v>1.6E-2</c:v>
                </c:pt>
                <c:pt idx="62">
                  <c:v>5.5E-2</c:v>
                </c:pt>
                <c:pt idx="63">
                  <c:v>4.3000000000000003E-2</c:v>
                </c:pt>
                <c:pt idx="64">
                  <c:v>3.3000000000000002E-2</c:v>
                </c:pt>
                <c:pt idx="65">
                  <c:v>9.5500000000000002E-2</c:v>
                </c:pt>
                <c:pt idx="66">
                  <c:v>8.6999999999999994E-2</c:v>
                </c:pt>
                <c:pt idx="67">
                  <c:v>3.5500000000000004E-2</c:v>
                </c:pt>
                <c:pt idx="68">
                  <c:v>0.1105</c:v>
                </c:pt>
                <c:pt idx="69">
                  <c:v>0.05</c:v>
                </c:pt>
                <c:pt idx="70">
                  <c:v>-1.15E-2</c:v>
                </c:pt>
                <c:pt idx="71">
                  <c:v>-9.4999999999999998E-3</c:v>
                </c:pt>
                <c:pt idx="72">
                  <c:v>-1.2E-2</c:v>
                </c:pt>
                <c:pt idx="73">
                  <c:v>-7.3000000000000009E-2</c:v>
                </c:pt>
                <c:pt idx="74">
                  <c:v>-0.10849999999999999</c:v>
                </c:pt>
                <c:pt idx="75">
                  <c:v>-5.4999999999999979E-3</c:v>
                </c:pt>
                <c:pt idx="76">
                  <c:v>3.5999999999999997E-2</c:v>
                </c:pt>
                <c:pt idx="77">
                  <c:v>0</c:v>
                </c:pt>
                <c:pt idx="78">
                  <c:v>-7.8E-2</c:v>
                </c:pt>
                <c:pt idx="79">
                  <c:v>1.2E-2</c:v>
                </c:pt>
                <c:pt idx="80">
                  <c:v>1E-3</c:v>
                </c:pt>
                <c:pt idx="81">
                  <c:v>-7.85E-2</c:v>
                </c:pt>
                <c:pt idx="82">
                  <c:v>-5.3000000000000005E-2</c:v>
                </c:pt>
                <c:pt idx="83">
                  <c:v>-5.6999999999999995E-2</c:v>
                </c:pt>
                <c:pt idx="84">
                  <c:v>-0.04</c:v>
                </c:pt>
                <c:pt idx="85">
                  <c:v>-8.0500000000000002E-2</c:v>
                </c:pt>
                <c:pt idx="86">
                  <c:v>-0.05</c:v>
                </c:pt>
                <c:pt idx="87">
                  <c:v>-4.3000000000000003E-2</c:v>
                </c:pt>
                <c:pt idx="88">
                  <c:v>-5.8499999999999996E-2</c:v>
                </c:pt>
                <c:pt idx="89">
                  <c:v>-3.4499999999999996E-2</c:v>
                </c:pt>
                <c:pt idx="90">
                  <c:v>-6.4500000000000002E-2</c:v>
                </c:pt>
                <c:pt idx="91">
                  <c:v>-4.2999999999999997E-2</c:v>
                </c:pt>
                <c:pt idx="92">
                  <c:v>-3.5000000000000003E-2</c:v>
                </c:pt>
                <c:pt idx="93">
                  <c:v>-5.6500000000000002E-2</c:v>
                </c:pt>
                <c:pt idx="94">
                  <c:v>-5.0500000000000003E-2</c:v>
                </c:pt>
                <c:pt idx="95">
                  <c:v>-9.4999999999999998E-3</c:v>
                </c:pt>
                <c:pt idx="96">
                  <c:v>-5.9499999999999997E-2</c:v>
                </c:pt>
                <c:pt idx="97">
                  <c:v>-4.2999999999999997E-2</c:v>
                </c:pt>
                <c:pt idx="98">
                  <c:v>-3.95E-2</c:v>
                </c:pt>
                <c:pt idx="99">
                  <c:v>-3.2000000000000001E-2</c:v>
                </c:pt>
                <c:pt idx="100">
                  <c:v>-4.3000000000000003E-2</c:v>
                </c:pt>
                <c:pt idx="101">
                  <c:v>-7.9000000000000001E-2</c:v>
                </c:pt>
                <c:pt idx="102">
                  <c:v>-3.5000000000000003E-2</c:v>
                </c:pt>
                <c:pt idx="103">
                  <c:v>-7.4499999999999997E-2</c:v>
                </c:pt>
                <c:pt idx="104">
                  <c:v>-0.1205</c:v>
                </c:pt>
                <c:pt idx="105">
                  <c:v>-5.8499999999999996E-2</c:v>
                </c:pt>
                <c:pt idx="106">
                  <c:v>-6.2E-2</c:v>
                </c:pt>
                <c:pt idx="107">
                  <c:v>-7.5999999999999998E-2</c:v>
                </c:pt>
                <c:pt idx="108">
                  <c:v>-6.7000000000000004E-2</c:v>
                </c:pt>
                <c:pt idx="109">
                  <c:v>-5.0500000000000003E-2</c:v>
                </c:pt>
                <c:pt idx="110">
                  <c:v>-2.9499999999999998E-2</c:v>
                </c:pt>
                <c:pt idx="111">
                  <c:v>-6.0999999999999999E-2</c:v>
                </c:pt>
                <c:pt idx="112">
                  <c:v>-6.4500000000000002E-2</c:v>
                </c:pt>
                <c:pt idx="113">
                  <c:v>-3.2000000000000001E-2</c:v>
                </c:pt>
                <c:pt idx="114">
                  <c:v>-6.6500000000000004E-2</c:v>
                </c:pt>
                <c:pt idx="115">
                  <c:v>-3.7499999999999999E-2</c:v>
                </c:pt>
                <c:pt idx="116">
                  <c:v>-1.7500000000000002E-2</c:v>
                </c:pt>
                <c:pt idx="117">
                  <c:v>-1.0500000000000001E-2</c:v>
                </c:pt>
                <c:pt idx="118">
                  <c:v>-1.7000000000000001E-2</c:v>
                </c:pt>
                <c:pt idx="119">
                  <c:v>-2.75E-2</c:v>
                </c:pt>
                <c:pt idx="120">
                  <c:v>-3.5000000000000003E-2</c:v>
                </c:pt>
                <c:pt idx="121">
                  <c:v>-2.3E-2</c:v>
                </c:pt>
                <c:pt idx="122">
                  <c:v>-1.3500000000000002E-2</c:v>
                </c:pt>
                <c:pt idx="123">
                  <c:v>6.6500000000000004E-2</c:v>
                </c:pt>
                <c:pt idx="124">
                  <c:v>2.0500000000000001E-2</c:v>
                </c:pt>
                <c:pt idx="125">
                  <c:v>2.5000000000000001E-2</c:v>
                </c:pt>
                <c:pt idx="126">
                  <c:v>4.1499999999999995E-2</c:v>
                </c:pt>
                <c:pt idx="127">
                  <c:v>4.6571428571428569E-2</c:v>
                </c:pt>
                <c:pt idx="128">
                  <c:v>5.0000000000000001E-3</c:v>
                </c:pt>
                <c:pt idx="129">
                  <c:v>2.0000000000000018E-3</c:v>
                </c:pt>
                <c:pt idx="130">
                  <c:v>-1.7000000000000001E-2</c:v>
                </c:pt>
                <c:pt idx="131">
                  <c:v>0.1</c:v>
                </c:pt>
                <c:pt idx="132">
                  <c:v>-2.7E-2</c:v>
                </c:pt>
                <c:pt idx="133">
                  <c:v>6.7500000000000004E-2</c:v>
                </c:pt>
                <c:pt idx="134">
                  <c:v>1.8499999999999999E-2</c:v>
                </c:pt>
                <c:pt idx="135">
                  <c:v>0.10757142857142857</c:v>
                </c:pt>
                <c:pt idx="136">
                  <c:v>5.8785714285714288E-2</c:v>
                </c:pt>
                <c:pt idx="137">
                  <c:v>0.12110714285714284</c:v>
                </c:pt>
                <c:pt idx="138">
                  <c:v>4.1964285714285711E-2</c:v>
                </c:pt>
                <c:pt idx="139">
                  <c:v>4.4999999999999998E-2</c:v>
                </c:pt>
                <c:pt idx="140">
                  <c:v>-2.8499999999999998E-2</c:v>
                </c:pt>
                <c:pt idx="141">
                  <c:v>2.9499999999999998E-2</c:v>
                </c:pt>
                <c:pt idx="142">
                  <c:v>-3.7000000000000005E-2</c:v>
                </c:pt>
                <c:pt idx="143">
                  <c:v>-6.7000000000000011E-3</c:v>
                </c:pt>
                <c:pt idx="144">
                  <c:v>8.5000000000000006E-3</c:v>
                </c:pt>
                <c:pt idx="145">
                  <c:v>-2.1000000000000001E-2</c:v>
                </c:pt>
                <c:pt idx="146">
                  <c:v>-2.2499999999999999E-2</c:v>
                </c:pt>
                <c:pt idx="147">
                  <c:v>5.3999999999999999E-2</c:v>
                </c:pt>
                <c:pt idx="148">
                  <c:v>4.4000000000000004E-2</c:v>
                </c:pt>
                <c:pt idx="149">
                  <c:v>3.7499999999999999E-2</c:v>
                </c:pt>
                <c:pt idx="150">
                  <c:v>-6.4000000000000001E-2</c:v>
                </c:pt>
                <c:pt idx="151">
                  <c:v>9.7500000000000003E-2</c:v>
                </c:pt>
                <c:pt idx="152">
                  <c:v>2E-3</c:v>
                </c:pt>
                <c:pt idx="153">
                  <c:v>-6.0499999999999998E-2</c:v>
                </c:pt>
                <c:pt idx="154">
                  <c:v>7.0999999999999994E-2</c:v>
                </c:pt>
                <c:pt idx="155">
                  <c:v>8.4499999999999992E-2</c:v>
                </c:pt>
                <c:pt idx="156">
                  <c:v>-1.8499999999999999E-2</c:v>
                </c:pt>
                <c:pt idx="157">
                  <c:v>7.9500000000000001E-2</c:v>
                </c:pt>
                <c:pt idx="158">
                  <c:v>4.7500000000000001E-2</c:v>
                </c:pt>
                <c:pt idx="159">
                  <c:v>4.0000000000000001E-3</c:v>
                </c:pt>
                <c:pt idx="160">
                  <c:v>0</c:v>
                </c:pt>
                <c:pt idx="161">
                  <c:v>-3.4500000000000003E-2</c:v>
                </c:pt>
                <c:pt idx="162">
                  <c:v>1.7000000000000001E-2</c:v>
                </c:pt>
                <c:pt idx="163">
                  <c:v>0.107</c:v>
                </c:pt>
                <c:pt idx="164">
                  <c:v>3.2000000000000001E-2</c:v>
                </c:pt>
                <c:pt idx="165">
                  <c:v>5.3499999999999999E-2</c:v>
                </c:pt>
                <c:pt idx="166">
                  <c:v>5.3499999999999999E-2</c:v>
                </c:pt>
                <c:pt idx="167">
                  <c:v>-9.4999999999999998E-3</c:v>
                </c:pt>
                <c:pt idx="168">
                  <c:v>-4.3499999999999997E-2</c:v>
                </c:pt>
                <c:pt idx="169">
                  <c:v>-5.8499999999999996E-2</c:v>
                </c:pt>
                <c:pt idx="170">
                  <c:v>-2.0499999999999997E-2</c:v>
                </c:pt>
                <c:pt idx="171">
                  <c:v>1.0499999999999999E-2</c:v>
                </c:pt>
                <c:pt idx="172">
                  <c:v>-4.0000000000000001E-3</c:v>
                </c:pt>
                <c:pt idx="173">
                  <c:v>-2.4E-2</c:v>
                </c:pt>
                <c:pt idx="174">
                  <c:v>4.0000000000000001E-3</c:v>
                </c:pt>
                <c:pt idx="175">
                  <c:v>1.8500000000000003E-2</c:v>
                </c:pt>
                <c:pt idx="176">
                  <c:v>-0.03</c:v>
                </c:pt>
                <c:pt idx="177">
                  <c:v>7.000000000000001E-3</c:v>
                </c:pt>
                <c:pt idx="178">
                  <c:v>-9.4999999999999998E-3</c:v>
                </c:pt>
                <c:pt idx="179">
                  <c:v>-3.6000000000000004E-2</c:v>
                </c:pt>
                <c:pt idx="180">
                  <c:v>-3.1E-2</c:v>
                </c:pt>
                <c:pt idx="181">
                  <c:v>-2.9500000000000002E-2</c:v>
                </c:pt>
                <c:pt idx="182">
                  <c:v>-2.9499999999999998E-2</c:v>
                </c:pt>
                <c:pt idx="183">
                  <c:v>1.6499999999999997E-2</c:v>
                </c:pt>
                <c:pt idx="184">
                  <c:v>-3.5000000000000003E-2</c:v>
                </c:pt>
                <c:pt idx="185">
                  <c:v>-4.8500000000000001E-2</c:v>
                </c:pt>
                <c:pt idx="186">
                  <c:v>9.4999999999999998E-3</c:v>
                </c:pt>
                <c:pt idx="187">
                  <c:v>-2.8999999999999998E-2</c:v>
                </c:pt>
                <c:pt idx="188">
                  <c:v>-3.5500000000000004E-2</c:v>
                </c:pt>
                <c:pt idx="189">
                  <c:v>1.3000000000000001E-2</c:v>
                </c:pt>
                <c:pt idx="190">
                  <c:v>-1.7999999999999999E-2</c:v>
                </c:pt>
                <c:pt idx="191">
                  <c:v>-0.03</c:v>
                </c:pt>
                <c:pt idx="192">
                  <c:v>-1.5E-3</c:v>
                </c:pt>
                <c:pt idx="193">
                  <c:v>3.0000000000000001E-3</c:v>
                </c:pt>
                <c:pt idx="194">
                  <c:v>-1.4999999999999996E-3</c:v>
                </c:pt>
                <c:pt idx="195">
                  <c:v>1.0999999999999999E-2</c:v>
                </c:pt>
                <c:pt idx="196">
                  <c:v>-1.7000000000000001E-2</c:v>
                </c:pt>
                <c:pt idx="197">
                  <c:v>5.4999999999999997E-3</c:v>
                </c:pt>
                <c:pt idx="198">
                  <c:v>-0.01</c:v>
                </c:pt>
                <c:pt idx="199">
                  <c:v>-1.6500000000000001E-2</c:v>
                </c:pt>
                <c:pt idx="200">
                  <c:v>3.0000000000000001E-3</c:v>
                </c:pt>
                <c:pt idx="201">
                  <c:v>-1.95E-2</c:v>
                </c:pt>
                <c:pt idx="202">
                  <c:v>-8.9999999999999993E-3</c:v>
                </c:pt>
                <c:pt idx="203">
                  <c:v>-8.0000000000000002E-3</c:v>
                </c:pt>
                <c:pt idx="204">
                  <c:v>-2.75E-2</c:v>
                </c:pt>
                <c:pt idx="205">
                  <c:v>-5.1500000000000004E-2</c:v>
                </c:pt>
                <c:pt idx="206">
                  <c:v>-0.03</c:v>
                </c:pt>
                <c:pt idx="207">
                  <c:v>-1.2500000000000001E-2</c:v>
                </c:pt>
                <c:pt idx="208">
                  <c:v>-4.1999999999999996E-2</c:v>
                </c:pt>
                <c:pt idx="209">
                  <c:v>-3.2500000000000001E-2</c:v>
                </c:pt>
                <c:pt idx="210">
                  <c:v>-4.9000000000000002E-2</c:v>
                </c:pt>
                <c:pt idx="211">
                  <c:v>-1.9E-2</c:v>
                </c:pt>
                <c:pt idx="212">
                  <c:v>-0.03</c:v>
                </c:pt>
                <c:pt idx="213">
                  <c:v>-5.7500000000000002E-2</c:v>
                </c:pt>
                <c:pt idx="214">
                  <c:v>-3.0499999999999999E-2</c:v>
                </c:pt>
                <c:pt idx="215">
                  <c:v>-4.65E-2</c:v>
                </c:pt>
                <c:pt idx="216">
                  <c:v>-5.8500000000000003E-2</c:v>
                </c:pt>
                <c:pt idx="217">
                  <c:v>-2.75E-2</c:v>
                </c:pt>
                <c:pt idx="218">
                  <c:v>-2.6000000000000002E-2</c:v>
                </c:pt>
                <c:pt idx="219">
                  <c:v>-5.3000000000000005E-2</c:v>
                </c:pt>
                <c:pt idx="220">
                  <c:v>-7.5999999999999998E-2</c:v>
                </c:pt>
                <c:pt idx="221">
                  <c:v>-0.03</c:v>
                </c:pt>
                <c:pt idx="222">
                  <c:v>-8.3499999999999991E-2</c:v>
                </c:pt>
                <c:pt idx="223">
                  <c:v>-1.2500000000000001E-2</c:v>
                </c:pt>
                <c:pt idx="224">
                  <c:v>-3.6999999999999998E-2</c:v>
                </c:pt>
                <c:pt idx="225">
                  <c:v>-4.8000000000000001E-2</c:v>
                </c:pt>
                <c:pt idx="226">
                  <c:v>-6.7500000000000004E-2</c:v>
                </c:pt>
                <c:pt idx="227">
                  <c:v>-9.0000000000000011E-3</c:v>
                </c:pt>
                <c:pt idx="228">
                  <c:v>-3.2500000000000001E-2</c:v>
                </c:pt>
                <c:pt idx="229">
                  <c:v>-4.8500000000000001E-2</c:v>
                </c:pt>
                <c:pt idx="230">
                  <c:v>-1.4999999999999999E-2</c:v>
                </c:pt>
                <c:pt idx="231">
                  <c:v>-4.0500000000000001E-2</c:v>
                </c:pt>
                <c:pt idx="232">
                  <c:v>-0.08</c:v>
                </c:pt>
                <c:pt idx="233">
                  <c:v>-5.0500000000000003E-2</c:v>
                </c:pt>
                <c:pt idx="234">
                  <c:v>-6.6000000000000003E-2</c:v>
                </c:pt>
                <c:pt idx="235">
                  <c:v>-2.8499999999999998E-2</c:v>
                </c:pt>
                <c:pt idx="236">
                  <c:v>-7.4500000000000011E-2</c:v>
                </c:pt>
                <c:pt idx="237">
                  <c:v>-4.9000000000000002E-2</c:v>
                </c:pt>
                <c:pt idx="238">
                  <c:v>-8.1000000000000003E-2</c:v>
                </c:pt>
                <c:pt idx="239">
                  <c:v>-3.0499999999999999E-2</c:v>
                </c:pt>
                <c:pt idx="240">
                  <c:v>-1.0499999999999999E-2</c:v>
                </c:pt>
                <c:pt idx="241">
                  <c:v>1.2E-2</c:v>
                </c:pt>
                <c:pt idx="242">
                  <c:v>-1.4499999999999999E-2</c:v>
                </c:pt>
                <c:pt idx="243">
                  <c:v>2.1499999999999998E-2</c:v>
                </c:pt>
                <c:pt idx="244">
                  <c:v>1.55E-2</c:v>
                </c:pt>
                <c:pt idx="245">
                  <c:v>9.4999999999999998E-3</c:v>
                </c:pt>
                <c:pt idx="246">
                  <c:v>2.1500000000000002E-2</c:v>
                </c:pt>
                <c:pt idx="247">
                  <c:v>-2.8999999999999998E-2</c:v>
                </c:pt>
                <c:pt idx="248">
                  <c:v>-5.3999999999999999E-2</c:v>
                </c:pt>
                <c:pt idx="249">
                  <c:v>-4.3499999999999997E-2</c:v>
                </c:pt>
                <c:pt idx="250">
                  <c:v>-3.85E-2</c:v>
                </c:pt>
                <c:pt idx="251">
                  <c:v>-5.0000000000000001E-3</c:v>
                </c:pt>
                <c:pt idx="252">
                  <c:v>-1.7999999999999999E-2</c:v>
                </c:pt>
                <c:pt idx="253">
                  <c:v>-4.1999999999999996E-2</c:v>
                </c:pt>
                <c:pt idx="254">
                  <c:v>-2.7E-2</c:v>
                </c:pt>
                <c:pt idx="255">
                  <c:v>-0.01</c:v>
                </c:pt>
                <c:pt idx="256">
                  <c:v>-5.4999999999999997E-3</c:v>
                </c:pt>
                <c:pt idx="257">
                  <c:v>-2.8500000000000001E-2</c:v>
                </c:pt>
                <c:pt idx="258">
                  <c:v>-3.3000000000000002E-2</c:v>
                </c:pt>
                <c:pt idx="259">
                  <c:v>-2.3E-2</c:v>
                </c:pt>
                <c:pt idx="260">
                  <c:v>-6.1499999999999999E-2</c:v>
                </c:pt>
                <c:pt idx="261">
                  <c:v>-7.7499999999999999E-2</c:v>
                </c:pt>
                <c:pt idx="262">
                  <c:v>-6.6000000000000003E-2</c:v>
                </c:pt>
                <c:pt idx="263">
                  <c:v>-3.2500000000000001E-2</c:v>
                </c:pt>
                <c:pt idx="264">
                  <c:v>-3.2500000000000001E-2</c:v>
                </c:pt>
                <c:pt idx="265">
                  <c:v>-1.3000000000000001E-2</c:v>
                </c:pt>
                <c:pt idx="266">
                  <c:v>-0.05</c:v>
                </c:pt>
                <c:pt idx="267">
                  <c:v>-3.4600000000000006E-2</c:v>
                </c:pt>
                <c:pt idx="268">
                  <c:v>-6.13E-2</c:v>
                </c:pt>
                <c:pt idx="269">
                  <c:v>-2.4100000000000003E-2</c:v>
                </c:pt>
                <c:pt idx="270">
                  <c:v>4.3368086899420177E-19</c:v>
                </c:pt>
                <c:pt idx="271">
                  <c:v>0</c:v>
                </c:pt>
                <c:pt idx="272">
                  <c:v>-1.0999999999999999E-2</c:v>
                </c:pt>
                <c:pt idx="273">
                  <c:v>-8.9999999999999993E-3</c:v>
                </c:pt>
                <c:pt idx="274">
                  <c:v>8.3000000000000001E-3</c:v>
                </c:pt>
                <c:pt idx="275">
                  <c:v>3.3399999999999999E-2</c:v>
                </c:pt>
                <c:pt idx="276">
                  <c:v>-7.6999999999999985E-3</c:v>
                </c:pt>
                <c:pt idx="277">
                  <c:v>3.9300000000000002E-2</c:v>
                </c:pt>
                <c:pt idx="278">
                  <c:v>6.7999999999999996E-3</c:v>
                </c:pt>
                <c:pt idx="279">
                  <c:v>3.3500000000000002E-2</c:v>
                </c:pt>
                <c:pt idx="280">
                  <c:v>3.3000000000000002E-2</c:v>
                </c:pt>
                <c:pt idx="281">
                  <c:v>-5.9999999999999993E-3</c:v>
                </c:pt>
                <c:pt idx="282">
                  <c:v>0</c:v>
                </c:pt>
                <c:pt idx="283">
                  <c:v>-1.7000000000000001E-2</c:v>
                </c:pt>
                <c:pt idx="284">
                  <c:v>-1.5600000000000001E-2</c:v>
                </c:pt>
                <c:pt idx="285">
                  <c:v>1.6200000000000003E-2</c:v>
                </c:pt>
                <c:pt idx="286">
                  <c:v>-1.6200000000000003E-2</c:v>
                </c:pt>
                <c:pt idx="287">
                  <c:v>-4.02E-2</c:v>
                </c:pt>
                <c:pt idx="288">
                  <c:v>-3.0833333333333338E-2</c:v>
                </c:pt>
                <c:pt idx="289">
                  <c:v>-1.5900000000000001E-2</c:v>
                </c:pt>
                <c:pt idx="290">
                  <c:v>1.4E-3</c:v>
                </c:pt>
                <c:pt idx="291">
                  <c:v>1.0999999999999999E-2</c:v>
                </c:pt>
                <c:pt idx="292">
                  <c:v>-4.1500000000000002E-2</c:v>
                </c:pt>
                <c:pt idx="293">
                  <c:v>-5.1500000000000004E-2</c:v>
                </c:pt>
                <c:pt idx="294">
                  <c:v>9.4999999999999998E-3</c:v>
                </c:pt>
                <c:pt idx="295">
                  <c:v>3.5699999999999996E-2</c:v>
                </c:pt>
                <c:pt idx="296">
                  <c:v>-2.75E-2</c:v>
                </c:pt>
                <c:pt idx="297">
                  <c:v>-5.0000000000000001E-4</c:v>
                </c:pt>
                <c:pt idx="298">
                  <c:v>1.9400000000000001E-2</c:v>
                </c:pt>
                <c:pt idx="299">
                  <c:v>2.5399999999999999E-2</c:v>
                </c:pt>
                <c:pt idx="300">
                  <c:v>4.48E-2</c:v>
                </c:pt>
                <c:pt idx="301">
                  <c:v>1.8100000000000002E-2</c:v>
                </c:pt>
                <c:pt idx="302">
                  <c:v>-1.0000000000000026E-4</c:v>
                </c:pt>
                <c:pt idx="303">
                  <c:v>1.4499999999999999E-2</c:v>
                </c:pt>
                <c:pt idx="304">
                  <c:v>-1.2500000000000001E-2</c:v>
                </c:pt>
                <c:pt idx="305">
                  <c:v>2.2499999999999999E-2</c:v>
                </c:pt>
                <c:pt idx="306">
                  <c:v>1.4999999999999999E-2</c:v>
                </c:pt>
                <c:pt idx="307">
                  <c:v>4.9000000000000002E-2</c:v>
                </c:pt>
                <c:pt idx="308">
                  <c:v>6.2599999999999989E-2</c:v>
                </c:pt>
                <c:pt idx="309">
                  <c:v>5.0200000000000002E-2</c:v>
                </c:pt>
                <c:pt idx="310">
                  <c:v>4.0899999999999999E-2</c:v>
                </c:pt>
                <c:pt idx="311">
                  <c:v>-1.2500000000000001E-2</c:v>
                </c:pt>
                <c:pt idx="312">
                  <c:v>5.0000000000000001E-4</c:v>
                </c:pt>
                <c:pt idx="313">
                  <c:v>1.0500000000000001E-2</c:v>
                </c:pt>
                <c:pt idx="314">
                  <c:v>2.8000000000000001E-2</c:v>
                </c:pt>
                <c:pt idx="315">
                  <c:v>2.7E-2</c:v>
                </c:pt>
                <c:pt idx="316">
                  <c:v>-1.8000000000000002E-2</c:v>
                </c:pt>
                <c:pt idx="317">
                  <c:v>5.0000000000000001E-3</c:v>
                </c:pt>
                <c:pt idx="318">
                  <c:v>-2.8499999999999998E-2</c:v>
                </c:pt>
                <c:pt idx="319">
                  <c:v>3.5400000000000001E-2</c:v>
                </c:pt>
                <c:pt idx="320">
                  <c:v>3.32E-2</c:v>
                </c:pt>
                <c:pt idx="321">
                  <c:v>2.1400000000000002E-2</c:v>
                </c:pt>
                <c:pt idx="322">
                  <c:v>2.6200000000000001E-2</c:v>
                </c:pt>
                <c:pt idx="323">
                  <c:v>7.1999999999999981E-3</c:v>
                </c:pt>
                <c:pt idx="324">
                  <c:v>6.4000000000000012E-3</c:v>
                </c:pt>
                <c:pt idx="325">
                  <c:v>6.4000000000000012E-3</c:v>
                </c:pt>
                <c:pt idx="326">
                  <c:v>-8.1000000000000013E-3</c:v>
                </c:pt>
                <c:pt idx="327">
                  <c:v>7.3599999999999999E-2</c:v>
                </c:pt>
                <c:pt idx="328">
                  <c:v>3.6799999999999999E-2</c:v>
                </c:pt>
                <c:pt idx="329">
                  <c:v>5.0700000000000002E-2</c:v>
                </c:pt>
                <c:pt idx="330">
                  <c:v>4.3200000000000002E-2</c:v>
                </c:pt>
                <c:pt idx="331">
                  <c:v>4.2200000000000001E-2</c:v>
                </c:pt>
                <c:pt idx="332">
                  <c:v>3.8999999999999998E-3</c:v>
                </c:pt>
                <c:pt idx="333">
                  <c:v>3.5699999999999996E-2</c:v>
                </c:pt>
                <c:pt idx="334">
                  <c:v>3.1799999999999995E-2</c:v>
                </c:pt>
                <c:pt idx="335">
                  <c:v>3.3500000000000002E-2</c:v>
                </c:pt>
                <c:pt idx="336">
                  <c:v>2.3E-2</c:v>
                </c:pt>
                <c:pt idx="337">
                  <c:v>3.85E-2</c:v>
                </c:pt>
                <c:pt idx="338">
                  <c:v>3.6000000000000004E-2</c:v>
                </c:pt>
                <c:pt idx="339">
                  <c:v>2.2000000000000002E-2</c:v>
                </c:pt>
                <c:pt idx="340">
                  <c:v>2.5999999999999999E-2</c:v>
                </c:pt>
                <c:pt idx="341">
                  <c:v>4.3999999999999997E-2</c:v>
                </c:pt>
                <c:pt idx="342">
                  <c:v>3.85E-2</c:v>
                </c:pt>
                <c:pt idx="343">
                  <c:v>5.4999999999999997E-3</c:v>
                </c:pt>
                <c:pt idx="344">
                  <c:v>4.65E-2</c:v>
                </c:pt>
                <c:pt idx="345">
                  <c:v>7.2999999999999995E-2</c:v>
                </c:pt>
                <c:pt idx="346">
                  <c:v>7.4999999999999997E-2</c:v>
                </c:pt>
                <c:pt idx="347">
                  <c:v>1.4499999999999999E-2</c:v>
                </c:pt>
                <c:pt idx="348">
                  <c:v>3.4000000000000002E-2</c:v>
                </c:pt>
                <c:pt idx="349">
                  <c:v>2.2499999999999999E-2</c:v>
                </c:pt>
                <c:pt idx="350">
                  <c:v>3.15E-2</c:v>
                </c:pt>
                <c:pt idx="351">
                  <c:v>4.5999999999999999E-2</c:v>
                </c:pt>
                <c:pt idx="352">
                  <c:v>3.3500000000000002E-2</c:v>
                </c:pt>
                <c:pt idx="353">
                  <c:v>3.1E-2</c:v>
                </c:pt>
                <c:pt idx="354">
                  <c:v>1.4500000000000001E-2</c:v>
                </c:pt>
                <c:pt idx="355">
                  <c:v>0.13700000000000001</c:v>
                </c:pt>
                <c:pt idx="356">
                  <c:v>0.11299999999999999</c:v>
                </c:pt>
                <c:pt idx="357">
                  <c:v>8.4499999999999992E-2</c:v>
                </c:pt>
                <c:pt idx="358">
                  <c:v>0.10300000000000001</c:v>
                </c:pt>
                <c:pt idx="359">
                  <c:v>6.9500000000000006E-2</c:v>
                </c:pt>
                <c:pt idx="360">
                  <c:v>6.7000000000000004E-2</c:v>
                </c:pt>
                <c:pt idx="361">
                  <c:v>6.0999999999999999E-2</c:v>
                </c:pt>
                <c:pt idx="362">
                  <c:v>5.8999999999999997E-2</c:v>
                </c:pt>
                <c:pt idx="363">
                  <c:v>0.13550000000000001</c:v>
                </c:pt>
                <c:pt idx="364">
                  <c:v>0.13500000000000001</c:v>
                </c:pt>
                <c:pt idx="365">
                  <c:v>4.65E-2</c:v>
                </c:pt>
                <c:pt idx="366">
                  <c:v>0.13200000000000001</c:v>
                </c:pt>
                <c:pt idx="367">
                  <c:v>8.1000000000000003E-2</c:v>
                </c:pt>
                <c:pt idx="368">
                  <c:v>0.08</c:v>
                </c:pt>
                <c:pt idx="369">
                  <c:v>0.08</c:v>
                </c:pt>
                <c:pt idx="370">
                  <c:v>0.08</c:v>
                </c:pt>
                <c:pt idx="371">
                  <c:v>0.05</c:v>
                </c:pt>
                <c:pt idx="372">
                  <c:v>7.5499999999999998E-2</c:v>
                </c:pt>
                <c:pt idx="373">
                  <c:v>8.1500000000000003E-2</c:v>
                </c:pt>
                <c:pt idx="374">
                  <c:v>7.4999999999999997E-2</c:v>
                </c:pt>
                <c:pt idx="375">
                  <c:v>6.1499999999999999E-2</c:v>
                </c:pt>
                <c:pt idx="376">
                  <c:v>4.5499999999999999E-2</c:v>
                </c:pt>
                <c:pt idx="377">
                  <c:v>7.0500000000000007E-2</c:v>
                </c:pt>
                <c:pt idx="378">
                  <c:v>7.1000000000000008E-2</c:v>
                </c:pt>
                <c:pt idx="379">
                  <c:v>9.5500000000000002E-2</c:v>
                </c:pt>
                <c:pt idx="380">
                  <c:v>9.1499999999999998E-2</c:v>
                </c:pt>
                <c:pt idx="381">
                  <c:v>8.8999999999999996E-2</c:v>
                </c:pt>
                <c:pt idx="382">
                  <c:v>5.8499999999999996E-2</c:v>
                </c:pt>
                <c:pt idx="383">
                  <c:v>7.1499999999999994E-2</c:v>
                </c:pt>
                <c:pt idx="384">
                  <c:v>6.4500000000000002E-2</c:v>
                </c:pt>
                <c:pt idx="385">
                  <c:v>6.3500000000000001E-2</c:v>
                </c:pt>
                <c:pt idx="386">
                  <c:v>6.8500000000000005E-2</c:v>
                </c:pt>
                <c:pt idx="387">
                  <c:v>3.2500000000000001E-2</c:v>
                </c:pt>
                <c:pt idx="388">
                  <c:v>4.2500000000000003E-2</c:v>
                </c:pt>
                <c:pt idx="389">
                  <c:v>4.2000000000000003E-2</c:v>
                </c:pt>
                <c:pt idx="390">
                  <c:v>6.5000000000000002E-2</c:v>
                </c:pt>
                <c:pt idx="391">
                  <c:v>5.7500000000000002E-2</c:v>
                </c:pt>
                <c:pt idx="392">
                  <c:v>1.9E-2</c:v>
                </c:pt>
                <c:pt idx="393">
                  <c:v>5.8999999999999997E-2</c:v>
                </c:pt>
                <c:pt idx="394">
                  <c:v>0.10100000000000001</c:v>
                </c:pt>
                <c:pt idx="395">
                  <c:v>9.1999999999999998E-2</c:v>
                </c:pt>
                <c:pt idx="396">
                  <c:v>7.4499999999999997E-2</c:v>
                </c:pt>
                <c:pt idx="397">
                  <c:v>8.8999999999999996E-2</c:v>
                </c:pt>
                <c:pt idx="398">
                  <c:v>5.2499999999999998E-2</c:v>
                </c:pt>
                <c:pt idx="399">
                  <c:v>7.2000000000000008E-2</c:v>
                </c:pt>
                <c:pt idx="400">
                  <c:v>4.5499999999999999E-2</c:v>
                </c:pt>
                <c:pt idx="401">
                  <c:v>7.7499999999999999E-2</c:v>
                </c:pt>
                <c:pt idx="402">
                  <c:v>4.2999999999999997E-2</c:v>
                </c:pt>
                <c:pt idx="403">
                  <c:v>0.10600000000000001</c:v>
                </c:pt>
                <c:pt idx="404">
                  <c:v>6.8000000000000005E-2</c:v>
                </c:pt>
                <c:pt idx="405">
                  <c:v>4.7500000000000001E-2</c:v>
                </c:pt>
                <c:pt idx="406">
                  <c:v>5.9000000000000004E-2</c:v>
                </c:pt>
                <c:pt idx="407">
                  <c:v>2.75E-2</c:v>
                </c:pt>
                <c:pt idx="408">
                  <c:v>9.0499999999999997E-2</c:v>
                </c:pt>
                <c:pt idx="409">
                  <c:v>3.95E-2</c:v>
                </c:pt>
                <c:pt idx="410">
                  <c:v>1.6E-2</c:v>
                </c:pt>
                <c:pt idx="411">
                  <c:v>5.6500000000000002E-2</c:v>
                </c:pt>
                <c:pt idx="412">
                  <c:v>7.7499999999999999E-2</c:v>
                </c:pt>
                <c:pt idx="413">
                  <c:v>1.6E-2</c:v>
                </c:pt>
                <c:pt idx="414">
                  <c:v>6.6500000000000004E-2</c:v>
                </c:pt>
                <c:pt idx="415">
                  <c:v>6.3500000000000001E-2</c:v>
                </c:pt>
                <c:pt idx="416">
                  <c:v>7.4999999999999997E-2</c:v>
                </c:pt>
                <c:pt idx="417">
                  <c:v>3.3500000000000002E-2</c:v>
                </c:pt>
                <c:pt idx="418">
                  <c:v>7.6999999999999999E-2</c:v>
                </c:pt>
                <c:pt idx="419">
                  <c:v>6.6000000000000003E-2</c:v>
                </c:pt>
                <c:pt idx="420">
                  <c:v>5.3000000000000005E-2</c:v>
                </c:pt>
                <c:pt idx="421">
                  <c:v>0.14399999999999999</c:v>
                </c:pt>
                <c:pt idx="422">
                  <c:v>0.14600000000000002</c:v>
                </c:pt>
                <c:pt idx="423">
                  <c:v>9.1499999999999998E-2</c:v>
                </c:pt>
                <c:pt idx="424">
                  <c:v>0.1125</c:v>
                </c:pt>
                <c:pt idx="425">
                  <c:v>0.129</c:v>
                </c:pt>
                <c:pt idx="426">
                  <c:v>0.1515</c:v>
                </c:pt>
                <c:pt idx="427">
                  <c:v>8.1000000000000003E-2</c:v>
                </c:pt>
                <c:pt idx="428">
                  <c:v>0.10150000000000001</c:v>
                </c:pt>
                <c:pt idx="429">
                  <c:v>0.186</c:v>
                </c:pt>
                <c:pt idx="430">
                  <c:v>0.10850000000000001</c:v>
                </c:pt>
                <c:pt idx="431">
                  <c:v>-1.5000000000000005E-3</c:v>
                </c:pt>
                <c:pt idx="432">
                  <c:v>8.9999999999999993E-3</c:v>
                </c:pt>
                <c:pt idx="433">
                  <c:v>6.8499999999999991E-2</c:v>
                </c:pt>
                <c:pt idx="434">
                  <c:v>0.11799999999999999</c:v>
                </c:pt>
                <c:pt idx="435">
                  <c:v>0.105</c:v>
                </c:pt>
                <c:pt idx="436">
                  <c:v>0.124</c:v>
                </c:pt>
                <c:pt idx="437">
                  <c:v>9.8500000000000004E-2</c:v>
                </c:pt>
                <c:pt idx="438">
                  <c:v>0.13600000000000001</c:v>
                </c:pt>
                <c:pt idx="439">
                  <c:v>1.6E-2</c:v>
                </c:pt>
                <c:pt idx="440">
                  <c:v>0.02</c:v>
                </c:pt>
                <c:pt idx="441">
                  <c:v>7.1499999999999994E-2</c:v>
                </c:pt>
                <c:pt idx="442">
                  <c:v>4.7500000000000001E-2</c:v>
                </c:pt>
                <c:pt idx="443">
                  <c:v>7.9500000000000001E-2</c:v>
                </c:pt>
                <c:pt idx="444">
                  <c:v>6.8500000000000005E-2</c:v>
                </c:pt>
                <c:pt idx="445">
                  <c:v>5.5499999999999994E-2</c:v>
                </c:pt>
                <c:pt idx="446">
                  <c:v>6.4500000000000002E-2</c:v>
                </c:pt>
                <c:pt idx="447">
                  <c:v>4.0999999999999995E-2</c:v>
                </c:pt>
                <c:pt idx="448">
                  <c:v>9.8500000000000004E-2</c:v>
                </c:pt>
                <c:pt idx="449">
                  <c:v>1.7999999999999999E-2</c:v>
                </c:pt>
                <c:pt idx="450">
                  <c:v>2.5000000000000001E-2</c:v>
                </c:pt>
                <c:pt idx="451">
                  <c:v>-7.9999999999999984E-3</c:v>
                </c:pt>
                <c:pt idx="452">
                  <c:v>1.8499999999999999E-2</c:v>
                </c:pt>
                <c:pt idx="453">
                  <c:v>4.2500000000000003E-2</c:v>
                </c:pt>
                <c:pt idx="454">
                  <c:v>9.4999999999999998E-3</c:v>
                </c:pt>
                <c:pt idx="455">
                  <c:v>5.4999999999999997E-3</c:v>
                </c:pt>
                <c:pt idx="456">
                  <c:v>-9.4999999999999998E-3</c:v>
                </c:pt>
                <c:pt idx="457">
                  <c:v>6.0000000000000001E-3</c:v>
                </c:pt>
                <c:pt idx="458">
                  <c:v>0.03</c:v>
                </c:pt>
                <c:pt idx="459">
                  <c:v>-2.8499999999999998E-2</c:v>
                </c:pt>
                <c:pt idx="460">
                  <c:v>8.9999999999999993E-3</c:v>
                </c:pt>
                <c:pt idx="461">
                  <c:v>2.8999999999999998E-2</c:v>
                </c:pt>
                <c:pt idx="462">
                  <c:v>-2.8500000000000001E-2</c:v>
                </c:pt>
                <c:pt idx="463">
                  <c:v>1.7500000000000002E-2</c:v>
                </c:pt>
                <c:pt idx="464">
                  <c:v>1.5E-3</c:v>
                </c:pt>
                <c:pt idx="465">
                  <c:v>1.8499999999999999E-2</c:v>
                </c:pt>
                <c:pt idx="466">
                  <c:v>2.5499999999999998E-2</c:v>
                </c:pt>
                <c:pt idx="467">
                  <c:v>8.4499999999999992E-2</c:v>
                </c:pt>
                <c:pt idx="468">
                  <c:v>3.7999999999999999E-2</c:v>
                </c:pt>
                <c:pt idx="469">
                  <c:v>7.0999999999999994E-2</c:v>
                </c:pt>
                <c:pt idx="470">
                  <c:v>0.104</c:v>
                </c:pt>
                <c:pt idx="471">
                  <c:v>0.11800000000000001</c:v>
                </c:pt>
                <c:pt idx="472">
                  <c:v>8.3999999999999991E-2</c:v>
                </c:pt>
                <c:pt idx="473">
                  <c:v>9.0499999999999997E-2</c:v>
                </c:pt>
                <c:pt idx="474">
                  <c:v>9.6500000000000002E-2</c:v>
                </c:pt>
                <c:pt idx="475">
                  <c:v>7.85E-2</c:v>
                </c:pt>
                <c:pt idx="476">
                  <c:v>6.2E-2</c:v>
                </c:pt>
                <c:pt idx="477">
                  <c:v>5.1000000000000004E-2</c:v>
                </c:pt>
                <c:pt idx="478">
                  <c:v>4.8000000000000001E-2</c:v>
                </c:pt>
                <c:pt idx="479">
                  <c:v>0</c:v>
                </c:pt>
                <c:pt idx="480">
                  <c:v>0</c:v>
                </c:pt>
                <c:pt idx="481">
                  <c:v>8.0500000000000002E-2</c:v>
                </c:pt>
                <c:pt idx="482">
                  <c:v>7.350000000000001E-2</c:v>
                </c:pt>
                <c:pt idx="483">
                  <c:v>7.0000000000000007E-2</c:v>
                </c:pt>
                <c:pt idx="484">
                  <c:v>9.1499999999999998E-2</c:v>
                </c:pt>
                <c:pt idx="485">
                  <c:v>6.4000000000000001E-2</c:v>
                </c:pt>
                <c:pt idx="486">
                  <c:v>5.7999999999999996E-2</c:v>
                </c:pt>
                <c:pt idx="487">
                  <c:v>3.1E-2</c:v>
                </c:pt>
                <c:pt idx="488">
                  <c:v>4.2500000000000003E-2</c:v>
                </c:pt>
                <c:pt idx="489">
                  <c:v>4.5499999999999999E-2</c:v>
                </c:pt>
                <c:pt idx="490">
                  <c:v>4.7E-2</c:v>
                </c:pt>
                <c:pt idx="491">
                  <c:v>0</c:v>
                </c:pt>
                <c:pt idx="492">
                  <c:v>0.1</c:v>
                </c:pt>
                <c:pt idx="493">
                  <c:v>7.2499999999999995E-2</c:v>
                </c:pt>
                <c:pt idx="494">
                  <c:v>7.2499999999999995E-2</c:v>
                </c:pt>
                <c:pt idx="495">
                  <c:v>6.8500000000000005E-2</c:v>
                </c:pt>
                <c:pt idx="496">
                  <c:v>7.350000000000001E-2</c:v>
                </c:pt>
                <c:pt idx="497">
                  <c:v>5.6000000000000001E-2</c:v>
                </c:pt>
                <c:pt idx="498">
                  <c:v>6.5500000000000003E-2</c:v>
                </c:pt>
                <c:pt idx="499">
                  <c:v>5.9499999999999997E-2</c:v>
                </c:pt>
                <c:pt idx="500">
                  <c:v>2.4500000000000001E-2</c:v>
                </c:pt>
                <c:pt idx="501">
                  <c:v>6.0000000000000001E-3</c:v>
                </c:pt>
                <c:pt idx="502">
                  <c:v>8.3999999999999991E-2</c:v>
                </c:pt>
                <c:pt idx="503">
                  <c:v>5.3500000000000006E-2</c:v>
                </c:pt>
                <c:pt idx="504">
                  <c:v>5.1999999999999998E-2</c:v>
                </c:pt>
                <c:pt idx="505">
                  <c:v>0.115</c:v>
                </c:pt>
                <c:pt idx="506">
                  <c:v>0.10349999999999999</c:v>
                </c:pt>
                <c:pt idx="507">
                  <c:v>2.6000000000000002E-2</c:v>
                </c:pt>
                <c:pt idx="508">
                  <c:v>4.0499999999999994E-2</c:v>
                </c:pt>
                <c:pt idx="509">
                  <c:v>9.35E-2</c:v>
                </c:pt>
                <c:pt idx="510">
                  <c:v>0.123</c:v>
                </c:pt>
                <c:pt idx="511">
                  <c:v>4.65E-2</c:v>
                </c:pt>
                <c:pt idx="512">
                  <c:v>7.4499999999999997E-2</c:v>
                </c:pt>
                <c:pt idx="513">
                  <c:v>0.114</c:v>
                </c:pt>
                <c:pt idx="514">
                  <c:v>0.11899999999999999</c:v>
                </c:pt>
                <c:pt idx="515">
                  <c:v>6.7000000000000004E-2</c:v>
                </c:pt>
                <c:pt idx="516">
                  <c:v>4.5499999999999999E-2</c:v>
                </c:pt>
                <c:pt idx="517">
                  <c:v>5.1500000000000004E-2</c:v>
                </c:pt>
                <c:pt idx="518">
                  <c:v>9.6500000000000002E-2</c:v>
                </c:pt>
                <c:pt idx="519">
                  <c:v>8.6999999999999994E-2</c:v>
                </c:pt>
                <c:pt idx="520">
                  <c:v>7.9500000000000001E-2</c:v>
                </c:pt>
                <c:pt idx="521">
                  <c:v>0.14600000000000002</c:v>
                </c:pt>
                <c:pt idx="522">
                  <c:v>8.2500000000000004E-2</c:v>
                </c:pt>
                <c:pt idx="523">
                  <c:v>7.0999999999999994E-2</c:v>
                </c:pt>
                <c:pt idx="524">
                  <c:v>6.9000000000000006E-2</c:v>
                </c:pt>
                <c:pt idx="525">
                  <c:v>7.7499999999999999E-2</c:v>
                </c:pt>
                <c:pt idx="526">
                  <c:v>7.2000000000000008E-2</c:v>
                </c:pt>
                <c:pt idx="527">
                  <c:v>7.5999999999999998E-2</c:v>
                </c:pt>
                <c:pt idx="528">
                  <c:v>8.5000000000000006E-2</c:v>
                </c:pt>
                <c:pt idx="529">
                  <c:v>8.8999999999999996E-2</c:v>
                </c:pt>
                <c:pt idx="530">
                  <c:v>8.5499999999999993E-2</c:v>
                </c:pt>
                <c:pt idx="531">
                  <c:v>6.2E-2</c:v>
                </c:pt>
                <c:pt idx="532">
                  <c:v>0.08</c:v>
                </c:pt>
                <c:pt idx="533">
                  <c:v>7.2499999999999995E-2</c:v>
                </c:pt>
                <c:pt idx="534">
                  <c:v>7.8E-2</c:v>
                </c:pt>
                <c:pt idx="535">
                  <c:v>7.0500000000000007E-2</c:v>
                </c:pt>
                <c:pt idx="536">
                  <c:v>6.3E-2</c:v>
                </c:pt>
                <c:pt idx="537">
                  <c:v>7.7000000000000013E-2</c:v>
                </c:pt>
                <c:pt idx="538">
                  <c:v>6.5500000000000003E-2</c:v>
                </c:pt>
                <c:pt idx="539">
                  <c:v>0.14899999999999999</c:v>
                </c:pt>
                <c:pt idx="540">
                  <c:v>6.8000000000000005E-2</c:v>
                </c:pt>
                <c:pt idx="541">
                  <c:v>5.1999999999999998E-2</c:v>
                </c:pt>
                <c:pt idx="542">
                  <c:v>5.8000000000000003E-2</c:v>
                </c:pt>
                <c:pt idx="543">
                  <c:v>7.1499999999999994E-2</c:v>
                </c:pt>
                <c:pt idx="544">
                  <c:v>5.3500000000000006E-2</c:v>
                </c:pt>
                <c:pt idx="545">
                  <c:v>0.11650000000000001</c:v>
                </c:pt>
                <c:pt idx="546">
                  <c:v>0.1055</c:v>
                </c:pt>
                <c:pt idx="547">
                  <c:v>7.1000000000000008E-2</c:v>
                </c:pt>
                <c:pt idx="548">
                  <c:v>7.1000000000000008E-2</c:v>
                </c:pt>
                <c:pt idx="549">
                  <c:v>7.7499999999999999E-2</c:v>
                </c:pt>
                <c:pt idx="550">
                  <c:v>7.6999999999999999E-2</c:v>
                </c:pt>
                <c:pt idx="551">
                  <c:v>5.6499999999999995E-2</c:v>
                </c:pt>
                <c:pt idx="552">
                  <c:v>5.1000000000000004E-2</c:v>
                </c:pt>
                <c:pt idx="553">
                  <c:v>8.5000000000000006E-2</c:v>
                </c:pt>
                <c:pt idx="554">
                  <c:v>6.6500000000000004E-2</c:v>
                </c:pt>
                <c:pt idx="555">
                  <c:v>8.3499999999999991E-2</c:v>
                </c:pt>
                <c:pt idx="556">
                  <c:v>6.7000000000000004E-2</c:v>
                </c:pt>
                <c:pt idx="557">
                  <c:v>0.1235</c:v>
                </c:pt>
                <c:pt idx="558">
                  <c:v>0</c:v>
                </c:pt>
                <c:pt idx="559">
                  <c:v>0.11649999999999999</c:v>
                </c:pt>
                <c:pt idx="560">
                  <c:v>0.126</c:v>
                </c:pt>
                <c:pt idx="561">
                  <c:v>0.14849999999999999</c:v>
                </c:pt>
                <c:pt idx="562">
                  <c:v>0.11349999999999999</c:v>
                </c:pt>
                <c:pt idx="563">
                  <c:v>0.13700000000000001</c:v>
                </c:pt>
                <c:pt idx="564">
                  <c:v>0.13400000000000001</c:v>
                </c:pt>
                <c:pt idx="565">
                  <c:v>0.11749999999999999</c:v>
                </c:pt>
                <c:pt idx="566">
                  <c:v>8.6999999999999994E-2</c:v>
                </c:pt>
                <c:pt idx="567">
                  <c:v>0.1085</c:v>
                </c:pt>
                <c:pt idx="568">
                  <c:v>0.123</c:v>
                </c:pt>
                <c:pt idx="569">
                  <c:v>0.11899999999999999</c:v>
                </c:pt>
                <c:pt idx="570">
                  <c:v>0.11799999999999999</c:v>
                </c:pt>
                <c:pt idx="571">
                  <c:v>0.10700000000000001</c:v>
                </c:pt>
                <c:pt idx="572">
                  <c:v>8.4499999999999992E-2</c:v>
                </c:pt>
                <c:pt idx="573">
                  <c:v>9.7000000000000003E-2</c:v>
                </c:pt>
                <c:pt idx="574">
                  <c:v>0.11649999999999999</c:v>
                </c:pt>
                <c:pt idx="575">
                  <c:v>0.13200000000000001</c:v>
                </c:pt>
                <c:pt idx="576">
                  <c:v>0.11849999999999999</c:v>
                </c:pt>
                <c:pt idx="577">
                  <c:v>7.5499999999999998E-2</c:v>
                </c:pt>
                <c:pt idx="578">
                  <c:v>9.1499999999999998E-2</c:v>
                </c:pt>
                <c:pt idx="579">
                  <c:v>0.1215</c:v>
                </c:pt>
                <c:pt idx="580">
                  <c:v>0.127</c:v>
                </c:pt>
                <c:pt idx="581">
                  <c:v>6.3500000000000001E-2</c:v>
                </c:pt>
                <c:pt idx="582">
                  <c:v>6.5500000000000003E-2</c:v>
                </c:pt>
                <c:pt idx="583">
                  <c:v>0.11849999999999999</c:v>
                </c:pt>
                <c:pt idx="584">
                  <c:v>0.124</c:v>
                </c:pt>
                <c:pt idx="585">
                  <c:v>0.1305</c:v>
                </c:pt>
                <c:pt idx="586">
                  <c:v>0.13250000000000001</c:v>
                </c:pt>
                <c:pt idx="587">
                  <c:v>8.3500000000000005E-2</c:v>
                </c:pt>
                <c:pt idx="588">
                  <c:v>9.5500000000000002E-2</c:v>
                </c:pt>
                <c:pt idx="589">
                  <c:v>0.153</c:v>
                </c:pt>
                <c:pt idx="590">
                  <c:v>0.13350000000000001</c:v>
                </c:pt>
                <c:pt idx="591">
                  <c:v>0.11349999999999999</c:v>
                </c:pt>
                <c:pt idx="592">
                  <c:v>9.7500000000000003E-2</c:v>
                </c:pt>
                <c:pt idx="593">
                  <c:v>9.4500000000000001E-2</c:v>
                </c:pt>
                <c:pt idx="594">
                  <c:v>0.11299999999999999</c:v>
                </c:pt>
                <c:pt idx="595">
                  <c:v>9.2999999999999999E-2</c:v>
                </c:pt>
                <c:pt idx="596">
                  <c:v>9.1499999999999998E-2</c:v>
                </c:pt>
                <c:pt idx="597">
                  <c:v>0.11799999999999999</c:v>
                </c:pt>
                <c:pt idx="598">
                  <c:v>9.9500000000000005E-2</c:v>
                </c:pt>
                <c:pt idx="599">
                  <c:v>6.7000000000000004E-2</c:v>
                </c:pt>
                <c:pt idx="600">
                  <c:v>6.8500000000000005E-2</c:v>
                </c:pt>
                <c:pt idx="601">
                  <c:v>0.1075</c:v>
                </c:pt>
                <c:pt idx="602">
                  <c:v>0.10100000000000001</c:v>
                </c:pt>
                <c:pt idx="603">
                  <c:v>0.112</c:v>
                </c:pt>
                <c:pt idx="604">
                  <c:v>9.6000000000000002E-2</c:v>
                </c:pt>
                <c:pt idx="605">
                  <c:v>7.85E-2</c:v>
                </c:pt>
                <c:pt idx="606">
                  <c:v>9.8000000000000004E-2</c:v>
                </c:pt>
                <c:pt idx="607">
                  <c:v>0.10650000000000001</c:v>
                </c:pt>
                <c:pt idx="608">
                  <c:v>0.1075</c:v>
                </c:pt>
                <c:pt idx="609">
                  <c:v>5.7999999999999996E-2</c:v>
                </c:pt>
                <c:pt idx="610">
                  <c:v>4.8000000000000001E-2</c:v>
                </c:pt>
                <c:pt idx="611">
                  <c:v>4.7E-2</c:v>
                </c:pt>
                <c:pt idx="612">
                  <c:v>2.35E-2</c:v>
                </c:pt>
                <c:pt idx="613">
                  <c:v>0.11899999999999999</c:v>
                </c:pt>
                <c:pt idx="614">
                  <c:v>0.1105</c:v>
                </c:pt>
                <c:pt idx="615">
                  <c:v>9.2999999999999999E-2</c:v>
                </c:pt>
                <c:pt idx="616">
                  <c:v>0.08</c:v>
                </c:pt>
                <c:pt idx="617">
                  <c:v>4.5499999999999999E-2</c:v>
                </c:pt>
                <c:pt idx="618">
                  <c:v>6.4000000000000001E-2</c:v>
                </c:pt>
                <c:pt idx="619">
                  <c:v>2.6000000000000002E-2</c:v>
                </c:pt>
                <c:pt idx="620">
                  <c:v>7.6500000000000012E-2</c:v>
                </c:pt>
                <c:pt idx="621">
                  <c:v>5.9499999999999997E-2</c:v>
                </c:pt>
                <c:pt idx="622">
                  <c:v>2.75E-2</c:v>
                </c:pt>
                <c:pt idx="623">
                  <c:v>6.5000000000000002E-2</c:v>
                </c:pt>
                <c:pt idx="624">
                  <c:v>0.11549999999999999</c:v>
                </c:pt>
                <c:pt idx="625">
                  <c:v>7.0500000000000007E-2</c:v>
                </c:pt>
                <c:pt idx="626">
                  <c:v>0.02</c:v>
                </c:pt>
                <c:pt idx="627">
                  <c:v>4.7500000000000001E-2</c:v>
                </c:pt>
                <c:pt idx="628">
                  <c:v>0.05</c:v>
                </c:pt>
                <c:pt idx="629">
                  <c:v>4.8500000000000001E-2</c:v>
                </c:pt>
                <c:pt idx="630">
                  <c:v>5.3500000000000006E-2</c:v>
                </c:pt>
                <c:pt idx="631">
                  <c:v>7.0999999999999994E-2</c:v>
                </c:pt>
                <c:pt idx="632">
                  <c:v>6.9000000000000006E-2</c:v>
                </c:pt>
                <c:pt idx="633">
                  <c:v>0.10249999999999999</c:v>
                </c:pt>
                <c:pt idx="634">
                  <c:v>0.122</c:v>
                </c:pt>
                <c:pt idx="635">
                  <c:v>0.11549999999999999</c:v>
                </c:pt>
                <c:pt idx="636">
                  <c:v>0.10900000000000001</c:v>
                </c:pt>
                <c:pt idx="637">
                  <c:v>6.4500000000000002E-2</c:v>
                </c:pt>
                <c:pt idx="638">
                  <c:v>0.126</c:v>
                </c:pt>
                <c:pt idx="639">
                  <c:v>0.10150000000000001</c:v>
                </c:pt>
                <c:pt idx="640">
                  <c:v>0.153</c:v>
                </c:pt>
                <c:pt idx="641">
                  <c:v>0.13650000000000001</c:v>
                </c:pt>
                <c:pt idx="642">
                  <c:v>0.16650000000000001</c:v>
                </c:pt>
                <c:pt idx="643">
                  <c:v>0.10300000000000001</c:v>
                </c:pt>
                <c:pt idx="644">
                  <c:v>0.10450000000000001</c:v>
                </c:pt>
                <c:pt idx="645">
                  <c:v>8.7499999999999994E-2</c:v>
                </c:pt>
                <c:pt idx="646">
                  <c:v>0.13</c:v>
                </c:pt>
                <c:pt idx="647">
                  <c:v>3.7499999999999999E-2</c:v>
                </c:pt>
                <c:pt idx="648">
                  <c:v>4.8000000000000001E-2</c:v>
                </c:pt>
                <c:pt idx="649">
                  <c:v>7.0500000000000007E-2</c:v>
                </c:pt>
                <c:pt idx="650">
                  <c:v>7.2499999999999995E-2</c:v>
                </c:pt>
                <c:pt idx="651">
                  <c:v>5.1500000000000004E-2</c:v>
                </c:pt>
                <c:pt idx="652">
                  <c:v>5.9499999999999997E-2</c:v>
                </c:pt>
                <c:pt idx="653">
                  <c:v>6.0999999999999999E-2</c:v>
                </c:pt>
                <c:pt idx="654">
                  <c:v>2.8000000000000001E-2</c:v>
                </c:pt>
                <c:pt idx="655">
                  <c:v>8.5499999999999993E-2</c:v>
                </c:pt>
                <c:pt idx="656">
                  <c:v>4.7E-2</c:v>
                </c:pt>
                <c:pt idx="657">
                  <c:v>6.6000000000000003E-2</c:v>
                </c:pt>
                <c:pt idx="658">
                  <c:v>6.9000000000000006E-2</c:v>
                </c:pt>
                <c:pt idx="659">
                  <c:v>0.1235</c:v>
                </c:pt>
                <c:pt idx="660">
                  <c:v>4.1499999999999995E-2</c:v>
                </c:pt>
                <c:pt idx="661">
                  <c:v>7.6999999999999999E-2</c:v>
                </c:pt>
                <c:pt idx="662">
                  <c:v>0.1115</c:v>
                </c:pt>
                <c:pt idx="663">
                  <c:v>8.4499999999999992E-2</c:v>
                </c:pt>
                <c:pt idx="664">
                  <c:v>0.106</c:v>
                </c:pt>
                <c:pt idx="665">
                  <c:v>0.10249999999999999</c:v>
                </c:pt>
                <c:pt idx="666">
                  <c:v>0.10200000000000001</c:v>
                </c:pt>
                <c:pt idx="667">
                  <c:v>6.7000000000000004E-2</c:v>
                </c:pt>
                <c:pt idx="668">
                  <c:v>7.6999999999999999E-2</c:v>
                </c:pt>
                <c:pt idx="669">
                  <c:v>7.3000000000000009E-2</c:v>
                </c:pt>
                <c:pt idx="670">
                  <c:v>6.25E-2</c:v>
                </c:pt>
                <c:pt idx="671">
                  <c:v>6.4500000000000002E-2</c:v>
                </c:pt>
                <c:pt idx="672">
                  <c:v>5.2999999999999999E-2</c:v>
                </c:pt>
                <c:pt idx="673">
                  <c:v>6.2E-2</c:v>
                </c:pt>
                <c:pt idx="674">
                  <c:v>0.109</c:v>
                </c:pt>
                <c:pt idx="675">
                  <c:v>4.9500000000000002E-2</c:v>
                </c:pt>
                <c:pt idx="676">
                  <c:v>4.2500000000000003E-2</c:v>
                </c:pt>
                <c:pt idx="677">
                  <c:v>3.4000000000000002E-2</c:v>
                </c:pt>
                <c:pt idx="678">
                  <c:v>4.3500000000000004E-2</c:v>
                </c:pt>
                <c:pt idx="679">
                  <c:v>3.15E-2</c:v>
                </c:pt>
                <c:pt idx="680">
                  <c:v>2.5499999999999998E-2</c:v>
                </c:pt>
                <c:pt idx="681">
                  <c:v>3.7999999999999999E-2</c:v>
                </c:pt>
                <c:pt idx="682">
                  <c:v>4.0500000000000001E-2</c:v>
                </c:pt>
                <c:pt idx="683">
                  <c:v>4.9500000000000002E-2</c:v>
                </c:pt>
                <c:pt idx="684">
                  <c:v>5.1999999999999998E-2</c:v>
                </c:pt>
                <c:pt idx="685">
                  <c:v>4.8999999999999995E-2</c:v>
                </c:pt>
                <c:pt idx="686">
                  <c:v>5.8499999999999996E-2</c:v>
                </c:pt>
                <c:pt idx="687">
                  <c:v>4.65E-2</c:v>
                </c:pt>
                <c:pt idx="688">
                  <c:v>5.1500000000000004E-2</c:v>
                </c:pt>
                <c:pt idx="689">
                  <c:v>4.7500000000000001E-2</c:v>
                </c:pt>
                <c:pt idx="690">
                  <c:v>0.11899999999999999</c:v>
                </c:pt>
                <c:pt idx="691">
                  <c:v>0.11199999999999999</c:v>
                </c:pt>
                <c:pt idx="692">
                  <c:v>0.10200000000000001</c:v>
                </c:pt>
                <c:pt idx="693">
                  <c:v>7.2000000000000008E-2</c:v>
                </c:pt>
                <c:pt idx="694">
                  <c:v>8.4500000000000006E-2</c:v>
                </c:pt>
                <c:pt idx="695">
                  <c:v>0.1125</c:v>
                </c:pt>
                <c:pt idx="696">
                  <c:v>6.4000000000000001E-2</c:v>
                </c:pt>
                <c:pt idx="697">
                  <c:v>6.0999999999999999E-2</c:v>
                </c:pt>
                <c:pt idx="698">
                  <c:v>6.9000000000000006E-2</c:v>
                </c:pt>
                <c:pt idx="699">
                  <c:v>8.3000000000000004E-2</c:v>
                </c:pt>
                <c:pt idx="700">
                  <c:v>5.5E-2</c:v>
                </c:pt>
                <c:pt idx="701">
                  <c:v>6.4500000000000002E-2</c:v>
                </c:pt>
                <c:pt idx="702">
                  <c:v>3.5000000000000003E-2</c:v>
                </c:pt>
                <c:pt idx="703">
                  <c:v>6.4000000000000001E-2</c:v>
                </c:pt>
                <c:pt idx="704">
                  <c:v>6.0999999999999999E-2</c:v>
                </c:pt>
                <c:pt idx="705">
                  <c:v>5.5999999999999994E-2</c:v>
                </c:pt>
                <c:pt idx="706">
                  <c:v>9.4E-2</c:v>
                </c:pt>
                <c:pt idx="707">
                  <c:v>6.4500000000000002E-2</c:v>
                </c:pt>
                <c:pt idx="708">
                  <c:v>8.9499999999999996E-2</c:v>
                </c:pt>
                <c:pt idx="709">
                  <c:v>7.0000000000000007E-2</c:v>
                </c:pt>
                <c:pt idx="710">
                  <c:v>7.7499999999999999E-2</c:v>
                </c:pt>
                <c:pt idx="711">
                  <c:v>2.75E-2</c:v>
                </c:pt>
                <c:pt idx="712">
                  <c:v>3.85E-2</c:v>
                </c:pt>
                <c:pt idx="713">
                  <c:v>4.9500000000000002E-2</c:v>
                </c:pt>
                <c:pt idx="714">
                  <c:v>7.0499999999999993E-2</c:v>
                </c:pt>
                <c:pt idx="715">
                  <c:v>3.95E-2</c:v>
                </c:pt>
                <c:pt idx="716">
                  <c:v>4.9500000000000002E-2</c:v>
                </c:pt>
                <c:pt idx="717">
                  <c:v>6.8499999999999991E-2</c:v>
                </c:pt>
                <c:pt idx="718">
                  <c:v>3.85E-2</c:v>
                </c:pt>
                <c:pt idx="719">
                  <c:v>5.3000000000000005E-2</c:v>
                </c:pt>
                <c:pt idx="720">
                  <c:v>7.2000000000000008E-2</c:v>
                </c:pt>
                <c:pt idx="721">
                  <c:v>5.8999999999999997E-2</c:v>
                </c:pt>
                <c:pt idx="722">
                  <c:v>3.95E-2</c:v>
                </c:pt>
                <c:pt idx="723">
                  <c:v>0.13300000000000001</c:v>
                </c:pt>
                <c:pt idx="724">
                  <c:v>0.121</c:v>
                </c:pt>
                <c:pt idx="725">
                  <c:v>-5.0000000000000001E-4</c:v>
                </c:pt>
                <c:pt idx="726">
                  <c:v>3.85E-2</c:v>
                </c:pt>
                <c:pt idx="727">
                  <c:v>0.1045</c:v>
                </c:pt>
                <c:pt idx="728">
                  <c:v>0.13200000000000001</c:v>
                </c:pt>
                <c:pt idx="729">
                  <c:v>0.1</c:v>
                </c:pt>
                <c:pt idx="730">
                  <c:v>0.10100000000000001</c:v>
                </c:pt>
                <c:pt idx="731">
                  <c:v>9.7500000000000003E-2</c:v>
                </c:pt>
                <c:pt idx="732">
                  <c:v>7.85E-2</c:v>
                </c:pt>
                <c:pt idx="733">
                  <c:v>6.5000000000000002E-2</c:v>
                </c:pt>
                <c:pt idx="734">
                  <c:v>8.8999999999999996E-2</c:v>
                </c:pt>
                <c:pt idx="735">
                  <c:v>7.6999999999999999E-2</c:v>
                </c:pt>
                <c:pt idx="736">
                  <c:v>8.0499999999999988E-2</c:v>
                </c:pt>
                <c:pt idx="737">
                  <c:v>8.4499999999999992E-2</c:v>
                </c:pt>
                <c:pt idx="738">
                  <c:v>0.05</c:v>
                </c:pt>
                <c:pt idx="739">
                  <c:v>7.6999999999999999E-2</c:v>
                </c:pt>
                <c:pt idx="740">
                  <c:v>9.7500000000000003E-2</c:v>
                </c:pt>
                <c:pt idx="741">
                  <c:v>0.10150000000000001</c:v>
                </c:pt>
                <c:pt idx="742">
                  <c:v>8.7999999999999995E-2</c:v>
                </c:pt>
                <c:pt idx="743">
                  <c:v>6.6500000000000004E-2</c:v>
                </c:pt>
                <c:pt idx="744">
                  <c:v>6.4000000000000001E-2</c:v>
                </c:pt>
                <c:pt idx="745">
                  <c:v>9.8500000000000004E-2</c:v>
                </c:pt>
                <c:pt idx="746">
                  <c:v>6.7000000000000004E-2</c:v>
                </c:pt>
                <c:pt idx="747">
                  <c:v>3.85E-2</c:v>
                </c:pt>
                <c:pt idx="748">
                  <c:v>2.5000000000000001E-2</c:v>
                </c:pt>
                <c:pt idx="749">
                  <c:v>6.5000000000000002E-2</c:v>
                </c:pt>
                <c:pt idx="750">
                  <c:v>4.4500000000000005E-2</c:v>
                </c:pt>
                <c:pt idx="751">
                  <c:v>6.0499999999999998E-2</c:v>
                </c:pt>
                <c:pt idx="752">
                  <c:v>8.5499999999999993E-2</c:v>
                </c:pt>
                <c:pt idx="753">
                  <c:v>7.2000000000000008E-2</c:v>
                </c:pt>
                <c:pt idx="754">
                  <c:v>5.2999999999999999E-2</c:v>
                </c:pt>
                <c:pt idx="755">
                  <c:v>7.5999999999999998E-2</c:v>
                </c:pt>
                <c:pt idx="756">
                  <c:v>7.9500000000000001E-2</c:v>
                </c:pt>
                <c:pt idx="757">
                  <c:v>6.4500000000000002E-2</c:v>
                </c:pt>
                <c:pt idx="758">
                  <c:v>6.0499999999999998E-2</c:v>
                </c:pt>
                <c:pt idx="759">
                  <c:v>7.1000000000000008E-2</c:v>
                </c:pt>
                <c:pt idx="760">
                  <c:v>6.7000000000000004E-2</c:v>
                </c:pt>
                <c:pt idx="761">
                  <c:v>6.9000000000000006E-2</c:v>
                </c:pt>
                <c:pt idx="762">
                  <c:v>5.5E-2</c:v>
                </c:pt>
                <c:pt idx="763">
                  <c:v>5.4000000000000006E-2</c:v>
                </c:pt>
                <c:pt idx="764">
                  <c:v>5.8499999999999996E-2</c:v>
                </c:pt>
                <c:pt idx="765">
                  <c:v>6.9500000000000006E-2</c:v>
                </c:pt>
                <c:pt idx="766">
                  <c:v>6.6500000000000004E-2</c:v>
                </c:pt>
                <c:pt idx="767">
                  <c:v>7.0000000000000007E-2</c:v>
                </c:pt>
                <c:pt idx="768">
                  <c:v>5.7999999999999996E-2</c:v>
                </c:pt>
                <c:pt idx="769">
                  <c:v>6.8500000000000005E-2</c:v>
                </c:pt>
                <c:pt idx="770">
                  <c:v>6.8000000000000005E-2</c:v>
                </c:pt>
                <c:pt idx="771">
                  <c:v>2.8000000000000001E-2</c:v>
                </c:pt>
                <c:pt idx="772">
                  <c:v>4.1499999999999995E-2</c:v>
                </c:pt>
                <c:pt idx="773">
                  <c:v>6.8500000000000005E-2</c:v>
                </c:pt>
                <c:pt idx="774">
                  <c:v>5.8000000000000003E-2</c:v>
                </c:pt>
                <c:pt idx="775">
                  <c:v>4.2000000000000003E-2</c:v>
                </c:pt>
                <c:pt idx="776">
                  <c:v>5.6999999999999995E-2</c:v>
                </c:pt>
                <c:pt idx="777">
                  <c:v>2.1000000000000001E-2</c:v>
                </c:pt>
                <c:pt idx="778">
                  <c:v>-0.01</c:v>
                </c:pt>
                <c:pt idx="779">
                  <c:v>6.7000000000000004E-2</c:v>
                </c:pt>
                <c:pt idx="780">
                  <c:v>8.5000000000000006E-2</c:v>
                </c:pt>
                <c:pt idx="781">
                  <c:v>0.10350000000000001</c:v>
                </c:pt>
                <c:pt idx="782">
                  <c:v>6.5000000000000002E-2</c:v>
                </c:pt>
                <c:pt idx="783">
                  <c:v>8.9499999999999996E-2</c:v>
                </c:pt>
                <c:pt idx="784">
                  <c:v>5.5500000000000001E-2</c:v>
                </c:pt>
                <c:pt idx="785">
                  <c:v>4.1500000000000002E-2</c:v>
                </c:pt>
                <c:pt idx="786">
                  <c:v>1.55E-2</c:v>
                </c:pt>
                <c:pt idx="787">
                  <c:v>7.0000000000000007E-2</c:v>
                </c:pt>
                <c:pt idx="788">
                  <c:v>4.2999999999999997E-2</c:v>
                </c:pt>
                <c:pt idx="789">
                  <c:v>4.7500000000000001E-2</c:v>
                </c:pt>
                <c:pt idx="790">
                  <c:v>4.4999999999999998E-2</c:v>
                </c:pt>
                <c:pt idx="791">
                  <c:v>4.2999999999999997E-2</c:v>
                </c:pt>
                <c:pt idx="792">
                  <c:v>7.4999999999999997E-2</c:v>
                </c:pt>
                <c:pt idx="793">
                  <c:v>7.2499999999999995E-2</c:v>
                </c:pt>
                <c:pt idx="794">
                  <c:v>9.4E-2</c:v>
                </c:pt>
                <c:pt idx="795">
                  <c:v>0.1145</c:v>
                </c:pt>
                <c:pt idx="796">
                  <c:v>6.6000000000000003E-2</c:v>
                </c:pt>
                <c:pt idx="797">
                  <c:v>9.8500000000000004E-2</c:v>
                </c:pt>
                <c:pt idx="798">
                  <c:v>7.6499999999999999E-2</c:v>
                </c:pt>
                <c:pt idx="799">
                  <c:v>7.0500000000000007E-2</c:v>
                </c:pt>
                <c:pt idx="800">
                  <c:v>4.9000000000000002E-2</c:v>
                </c:pt>
                <c:pt idx="801">
                  <c:v>0.10299999999999999</c:v>
                </c:pt>
                <c:pt idx="802">
                  <c:v>7.85E-2</c:v>
                </c:pt>
                <c:pt idx="803">
                  <c:v>8.3499999999999991E-2</c:v>
                </c:pt>
                <c:pt idx="804">
                  <c:v>6.9000000000000006E-2</c:v>
                </c:pt>
                <c:pt idx="805">
                  <c:v>9.2999999999999999E-2</c:v>
                </c:pt>
                <c:pt idx="806">
                  <c:v>9.5000000000000001E-2</c:v>
                </c:pt>
                <c:pt idx="807">
                  <c:v>7.2499999999999995E-2</c:v>
                </c:pt>
                <c:pt idx="808">
                  <c:v>7.4999999999999997E-2</c:v>
                </c:pt>
                <c:pt idx="809">
                  <c:v>7.4500000000000011E-2</c:v>
                </c:pt>
                <c:pt idx="810">
                  <c:v>0.12</c:v>
                </c:pt>
                <c:pt idx="811">
                  <c:v>8.2500000000000004E-2</c:v>
                </c:pt>
                <c:pt idx="812">
                  <c:v>3.9E-2</c:v>
                </c:pt>
                <c:pt idx="813">
                  <c:v>5.2999999999999999E-2</c:v>
                </c:pt>
                <c:pt idx="814">
                  <c:v>0.1105</c:v>
                </c:pt>
                <c:pt idx="815">
                  <c:v>4.1999999999999996E-2</c:v>
                </c:pt>
                <c:pt idx="816">
                  <c:v>4.8500000000000001E-2</c:v>
                </c:pt>
                <c:pt idx="817">
                  <c:v>4.2999999999999997E-2</c:v>
                </c:pt>
                <c:pt idx="818">
                  <c:v>4.2500000000000003E-2</c:v>
                </c:pt>
                <c:pt idx="819">
                  <c:v>4.0500000000000001E-2</c:v>
                </c:pt>
                <c:pt idx="820">
                  <c:v>1.2500000000000001E-2</c:v>
                </c:pt>
                <c:pt idx="821">
                  <c:v>7.2000000000000008E-2</c:v>
                </c:pt>
                <c:pt idx="822">
                  <c:v>4.4999999999999998E-2</c:v>
                </c:pt>
                <c:pt idx="823">
                  <c:v>3.3500000000000002E-2</c:v>
                </c:pt>
                <c:pt idx="824">
                  <c:v>1.0499999999999999E-2</c:v>
                </c:pt>
                <c:pt idx="825">
                  <c:v>3.9E-2</c:v>
                </c:pt>
                <c:pt idx="826">
                  <c:v>1.55E-2</c:v>
                </c:pt>
                <c:pt idx="827">
                  <c:v>2.4E-2</c:v>
                </c:pt>
                <c:pt idx="828">
                  <c:v>7.6499999999999999E-2</c:v>
                </c:pt>
                <c:pt idx="829">
                  <c:v>5.45E-2</c:v>
                </c:pt>
                <c:pt idx="830">
                  <c:v>7.4999999999999997E-2</c:v>
                </c:pt>
                <c:pt idx="831">
                  <c:v>2.6000000000000002E-2</c:v>
                </c:pt>
                <c:pt idx="832">
                  <c:v>2.75E-2</c:v>
                </c:pt>
                <c:pt idx="833">
                  <c:v>5.4999999999999997E-3</c:v>
                </c:pt>
                <c:pt idx="834">
                  <c:v>2.5999999999999999E-2</c:v>
                </c:pt>
                <c:pt idx="835">
                  <c:v>1.3500000000000002E-2</c:v>
                </c:pt>
                <c:pt idx="836">
                  <c:v>3.5000000000000003E-2</c:v>
                </c:pt>
                <c:pt idx="837">
                  <c:v>3.7999999999999999E-2</c:v>
                </c:pt>
                <c:pt idx="838">
                  <c:v>0</c:v>
                </c:pt>
                <c:pt idx="839">
                  <c:v>0.03</c:v>
                </c:pt>
                <c:pt idx="840">
                  <c:v>1.95E-2</c:v>
                </c:pt>
                <c:pt idx="841">
                  <c:v>2.7999999999999997E-2</c:v>
                </c:pt>
                <c:pt idx="842">
                  <c:v>3.3000000000000002E-2</c:v>
                </c:pt>
                <c:pt idx="843">
                  <c:v>5.2000000000000005E-2</c:v>
                </c:pt>
                <c:pt idx="844">
                  <c:v>7.5999999999999998E-2</c:v>
                </c:pt>
                <c:pt idx="845">
                  <c:v>7.1500000000000008E-2</c:v>
                </c:pt>
                <c:pt idx="846">
                  <c:v>9.35E-2</c:v>
                </c:pt>
                <c:pt idx="847">
                  <c:v>7.9500000000000001E-2</c:v>
                </c:pt>
                <c:pt idx="848">
                  <c:v>5.2499999999999998E-2</c:v>
                </c:pt>
                <c:pt idx="849">
                  <c:v>4.4999999999999998E-2</c:v>
                </c:pt>
                <c:pt idx="850">
                  <c:v>3.0499999999999999E-2</c:v>
                </c:pt>
                <c:pt idx="851">
                  <c:v>5.3499999999999999E-2</c:v>
                </c:pt>
                <c:pt idx="852">
                  <c:v>4.8500000000000001E-2</c:v>
                </c:pt>
                <c:pt idx="853">
                  <c:v>3.9E-2</c:v>
                </c:pt>
                <c:pt idx="854">
                  <c:v>6.7000000000000004E-2</c:v>
                </c:pt>
                <c:pt idx="855">
                  <c:v>6.6500000000000004E-2</c:v>
                </c:pt>
                <c:pt idx="856">
                  <c:v>8.2000000000000003E-2</c:v>
                </c:pt>
                <c:pt idx="857">
                  <c:v>8.2500000000000004E-2</c:v>
                </c:pt>
                <c:pt idx="858">
                  <c:v>7.3999999999999996E-2</c:v>
                </c:pt>
                <c:pt idx="859">
                  <c:v>7.2000000000000008E-2</c:v>
                </c:pt>
                <c:pt idx="860">
                  <c:v>5.5E-2</c:v>
                </c:pt>
                <c:pt idx="861">
                  <c:v>2.1999999999999999E-2</c:v>
                </c:pt>
                <c:pt idx="862">
                  <c:v>2.5000000000000001E-2</c:v>
                </c:pt>
                <c:pt idx="863">
                  <c:v>1.6E-2</c:v>
                </c:pt>
                <c:pt idx="864">
                  <c:v>5.2499999999999998E-2</c:v>
                </c:pt>
                <c:pt idx="865">
                  <c:v>4.9000000000000002E-2</c:v>
                </c:pt>
                <c:pt idx="866">
                  <c:v>3.85E-2</c:v>
                </c:pt>
                <c:pt idx="867">
                  <c:v>5.5499999999999994E-2</c:v>
                </c:pt>
                <c:pt idx="868">
                  <c:v>2.5000000000000001E-2</c:v>
                </c:pt>
                <c:pt idx="869">
                  <c:v>6.9000000000000006E-2</c:v>
                </c:pt>
                <c:pt idx="870">
                  <c:v>5.3000000000000005E-2</c:v>
                </c:pt>
                <c:pt idx="871">
                  <c:v>0.10200000000000001</c:v>
                </c:pt>
                <c:pt idx="872">
                  <c:v>8.5499999999999993E-2</c:v>
                </c:pt>
                <c:pt idx="873">
                  <c:v>3.0499999999999999E-2</c:v>
                </c:pt>
                <c:pt idx="874">
                  <c:v>6.7500000000000004E-2</c:v>
                </c:pt>
                <c:pt idx="875">
                  <c:v>4.1999999999999996E-2</c:v>
                </c:pt>
                <c:pt idx="876">
                  <c:v>5.7999999999999996E-2</c:v>
                </c:pt>
                <c:pt idx="877">
                  <c:v>1.8499999999999999E-2</c:v>
                </c:pt>
                <c:pt idx="878">
                  <c:v>1.6E-2</c:v>
                </c:pt>
                <c:pt idx="879">
                  <c:v>1E-3</c:v>
                </c:pt>
                <c:pt idx="880">
                  <c:v>3.9E-2</c:v>
                </c:pt>
                <c:pt idx="881">
                  <c:v>8.8499999999999995E-2</c:v>
                </c:pt>
                <c:pt idx="882">
                  <c:v>5.3999999999999999E-2</c:v>
                </c:pt>
                <c:pt idx="883">
                  <c:v>2E-3</c:v>
                </c:pt>
                <c:pt idx="884">
                  <c:v>-2.1000000000000001E-2</c:v>
                </c:pt>
                <c:pt idx="885">
                  <c:v>4.65E-2</c:v>
                </c:pt>
                <c:pt idx="886">
                  <c:v>1.8000000000000002E-2</c:v>
                </c:pt>
                <c:pt idx="887">
                  <c:v>6.6500000000000004E-2</c:v>
                </c:pt>
                <c:pt idx="888">
                  <c:v>3.0499999999999999E-2</c:v>
                </c:pt>
                <c:pt idx="889">
                  <c:v>2.7999999999999997E-2</c:v>
                </c:pt>
                <c:pt idx="890">
                  <c:v>4.7E-2</c:v>
                </c:pt>
                <c:pt idx="891">
                  <c:v>-2.9500000000000002E-2</c:v>
                </c:pt>
                <c:pt idx="892">
                  <c:v>4.4999999999999998E-2</c:v>
                </c:pt>
                <c:pt idx="893">
                  <c:v>1.95E-2</c:v>
                </c:pt>
                <c:pt idx="894">
                  <c:v>1.7500000000000002E-2</c:v>
                </c:pt>
                <c:pt idx="895">
                  <c:v>5.3999999999999999E-2</c:v>
                </c:pt>
                <c:pt idx="896">
                  <c:v>3.4000000000000002E-2</c:v>
                </c:pt>
                <c:pt idx="897">
                  <c:v>4.1999999999999996E-2</c:v>
                </c:pt>
                <c:pt idx="898">
                  <c:v>5.2999999999999999E-2</c:v>
                </c:pt>
                <c:pt idx="899">
                  <c:v>-1.95E-2</c:v>
                </c:pt>
                <c:pt idx="900">
                  <c:v>1.5E-3</c:v>
                </c:pt>
                <c:pt idx="901">
                  <c:v>4.4000000000000004E-2</c:v>
                </c:pt>
                <c:pt idx="902">
                  <c:v>4.5499999999999999E-2</c:v>
                </c:pt>
                <c:pt idx="903">
                  <c:v>7.000000000000001E-3</c:v>
                </c:pt>
                <c:pt idx="904">
                  <c:v>4.5000000000000005E-3</c:v>
                </c:pt>
                <c:pt idx="905">
                  <c:v>3.85E-2</c:v>
                </c:pt>
                <c:pt idx="906">
                  <c:v>6.9999999999999993E-3</c:v>
                </c:pt>
                <c:pt idx="907">
                  <c:v>6.4999999999999997E-3</c:v>
                </c:pt>
                <c:pt idx="908">
                  <c:v>1.2999999999999999E-2</c:v>
                </c:pt>
                <c:pt idx="909">
                  <c:v>6.8499999999999991E-2</c:v>
                </c:pt>
                <c:pt idx="910">
                  <c:v>5.6499999999999995E-2</c:v>
                </c:pt>
                <c:pt idx="911">
                  <c:v>6.5000000000000002E-2</c:v>
                </c:pt>
                <c:pt idx="912">
                  <c:v>4.3499999999999997E-2</c:v>
                </c:pt>
                <c:pt idx="913">
                  <c:v>6.9000000000000006E-2</c:v>
                </c:pt>
                <c:pt idx="914">
                  <c:v>5.2999999999999999E-2</c:v>
                </c:pt>
                <c:pt idx="915">
                  <c:v>0.08</c:v>
                </c:pt>
                <c:pt idx="916">
                  <c:v>7.5999999999999998E-2</c:v>
                </c:pt>
                <c:pt idx="917">
                  <c:v>5.3499999999999999E-2</c:v>
                </c:pt>
                <c:pt idx="918">
                  <c:v>3.95E-2</c:v>
                </c:pt>
                <c:pt idx="919">
                  <c:v>3.6000000000000004E-2</c:v>
                </c:pt>
                <c:pt idx="920">
                  <c:v>1.2500000000000001E-2</c:v>
                </c:pt>
                <c:pt idx="921">
                  <c:v>3.5000000000000003E-2</c:v>
                </c:pt>
                <c:pt idx="922">
                  <c:v>2.5500000000000002E-2</c:v>
                </c:pt>
                <c:pt idx="923">
                  <c:v>4.0000000000000001E-3</c:v>
                </c:pt>
                <c:pt idx="924">
                  <c:v>8.9999999999999993E-3</c:v>
                </c:pt>
                <c:pt idx="925">
                  <c:v>-7.4999999999999997E-3</c:v>
                </c:pt>
                <c:pt idx="926">
                  <c:v>-3.2500000000000001E-2</c:v>
                </c:pt>
                <c:pt idx="927">
                  <c:v>2.8000000000000001E-2</c:v>
                </c:pt>
                <c:pt idx="928">
                  <c:v>3.0499999999999999E-2</c:v>
                </c:pt>
                <c:pt idx="929">
                  <c:v>5.5E-2</c:v>
                </c:pt>
                <c:pt idx="930">
                  <c:v>5.5500000000000001E-2</c:v>
                </c:pt>
                <c:pt idx="931">
                  <c:v>1.8499999999999999E-2</c:v>
                </c:pt>
                <c:pt idx="932">
                  <c:v>0.02</c:v>
                </c:pt>
                <c:pt idx="933">
                  <c:v>9.9999999999999915E-4</c:v>
                </c:pt>
                <c:pt idx="934">
                  <c:v>7.0000000000000007E-2</c:v>
                </c:pt>
                <c:pt idx="935">
                  <c:v>1.4999999999999996E-3</c:v>
                </c:pt>
                <c:pt idx="936">
                  <c:v>3.2000000000000001E-2</c:v>
                </c:pt>
                <c:pt idx="937">
                  <c:v>4.2000000000000003E-2</c:v>
                </c:pt>
                <c:pt idx="938">
                  <c:v>6.0499999999999998E-2</c:v>
                </c:pt>
                <c:pt idx="939">
                  <c:v>5.9499999999999997E-2</c:v>
                </c:pt>
                <c:pt idx="940">
                  <c:v>3.1E-2</c:v>
                </c:pt>
                <c:pt idx="941">
                  <c:v>6.0000000000000001E-3</c:v>
                </c:pt>
                <c:pt idx="942">
                  <c:v>2.0999999999999998E-2</c:v>
                </c:pt>
                <c:pt idx="943">
                  <c:v>9.4999999999999998E-3</c:v>
                </c:pt>
                <c:pt idx="944">
                  <c:v>-2.5000000000000001E-3</c:v>
                </c:pt>
                <c:pt idx="945">
                  <c:v>5.1000000000000004E-2</c:v>
                </c:pt>
                <c:pt idx="946">
                  <c:v>4.2500000000000003E-2</c:v>
                </c:pt>
                <c:pt idx="947">
                  <c:v>2.35E-2</c:v>
                </c:pt>
                <c:pt idx="948">
                  <c:v>3.4500000000000003E-2</c:v>
                </c:pt>
                <c:pt idx="949">
                  <c:v>4.0999999999999995E-2</c:v>
                </c:pt>
                <c:pt idx="950">
                  <c:v>2.0500000000000001E-2</c:v>
                </c:pt>
                <c:pt idx="951">
                  <c:v>4.3499999999999997E-2</c:v>
                </c:pt>
                <c:pt idx="952">
                  <c:v>3.95E-2</c:v>
                </c:pt>
                <c:pt idx="953">
                  <c:v>3.15E-2</c:v>
                </c:pt>
                <c:pt idx="954">
                  <c:v>0.05</c:v>
                </c:pt>
                <c:pt idx="955">
                  <c:v>5.1500000000000004E-2</c:v>
                </c:pt>
                <c:pt idx="956">
                  <c:v>1.35E-2</c:v>
                </c:pt>
                <c:pt idx="957">
                  <c:v>0.1055</c:v>
                </c:pt>
                <c:pt idx="958">
                  <c:v>9.6000000000000002E-2</c:v>
                </c:pt>
                <c:pt idx="959">
                  <c:v>8.0500000000000002E-2</c:v>
                </c:pt>
                <c:pt idx="960">
                  <c:v>0.11799999999999999</c:v>
                </c:pt>
                <c:pt idx="961">
                  <c:v>6.8000000000000005E-2</c:v>
                </c:pt>
                <c:pt idx="962">
                  <c:v>8.7499999999999994E-2</c:v>
                </c:pt>
                <c:pt idx="963">
                  <c:v>8.0500000000000002E-2</c:v>
                </c:pt>
                <c:pt idx="964">
                  <c:v>7.0500000000000007E-2</c:v>
                </c:pt>
                <c:pt idx="965">
                  <c:v>0.1055</c:v>
                </c:pt>
                <c:pt idx="966">
                  <c:v>0.13</c:v>
                </c:pt>
                <c:pt idx="967">
                  <c:v>9.5000000000000001E-2</c:v>
                </c:pt>
                <c:pt idx="968">
                  <c:v>7.9000000000000001E-2</c:v>
                </c:pt>
                <c:pt idx="969">
                  <c:v>8.5999999999999993E-2</c:v>
                </c:pt>
                <c:pt idx="970">
                  <c:v>6.8500000000000005E-2</c:v>
                </c:pt>
                <c:pt idx="971">
                  <c:v>8.9499999999999996E-2</c:v>
                </c:pt>
                <c:pt idx="972">
                  <c:v>7.7499999999999999E-2</c:v>
                </c:pt>
                <c:pt idx="973">
                  <c:v>5.9500000000000004E-2</c:v>
                </c:pt>
                <c:pt idx="974">
                  <c:v>6.4500000000000002E-2</c:v>
                </c:pt>
                <c:pt idx="975">
                  <c:v>4.7500000000000001E-2</c:v>
                </c:pt>
                <c:pt idx="976">
                  <c:v>4.1999999999999996E-2</c:v>
                </c:pt>
                <c:pt idx="977">
                  <c:v>6.7000000000000004E-2</c:v>
                </c:pt>
                <c:pt idx="978">
                  <c:v>4.3999999999999997E-2</c:v>
                </c:pt>
                <c:pt idx="979">
                  <c:v>8.0500000000000002E-2</c:v>
                </c:pt>
                <c:pt idx="980">
                  <c:v>6.9000000000000006E-2</c:v>
                </c:pt>
                <c:pt idx="981">
                  <c:v>3.9E-2</c:v>
                </c:pt>
                <c:pt idx="982">
                  <c:v>8.199999999999999E-2</c:v>
                </c:pt>
                <c:pt idx="983">
                  <c:v>4.2000000000000003E-2</c:v>
                </c:pt>
                <c:pt idx="984">
                  <c:v>3.15E-2</c:v>
                </c:pt>
                <c:pt idx="985">
                  <c:v>5.5500000000000001E-2</c:v>
                </c:pt>
                <c:pt idx="986">
                  <c:v>6.25E-2</c:v>
                </c:pt>
                <c:pt idx="987">
                  <c:v>2.8499999999999998E-2</c:v>
                </c:pt>
                <c:pt idx="988">
                  <c:v>3.4500000000000003E-2</c:v>
                </c:pt>
                <c:pt idx="989">
                  <c:v>2.5999999999999999E-2</c:v>
                </c:pt>
                <c:pt idx="990">
                  <c:v>1.6500000000000001E-2</c:v>
                </c:pt>
                <c:pt idx="991">
                  <c:v>-1.4999999999999999E-2</c:v>
                </c:pt>
                <c:pt idx="992">
                  <c:v>4.5499999999999999E-2</c:v>
                </c:pt>
                <c:pt idx="993">
                  <c:v>2.75E-2</c:v>
                </c:pt>
                <c:pt idx="994">
                  <c:v>-1.2E-2</c:v>
                </c:pt>
                <c:pt idx="995">
                  <c:v>4.7E-2</c:v>
                </c:pt>
                <c:pt idx="996">
                  <c:v>2.3E-2</c:v>
                </c:pt>
                <c:pt idx="997">
                  <c:v>3.8000000000000006E-2</c:v>
                </c:pt>
                <c:pt idx="998">
                  <c:v>4.65E-2</c:v>
                </c:pt>
                <c:pt idx="999">
                  <c:v>1.8000000000000002E-2</c:v>
                </c:pt>
                <c:pt idx="1000">
                  <c:v>3.15E-2</c:v>
                </c:pt>
                <c:pt idx="1001">
                  <c:v>-8.900000000000001E-2</c:v>
                </c:pt>
              </c:numCache>
            </c:numRef>
          </c:yVal>
        </c:ser>
        <c:ser>
          <c:idx val="7"/>
          <c:order val="7"/>
          <c:tx>
            <c:v>Quench O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Computing!$BB$4:$BB$2127</c:f>
              <c:numCache>
                <c:formatCode>General</c:formatCode>
                <c:ptCount val="2124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  <c:pt idx="702">
                  <c:v>2006</c:v>
                </c:pt>
                <c:pt idx="703">
                  <c:v>2006</c:v>
                </c:pt>
                <c:pt idx="704">
                  <c:v>2006</c:v>
                </c:pt>
                <c:pt idx="705">
                  <c:v>2006</c:v>
                </c:pt>
                <c:pt idx="706">
                  <c:v>2008</c:v>
                </c:pt>
                <c:pt idx="707">
                  <c:v>2008</c:v>
                </c:pt>
                <c:pt idx="708">
                  <c:v>2008</c:v>
                </c:pt>
                <c:pt idx="709">
                  <c:v>2009</c:v>
                </c:pt>
                <c:pt idx="710">
                  <c:v>2009</c:v>
                </c:pt>
                <c:pt idx="711">
                  <c:v>2009</c:v>
                </c:pt>
                <c:pt idx="712">
                  <c:v>2009</c:v>
                </c:pt>
                <c:pt idx="713">
                  <c:v>2010</c:v>
                </c:pt>
                <c:pt idx="714">
                  <c:v>2010</c:v>
                </c:pt>
                <c:pt idx="715">
                  <c:v>2010</c:v>
                </c:pt>
                <c:pt idx="716">
                  <c:v>2010</c:v>
                </c:pt>
                <c:pt idx="717">
                  <c:v>2012</c:v>
                </c:pt>
                <c:pt idx="718">
                  <c:v>2012</c:v>
                </c:pt>
                <c:pt idx="719">
                  <c:v>2015</c:v>
                </c:pt>
                <c:pt idx="720">
                  <c:v>2016</c:v>
                </c:pt>
                <c:pt idx="721">
                  <c:v>2017</c:v>
                </c:pt>
                <c:pt idx="722">
                  <c:v>2018</c:v>
                </c:pt>
                <c:pt idx="723">
                  <c:v>2019</c:v>
                </c:pt>
                <c:pt idx="724">
                  <c:v>2019</c:v>
                </c:pt>
                <c:pt idx="725">
                  <c:v>2019</c:v>
                </c:pt>
                <c:pt idx="726">
                  <c:v>2019</c:v>
                </c:pt>
                <c:pt idx="727">
                  <c:v>2020</c:v>
                </c:pt>
                <c:pt idx="728">
                  <c:v>2020</c:v>
                </c:pt>
                <c:pt idx="729">
                  <c:v>2020</c:v>
                </c:pt>
                <c:pt idx="730">
                  <c:v>2021</c:v>
                </c:pt>
                <c:pt idx="731">
                  <c:v>2022</c:v>
                </c:pt>
                <c:pt idx="732">
                  <c:v>2026</c:v>
                </c:pt>
                <c:pt idx="733">
                  <c:v>2026</c:v>
                </c:pt>
                <c:pt idx="734">
                  <c:v>2026</c:v>
                </c:pt>
                <c:pt idx="735">
                  <c:v>2026</c:v>
                </c:pt>
                <c:pt idx="736">
                  <c:v>2027</c:v>
                </c:pt>
                <c:pt idx="737">
                  <c:v>2027</c:v>
                </c:pt>
                <c:pt idx="738">
                  <c:v>2027</c:v>
                </c:pt>
                <c:pt idx="739">
                  <c:v>2027</c:v>
                </c:pt>
                <c:pt idx="740">
                  <c:v>2028</c:v>
                </c:pt>
                <c:pt idx="741">
                  <c:v>2028</c:v>
                </c:pt>
                <c:pt idx="742">
                  <c:v>2028</c:v>
                </c:pt>
                <c:pt idx="743">
                  <c:v>2028</c:v>
                </c:pt>
                <c:pt idx="744">
                  <c:v>2029</c:v>
                </c:pt>
                <c:pt idx="745">
                  <c:v>2029</c:v>
                </c:pt>
                <c:pt idx="746">
                  <c:v>2029</c:v>
                </c:pt>
                <c:pt idx="747">
                  <c:v>2029</c:v>
                </c:pt>
                <c:pt idx="748">
                  <c:v>2030</c:v>
                </c:pt>
                <c:pt idx="749">
                  <c:v>2030</c:v>
                </c:pt>
                <c:pt idx="750">
                  <c:v>2033</c:v>
                </c:pt>
                <c:pt idx="751">
                  <c:v>2034</c:v>
                </c:pt>
                <c:pt idx="752">
                  <c:v>2035</c:v>
                </c:pt>
                <c:pt idx="753">
                  <c:v>2036</c:v>
                </c:pt>
                <c:pt idx="754">
                  <c:v>2037</c:v>
                </c:pt>
                <c:pt idx="755">
                  <c:v>2038</c:v>
                </c:pt>
                <c:pt idx="756">
                  <c:v>2039</c:v>
                </c:pt>
                <c:pt idx="757">
                  <c:v>2040</c:v>
                </c:pt>
                <c:pt idx="758">
                  <c:v>2041</c:v>
                </c:pt>
                <c:pt idx="759">
                  <c:v>2042</c:v>
                </c:pt>
                <c:pt idx="760">
                  <c:v>2043</c:v>
                </c:pt>
                <c:pt idx="761">
                  <c:v>2044</c:v>
                </c:pt>
                <c:pt idx="762">
                  <c:v>2045</c:v>
                </c:pt>
                <c:pt idx="763">
                  <c:v>2046</c:v>
                </c:pt>
                <c:pt idx="764">
                  <c:v>2047</c:v>
                </c:pt>
                <c:pt idx="765">
                  <c:v>2048</c:v>
                </c:pt>
                <c:pt idx="766">
                  <c:v>2050</c:v>
                </c:pt>
                <c:pt idx="767">
                  <c:v>2052</c:v>
                </c:pt>
                <c:pt idx="768">
                  <c:v>2053</c:v>
                </c:pt>
                <c:pt idx="769">
                  <c:v>2054</c:v>
                </c:pt>
                <c:pt idx="770">
                  <c:v>2055</c:v>
                </c:pt>
                <c:pt idx="771">
                  <c:v>2056</c:v>
                </c:pt>
                <c:pt idx="772">
                  <c:v>2057</c:v>
                </c:pt>
                <c:pt idx="773">
                  <c:v>2058</c:v>
                </c:pt>
                <c:pt idx="774">
                  <c:v>2059</c:v>
                </c:pt>
                <c:pt idx="775">
                  <c:v>2060</c:v>
                </c:pt>
                <c:pt idx="776">
                  <c:v>2061</c:v>
                </c:pt>
                <c:pt idx="777">
                  <c:v>2062</c:v>
                </c:pt>
                <c:pt idx="778">
                  <c:v>2063</c:v>
                </c:pt>
                <c:pt idx="779">
                  <c:v>2064</c:v>
                </c:pt>
                <c:pt idx="780">
                  <c:v>2065</c:v>
                </c:pt>
                <c:pt idx="781">
                  <c:v>2066</c:v>
                </c:pt>
                <c:pt idx="782">
                  <c:v>2067</c:v>
                </c:pt>
                <c:pt idx="783">
                  <c:v>2070</c:v>
                </c:pt>
                <c:pt idx="784">
                  <c:v>2071</c:v>
                </c:pt>
                <c:pt idx="785">
                  <c:v>2072</c:v>
                </c:pt>
                <c:pt idx="786">
                  <c:v>2073</c:v>
                </c:pt>
                <c:pt idx="787">
                  <c:v>2074</c:v>
                </c:pt>
                <c:pt idx="788">
                  <c:v>2075</c:v>
                </c:pt>
                <c:pt idx="789">
                  <c:v>2076</c:v>
                </c:pt>
                <c:pt idx="790">
                  <c:v>2077</c:v>
                </c:pt>
                <c:pt idx="791">
                  <c:v>2078</c:v>
                </c:pt>
                <c:pt idx="792">
                  <c:v>2079</c:v>
                </c:pt>
                <c:pt idx="793">
                  <c:v>2080</c:v>
                </c:pt>
                <c:pt idx="794">
                  <c:v>2081</c:v>
                </c:pt>
                <c:pt idx="795">
                  <c:v>2082</c:v>
                </c:pt>
                <c:pt idx="796">
                  <c:v>2083</c:v>
                </c:pt>
                <c:pt idx="797">
                  <c:v>2084</c:v>
                </c:pt>
                <c:pt idx="798">
                  <c:v>2085</c:v>
                </c:pt>
                <c:pt idx="799">
                  <c:v>2086</c:v>
                </c:pt>
                <c:pt idx="800">
                  <c:v>2087</c:v>
                </c:pt>
                <c:pt idx="801">
                  <c:v>2088</c:v>
                </c:pt>
                <c:pt idx="802">
                  <c:v>2089</c:v>
                </c:pt>
                <c:pt idx="803">
                  <c:v>2090</c:v>
                </c:pt>
                <c:pt idx="804">
                  <c:v>2091</c:v>
                </c:pt>
                <c:pt idx="805">
                  <c:v>2092</c:v>
                </c:pt>
                <c:pt idx="806">
                  <c:v>2093</c:v>
                </c:pt>
                <c:pt idx="807">
                  <c:v>2094</c:v>
                </c:pt>
                <c:pt idx="808">
                  <c:v>2095</c:v>
                </c:pt>
                <c:pt idx="809">
                  <c:v>2096</c:v>
                </c:pt>
                <c:pt idx="810">
                  <c:v>2097</c:v>
                </c:pt>
                <c:pt idx="811">
                  <c:v>2099</c:v>
                </c:pt>
                <c:pt idx="812">
                  <c:v>2100</c:v>
                </c:pt>
                <c:pt idx="813">
                  <c:v>2101</c:v>
                </c:pt>
                <c:pt idx="814">
                  <c:v>2102</c:v>
                </c:pt>
                <c:pt idx="815">
                  <c:v>2103</c:v>
                </c:pt>
                <c:pt idx="816">
                  <c:v>2104</c:v>
                </c:pt>
                <c:pt idx="817">
                  <c:v>2105</c:v>
                </c:pt>
                <c:pt idx="818">
                  <c:v>2106</c:v>
                </c:pt>
                <c:pt idx="819">
                  <c:v>2107</c:v>
                </c:pt>
                <c:pt idx="820">
                  <c:v>2108</c:v>
                </c:pt>
                <c:pt idx="821">
                  <c:v>2109</c:v>
                </c:pt>
                <c:pt idx="822">
                  <c:v>2110</c:v>
                </c:pt>
                <c:pt idx="823">
                  <c:v>2111</c:v>
                </c:pt>
                <c:pt idx="824">
                  <c:v>2112</c:v>
                </c:pt>
                <c:pt idx="825">
                  <c:v>2113</c:v>
                </c:pt>
                <c:pt idx="826">
                  <c:v>2114</c:v>
                </c:pt>
                <c:pt idx="827">
                  <c:v>2115</c:v>
                </c:pt>
                <c:pt idx="828">
                  <c:v>2118</c:v>
                </c:pt>
                <c:pt idx="829">
                  <c:v>2119</c:v>
                </c:pt>
                <c:pt idx="830">
                  <c:v>2120</c:v>
                </c:pt>
                <c:pt idx="831">
                  <c:v>2121</c:v>
                </c:pt>
                <c:pt idx="832">
                  <c:v>2122</c:v>
                </c:pt>
                <c:pt idx="833">
                  <c:v>2123</c:v>
                </c:pt>
                <c:pt idx="834">
                  <c:v>2125</c:v>
                </c:pt>
                <c:pt idx="835">
                  <c:v>2126</c:v>
                </c:pt>
                <c:pt idx="836">
                  <c:v>2127</c:v>
                </c:pt>
                <c:pt idx="837">
                  <c:v>2128</c:v>
                </c:pt>
                <c:pt idx="838">
                  <c:v>2129</c:v>
                </c:pt>
                <c:pt idx="839">
                  <c:v>2130</c:v>
                </c:pt>
                <c:pt idx="840">
                  <c:v>2131</c:v>
                </c:pt>
                <c:pt idx="841">
                  <c:v>2132</c:v>
                </c:pt>
                <c:pt idx="842">
                  <c:v>2133</c:v>
                </c:pt>
                <c:pt idx="843">
                  <c:v>2134</c:v>
                </c:pt>
                <c:pt idx="844">
                  <c:v>2135</c:v>
                </c:pt>
                <c:pt idx="845">
                  <c:v>2136</c:v>
                </c:pt>
                <c:pt idx="846">
                  <c:v>2137</c:v>
                </c:pt>
                <c:pt idx="847">
                  <c:v>2138</c:v>
                </c:pt>
                <c:pt idx="848">
                  <c:v>2139</c:v>
                </c:pt>
                <c:pt idx="849">
                  <c:v>2140</c:v>
                </c:pt>
                <c:pt idx="850">
                  <c:v>2141</c:v>
                </c:pt>
                <c:pt idx="851">
                  <c:v>2142</c:v>
                </c:pt>
                <c:pt idx="852">
                  <c:v>2143</c:v>
                </c:pt>
                <c:pt idx="853">
                  <c:v>2144</c:v>
                </c:pt>
                <c:pt idx="854">
                  <c:v>2145</c:v>
                </c:pt>
                <c:pt idx="855">
                  <c:v>2146</c:v>
                </c:pt>
                <c:pt idx="856">
                  <c:v>2147</c:v>
                </c:pt>
                <c:pt idx="857">
                  <c:v>2148</c:v>
                </c:pt>
                <c:pt idx="858">
                  <c:v>2149</c:v>
                </c:pt>
                <c:pt idx="859">
                  <c:v>2150</c:v>
                </c:pt>
                <c:pt idx="860">
                  <c:v>2151</c:v>
                </c:pt>
                <c:pt idx="861">
                  <c:v>2152</c:v>
                </c:pt>
                <c:pt idx="862">
                  <c:v>2153</c:v>
                </c:pt>
                <c:pt idx="863">
                  <c:v>2154</c:v>
                </c:pt>
                <c:pt idx="864">
                  <c:v>2155</c:v>
                </c:pt>
                <c:pt idx="865">
                  <c:v>2156</c:v>
                </c:pt>
                <c:pt idx="866">
                  <c:v>2157</c:v>
                </c:pt>
                <c:pt idx="867">
                  <c:v>2158</c:v>
                </c:pt>
                <c:pt idx="868">
                  <c:v>2159</c:v>
                </c:pt>
                <c:pt idx="869">
                  <c:v>2160</c:v>
                </c:pt>
                <c:pt idx="870">
                  <c:v>2161</c:v>
                </c:pt>
                <c:pt idx="871">
                  <c:v>2162</c:v>
                </c:pt>
                <c:pt idx="872">
                  <c:v>2163</c:v>
                </c:pt>
                <c:pt idx="873">
                  <c:v>2164</c:v>
                </c:pt>
                <c:pt idx="874">
                  <c:v>2165</c:v>
                </c:pt>
                <c:pt idx="875">
                  <c:v>2166</c:v>
                </c:pt>
                <c:pt idx="876">
                  <c:v>2167</c:v>
                </c:pt>
                <c:pt idx="877">
                  <c:v>2168</c:v>
                </c:pt>
                <c:pt idx="878">
                  <c:v>2169</c:v>
                </c:pt>
                <c:pt idx="879">
                  <c:v>2170</c:v>
                </c:pt>
                <c:pt idx="880">
                  <c:v>2171</c:v>
                </c:pt>
                <c:pt idx="881">
                  <c:v>2172</c:v>
                </c:pt>
                <c:pt idx="882">
                  <c:v>2173</c:v>
                </c:pt>
                <c:pt idx="883">
                  <c:v>2174</c:v>
                </c:pt>
                <c:pt idx="884">
                  <c:v>2175</c:v>
                </c:pt>
                <c:pt idx="885">
                  <c:v>2176</c:v>
                </c:pt>
                <c:pt idx="886">
                  <c:v>2177</c:v>
                </c:pt>
                <c:pt idx="887">
                  <c:v>2178</c:v>
                </c:pt>
                <c:pt idx="888">
                  <c:v>2179</c:v>
                </c:pt>
                <c:pt idx="889">
                  <c:v>2180</c:v>
                </c:pt>
                <c:pt idx="890">
                  <c:v>2181</c:v>
                </c:pt>
                <c:pt idx="891">
                  <c:v>2182</c:v>
                </c:pt>
                <c:pt idx="892">
                  <c:v>2183</c:v>
                </c:pt>
                <c:pt idx="893">
                  <c:v>2184</c:v>
                </c:pt>
                <c:pt idx="894">
                  <c:v>2185</c:v>
                </c:pt>
                <c:pt idx="895">
                  <c:v>2186</c:v>
                </c:pt>
                <c:pt idx="896">
                  <c:v>2187</c:v>
                </c:pt>
                <c:pt idx="897">
                  <c:v>2188</c:v>
                </c:pt>
                <c:pt idx="898">
                  <c:v>2189</c:v>
                </c:pt>
                <c:pt idx="899">
                  <c:v>2191</c:v>
                </c:pt>
                <c:pt idx="900">
                  <c:v>2192</c:v>
                </c:pt>
                <c:pt idx="901">
                  <c:v>2193</c:v>
                </c:pt>
                <c:pt idx="902">
                  <c:v>2194</c:v>
                </c:pt>
                <c:pt idx="903">
                  <c:v>2195</c:v>
                </c:pt>
                <c:pt idx="904">
                  <c:v>2196</c:v>
                </c:pt>
                <c:pt idx="905">
                  <c:v>2197</c:v>
                </c:pt>
                <c:pt idx="906">
                  <c:v>2198</c:v>
                </c:pt>
                <c:pt idx="907">
                  <c:v>2199</c:v>
                </c:pt>
                <c:pt idx="908">
                  <c:v>2200</c:v>
                </c:pt>
                <c:pt idx="909">
                  <c:v>2201</c:v>
                </c:pt>
                <c:pt idx="910">
                  <c:v>2202</c:v>
                </c:pt>
                <c:pt idx="911">
                  <c:v>2203</c:v>
                </c:pt>
                <c:pt idx="912">
                  <c:v>2204</c:v>
                </c:pt>
                <c:pt idx="913">
                  <c:v>2205</c:v>
                </c:pt>
                <c:pt idx="914">
                  <c:v>2206</c:v>
                </c:pt>
                <c:pt idx="915">
                  <c:v>2207</c:v>
                </c:pt>
                <c:pt idx="916">
                  <c:v>2208</c:v>
                </c:pt>
                <c:pt idx="917">
                  <c:v>2209</c:v>
                </c:pt>
                <c:pt idx="918">
                  <c:v>2210</c:v>
                </c:pt>
                <c:pt idx="919">
                  <c:v>2211</c:v>
                </c:pt>
                <c:pt idx="920">
                  <c:v>2212</c:v>
                </c:pt>
                <c:pt idx="921">
                  <c:v>2213</c:v>
                </c:pt>
                <c:pt idx="922">
                  <c:v>2214</c:v>
                </c:pt>
                <c:pt idx="923">
                  <c:v>2215</c:v>
                </c:pt>
                <c:pt idx="924">
                  <c:v>2216</c:v>
                </c:pt>
                <c:pt idx="925">
                  <c:v>2217</c:v>
                </c:pt>
                <c:pt idx="926">
                  <c:v>2218</c:v>
                </c:pt>
                <c:pt idx="927">
                  <c:v>2219</c:v>
                </c:pt>
                <c:pt idx="928">
                  <c:v>2220</c:v>
                </c:pt>
                <c:pt idx="929">
                  <c:v>2221</c:v>
                </c:pt>
                <c:pt idx="930">
                  <c:v>2222</c:v>
                </c:pt>
                <c:pt idx="931">
                  <c:v>2223</c:v>
                </c:pt>
                <c:pt idx="932">
                  <c:v>2224</c:v>
                </c:pt>
                <c:pt idx="933">
                  <c:v>2225</c:v>
                </c:pt>
                <c:pt idx="934">
                  <c:v>2226</c:v>
                </c:pt>
                <c:pt idx="935">
                  <c:v>2227</c:v>
                </c:pt>
                <c:pt idx="936">
                  <c:v>2228</c:v>
                </c:pt>
                <c:pt idx="937">
                  <c:v>2229</c:v>
                </c:pt>
                <c:pt idx="938">
                  <c:v>2230</c:v>
                </c:pt>
                <c:pt idx="939">
                  <c:v>2231</c:v>
                </c:pt>
                <c:pt idx="940">
                  <c:v>2232</c:v>
                </c:pt>
                <c:pt idx="941">
                  <c:v>2233</c:v>
                </c:pt>
                <c:pt idx="942">
                  <c:v>2234</c:v>
                </c:pt>
                <c:pt idx="943">
                  <c:v>2235</c:v>
                </c:pt>
                <c:pt idx="944">
                  <c:v>2236</c:v>
                </c:pt>
                <c:pt idx="945">
                  <c:v>2237</c:v>
                </c:pt>
                <c:pt idx="946">
                  <c:v>2238</c:v>
                </c:pt>
                <c:pt idx="947">
                  <c:v>2240</c:v>
                </c:pt>
                <c:pt idx="948">
                  <c:v>2241</c:v>
                </c:pt>
                <c:pt idx="949">
                  <c:v>2242</c:v>
                </c:pt>
                <c:pt idx="950">
                  <c:v>2243</c:v>
                </c:pt>
                <c:pt idx="951">
                  <c:v>2244</c:v>
                </c:pt>
                <c:pt idx="952">
                  <c:v>2245</c:v>
                </c:pt>
                <c:pt idx="953">
                  <c:v>2246</c:v>
                </c:pt>
                <c:pt idx="954">
                  <c:v>2247</c:v>
                </c:pt>
                <c:pt idx="955">
                  <c:v>2248</c:v>
                </c:pt>
                <c:pt idx="956">
                  <c:v>2249</c:v>
                </c:pt>
                <c:pt idx="957">
                  <c:v>2250</c:v>
                </c:pt>
                <c:pt idx="958">
                  <c:v>2251</c:v>
                </c:pt>
                <c:pt idx="959">
                  <c:v>2253</c:v>
                </c:pt>
                <c:pt idx="960">
                  <c:v>2254</c:v>
                </c:pt>
                <c:pt idx="961">
                  <c:v>2255</c:v>
                </c:pt>
                <c:pt idx="962">
                  <c:v>2256</c:v>
                </c:pt>
                <c:pt idx="963">
                  <c:v>2257</c:v>
                </c:pt>
                <c:pt idx="964">
                  <c:v>2258</c:v>
                </c:pt>
                <c:pt idx="965">
                  <c:v>2259</c:v>
                </c:pt>
                <c:pt idx="966">
                  <c:v>2260</c:v>
                </c:pt>
                <c:pt idx="967">
                  <c:v>2261</c:v>
                </c:pt>
                <c:pt idx="968">
                  <c:v>2262</c:v>
                </c:pt>
                <c:pt idx="969">
                  <c:v>2263</c:v>
                </c:pt>
                <c:pt idx="970">
                  <c:v>2264</c:v>
                </c:pt>
                <c:pt idx="971">
                  <c:v>2265</c:v>
                </c:pt>
                <c:pt idx="972">
                  <c:v>2266</c:v>
                </c:pt>
                <c:pt idx="973">
                  <c:v>2267</c:v>
                </c:pt>
                <c:pt idx="974">
                  <c:v>2268</c:v>
                </c:pt>
                <c:pt idx="975">
                  <c:v>2269</c:v>
                </c:pt>
                <c:pt idx="976">
                  <c:v>2270</c:v>
                </c:pt>
                <c:pt idx="977">
                  <c:v>2271</c:v>
                </c:pt>
                <c:pt idx="978">
                  <c:v>2272</c:v>
                </c:pt>
                <c:pt idx="979">
                  <c:v>2273</c:v>
                </c:pt>
                <c:pt idx="980">
                  <c:v>2274</c:v>
                </c:pt>
                <c:pt idx="981">
                  <c:v>2275</c:v>
                </c:pt>
                <c:pt idx="982">
                  <c:v>2276</c:v>
                </c:pt>
                <c:pt idx="983">
                  <c:v>2277</c:v>
                </c:pt>
                <c:pt idx="984">
                  <c:v>2278</c:v>
                </c:pt>
                <c:pt idx="985">
                  <c:v>2279</c:v>
                </c:pt>
                <c:pt idx="986">
                  <c:v>2280</c:v>
                </c:pt>
                <c:pt idx="987">
                  <c:v>2281</c:v>
                </c:pt>
                <c:pt idx="988">
                  <c:v>2282</c:v>
                </c:pt>
                <c:pt idx="989">
                  <c:v>2283</c:v>
                </c:pt>
                <c:pt idx="990">
                  <c:v>2284</c:v>
                </c:pt>
                <c:pt idx="991">
                  <c:v>2285</c:v>
                </c:pt>
                <c:pt idx="992">
                  <c:v>2286</c:v>
                </c:pt>
                <c:pt idx="993">
                  <c:v>2287</c:v>
                </c:pt>
                <c:pt idx="994">
                  <c:v>2288</c:v>
                </c:pt>
                <c:pt idx="995">
                  <c:v>2289</c:v>
                </c:pt>
                <c:pt idx="996">
                  <c:v>2291</c:v>
                </c:pt>
                <c:pt idx="997">
                  <c:v>2292</c:v>
                </c:pt>
                <c:pt idx="998">
                  <c:v>2293</c:v>
                </c:pt>
                <c:pt idx="999">
                  <c:v>2294</c:v>
                </c:pt>
                <c:pt idx="1000">
                  <c:v>2295</c:v>
                </c:pt>
                <c:pt idx="1001">
                  <c:v>2296</c:v>
                </c:pt>
                <c:pt idx="1002">
                  <c:v>2297</c:v>
                </c:pt>
                <c:pt idx="1003">
                  <c:v>2298</c:v>
                </c:pt>
                <c:pt idx="1004">
                  <c:v>2299</c:v>
                </c:pt>
                <c:pt idx="1005">
                  <c:v>2300</c:v>
                </c:pt>
                <c:pt idx="1006">
                  <c:v>2301</c:v>
                </c:pt>
                <c:pt idx="1007">
                  <c:v>2302</c:v>
                </c:pt>
                <c:pt idx="1008">
                  <c:v>2303</c:v>
                </c:pt>
                <c:pt idx="1009">
                  <c:v>2304</c:v>
                </c:pt>
                <c:pt idx="1010">
                  <c:v>2305</c:v>
                </c:pt>
                <c:pt idx="1011">
                  <c:v>2306</c:v>
                </c:pt>
                <c:pt idx="1012">
                  <c:v>2307</c:v>
                </c:pt>
                <c:pt idx="1013">
                  <c:v>2308</c:v>
                </c:pt>
                <c:pt idx="1014">
                  <c:v>2309</c:v>
                </c:pt>
                <c:pt idx="1015">
                  <c:v>2310</c:v>
                </c:pt>
                <c:pt idx="1016">
                  <c:v>2311</c:v>
                </c:pt>
                <c:pt idx="1017">
                  <c:v>2312</c:v>
                </c:pt>
                <c:pt idx="1018">
                  <c:v>2313</c:v>
                </c:pt>
                <c:pt idx="1019">
                  <c:v>2314</c:v>
                </c:pt>
                <c:pt idx="1020">
                  <c:v>2315</c:v>
                </c:pt>
                <c:pt idx="1021">
                  <c:v>2316</c:v>
                </c:pt>
                <c:pt idx="1022">
                  <c:v>2317</c:v>
                </c:pt>
                <c:pt idx="1023">
                  <c:v>2318</c:v>
                </c:pt>
                <c:pt idx="1024">
                  <c:v>2319</c:v>
                </c:pt>
                <c:pt idx="1025">
                  <c:v>2320</c:v>
                </c:pt>
                <c:pt idx="1026">
                  <c:v>2321</c:v>
                </c:pt>
                <c:pt idx="1027">
                  <c:v>2322</c:v>
                </c:pt>
                <c:pt idx="1028">
                  <c:v>2323</c:v>
                </c:pt>
                <c:pt idx="1029">
                  <c:v>2324</c:v>
                </c:pt>
                <c:pt idx="1030">
                  <c:v>2325</c:v>
                </c:pt>
                <c:pt idx="1031">
                  <c:v>2326</c:v>
                </c:pt>
                <c:pt idx="1032">
                  <c:v>2327</c:v>
                </c:pt>
                <c:pt idx="1033">
                  <c:v>2328</c:v>
                </c:pt>
                <c:pt idx="1034">
                  <c:v>2329</c:v>
                </c:pt>
                <c:pt idx="1035">
                  <c:v>2330</c:v>
                </c:pt>
                <c:pt idx="1036">
                  <c:v>2331</c:v>
                </c:pt>
                <c:pt idx="1037">
                  <c:v>2332</c:v>
                </c:pt>
                <c:pt idx="1038">
                  <c:v>2333</c:v>
                </c:pt>
                <c:pt idx="1039">
                  <c:v>2334</c:v>
                </c:pt>
                <c:pt idx="1040">
                  <c:v>2335</c:v>
                </c:pt>
                <c:pt idx="1041">
                  <c:v>2336</c:v>
                </c:pt>
                <c:pt idx="1042">
                  <c:v>2337</c:v>
                </c:pt>
                <c:pt idx="1043">
                  <c:v>2338</c:v>
                </c:pt>
                <c:pt idx="1044">
                  <c:v>2339</c:v>
                </c:pt>
                <c:pt idx="1045">
                  <c:v>2340</c:v>
                </c:pt>
                <c:pt idx="1046">
                  <c:v>2341</c:v>
                </c:pt>
                <c:pt idx="1047">
                  <c:v>2343</c:v>
                </c:pt>
                <c:pt idx="1048">
                  <c:v>2344</c:v>
                </c:pt>
                <c:pt idx="1049">
                  <c:v>2345</c:v>
                </c:pt>
                <c:pt idx="1050">
                  <c:v>2346</c:v>
                </c:pt>
                <c:pt idx="1051">
                  <c:v>2347</c:v>
                </c:pt>
                <c:pt idx="1052">
                  <c:v>2348</c:v>
                </c:pt>
                <c:pt idx="1053">
                  <c:v>2349</c:v>
                </c:pt>
                <c:pt idx="1054">
                  <c:v>2350</c:v>
                </c:pt>
                <c:pt idx="1055">
                  <c:v>2351</c:v>
                </c:pt>
                <c:pt idx="1056">
                  <c:v>2352</c:v>
                </c:pt>
                <c:pt idx="1057">
                  <c:v>2353</c:v>
                </c:pt>
                <c:pt idx="1058">
                  <c:v>2354</c:v>
                </c:pt>
                <c:pt idx="1059">
                  <c:v>2355</c:v>
                </c:pt>
                <c:pt idx="1060">
                  <c:v>2356</c:v>
                </c:pt>
                <c:pt idx="1061">
                  <c:v>2357</c:v>
                </c:pt>
                <c:pt idx="1062">
                  <c:v>2358</c:v>
                </c:pt>
                <c:pt idx="1063">
                  <c:v>2359</c:v>
                </c:pt>
                <c:pt idx="1064">
                  <c:v>2360</c:v>
                </c:pt>
                <c:pt idx="1065">
                  <c:v>2361</c:v>
                </c:pt>
                <c:pt idx="1066">
                  <c:v>2362</c:v>
                </c:pt>
                <c:pt idx="1067">
                  <c:v>2363</c:v>
                </c:pt>
                <c:pt idx="1068">
                  <c:v>2364</c:v>
                </c:pt>
                <c:pt idx="1069">
                  <c:v>2365</c:v>
                </c:pt>
                <c:pt idx="1070">
                  <c:v>2366</c:v>
                </c:pt>
                <c:pt idx="1071">
                  <c:v>2367</c:v>
                </c:pt>
                <c:pt idx="1072">
                  <c:v>2369</c:v>
                </c:pt>
                <c:pt idx="1073">
                  <c:v>2370</c:v>
                </c:pt>
                <c:pt idx="1074">
                  <c:v>2371</c:v>
                </c:pt>
                <c:pt idx="1075">
                  <c:v>2372</c:v>
                </c:pt>
                <c:pt idx="1076">
                  <c:v>2373</c:v>
                </c:pt>
                <c:pt idx="1077">
                  <c:v>2374</c:v>
                </c:pt>
                <c:pt idx="1078">
                  <c:v>2375</c:v>
                </c:pt>
                <c:pt idx="1079">
                  <c:v>2376</c:v>
                </c:pt>
                <c:pt idx="1080">
                  <c:v>2377</c:v>
                </c:pt>
                <c:pt idx="1081">
                  <c:v>2378</c:v>
                </c:pt>
                <c:pt idx="1082">
                  <c:v>2379</c:v>
                </c:pt>
                <c:pt idx="1083">
                  <c:v>2380</c:v>
                </c:pt>
                <c:pt idx="1084">
                  <c:v>2381</c:v>
                </c:pt>
                <c:pt idx="1085">
                  <c:v>2382</c:v>
                </c:pt>
                <c:pt idx="1086">
                  <c:v>2383</c:v>
                </c:pt>
                <c:pt idx="1087">
                  <c:v>2384</c:v>
                </c:pt>
                <c:pt idx="1088">
                  <c:v>2385</c:v>
                </c:pt>
                <c:pt idx="1089">
                  <c:v>2386</c:v>
                </c:pt>
                <c:pt idx="1090">
                  <c:v>2387</c:v>
                </c:pt>
                <c:pt idx="1091">
                  <c:v>2388</c:v>
                </c:pt>
                <c:pt idx="1092">
                  <c:v>2389</c:v>
                </c:pt>
                <c:pt idx="1093">
                  <c:v>2390</c:v>
                </c:pt>
                <c:pt idx="1094">
                  <c:v>2391</c:v>
                </c:pt>
                <c:pt idx="1095">
                  <c:v>2392</c:v>
                </c:pt>
                <c:pt idx="1096">
                  <c:v>2393</c:v>
                </c:pt>
                <c:pt idx="1097">
                  <c:v>2394</c:v>
                </c:pt>
                <c:pt idx="1098">
                  <c:v>2395</c:v>
                </c:pt>
                <c:pt idx="1099">
                  <c:v>2396</c:v>
                </c:pt>
                <c:pt idx="1100">
                  <c:v>2397</c:v>
                </c:pt>
                <c:pt idx="1101">
                  <c:v>2398</c:v>
                </c:pt>
                <c:pt idx="1102">
                  <c:v>2400</c:v>
                </c:pt>
                <c:pt idx="1103">
                  <c:v>2401</c:v>
                </c:pt>
                <c:pt idx="1104">
                  <c:v>2402</c:v>
                </c:pt>
                <c:pt idx="1105">
                  <c:v>2403</c:v>
                </c:pt>
                <c:pt idx="1106">
                  <c:v>2404</c:v>
                </c:pt>
                <c:pt idx="1107">
                  <c:v>2405</c:v>
                </c:pt>
                <c:pt idx="1108">
                  <c:v>2406</c:v>
                </c:pt>
                <c:pt idx="1109">
                  <c:v>2407</c:v>
                </c:pt>
                <c:pt idx="1110">
                  <c:v>2408</c:v>
                </c:pt>
                <c:pt idx="1111">
                  <c:v>2409</c:v>
                </c:pt>
                <c:pt idx="1112">
                  <c:v>2410</c:v>
                </c:pt>
                <c:pt idx="1113">
                  <c:v>2513</c:v>
                </c:pt>
                <c:pt idx="1114">
                  <c:v>2523</c:v>
                </c:pt>
                <c:pt idx="1115">
                  <c:v>2525</c:v>
                </c:pt>
                <c:pt idx="1116">
                  <c:v>2525</c:v>
                </c:pt>
                <c:pt idx="1117">
                  <c:v>2525</c:v>
                </c:pt>
                <c:pt idx="1118">
                  <c:v>2525</c:v>
                </c:pt>
                <c:pt idx="1119">
                  <c:v>2532</c:v>
                </c:pt>
                <c:pt idx="1120">
                  <c:v>2549</c:v>
                </c:pt>
                <c:pt idx="1121">
                  <c:v>2569</c:v>
                </c:pt>
                <c:pt idx="1122">
                  <c:v>3002</c:v>
                </c:pt>
                <c:pt idx="1123">
                  <c:v>3002</c:v>
                </c:pt>
                <c:pt idx="1124">
                  <c:v>3002</c:v>
                </c:pt>
                <c:pt idx="1125">
                  <c:v>3002</c:v>
                </c:pt>
                <c:pt idx="1126">
                  <c:v>3003</c:v>
                </c:pt>
                <c:pt idx="1127">
                  <c:v>3003</c:v>
                </c:pt>
                <c:pt idx="1128">
                  <c:v>3003</c:v>
                </c:pt>
                <c:pt idx="1129">
                  <c:v>3003</c:v>
                </c:pt>
                <c:pt idx="1130">
                  <c:v>3005</c:v>
                </c:pt>
                <c:pt idx="1131">
                  <c:v>3005</c:v>
                </c:pt>
                <c:pt idx="1132">
                  <c:v>3005</c:v>
                </c:pt>
                <c:pt idx="1133">
                  <c:v>3005</c:v>
                </c:pt>
                <c:pt idx="1134">
                  <c:v>3006</c:v>
                </c:pt>
                <c:pt idx="1135">
                  <c:v>3006</c:v>
                </c:pt>
                <c:pt idx="1136">
                  <c:v>3006</c:v>
                </c:pt>
                <c:pt idx="1137">
                  <c:v>3006</c:v>
                </c:pt>
                <c:pt idx="1138">
                  <c:v>3007</c:v>
                </c:pt>
                <c:pt idx="1139">
                  <c:v>3007</c:v>
                </c:pt>
                <c:pt idx="1140">
                  <c:v>3007</c:v>
                </c:pt>
                <c:pt idx="1141">
                  <c:v>3007</c:v>
                </c:pt>
                <c:pt idx="1142">
                  <c:v>3008</c:v>
                </c:pt>
                <c:pt idx="1143">
                  <c:v>3008</c:v>
                </c:pt>
                <c:pt idx="1144">
                  <c:v>3008</c:v>
                </c:pt>
                <c:pt idx="1145">
                  <c:v>3008</c:v>
                </c:pt>
                <c:pt idx="1146">
                  <c:v>3009</c:v>
                </c:pt>
                <c:pt idx="1147">
                  <c:v>3009</c:v>
                </c:pt>
                <c:pt idx="1148">
                  <c:v>3009</c:v>
                </c:pt>
                <c:pt idx="1149">
                  <c:v>3009</c:v>
                </c:pt>
                <c:pt idx="1150">
                  <c:v>3010</c:v>
                </c:pt>
                <c:pt idx="1151">
                  <c:v>3010</c:v>
                </c:pt>
                <c:pt idx="1152">
                  <c:v>3010</c:v>
                </c:pt>
                <c:pt idx="1153">
                  <c:v>3010</c:v>
                </c:pt>
                <c:pt idx="1154">
                  <c:v>3011</c:v>
                </c:pt>
                <c:pt idx="1155">
                  <c:v>3011</c:v>
                </c:pt>
                <c:pt idx="1156">
                  <c:v>3011</c:v>
                </c:pt>
                <c:pt idx="1157">
                  <c:v>3011</c:v>
                </c:pt>
                <c:pt idx="1158">
                  <c:v>3012</c:v>
                </c:pt>
                <c:pt idx="1159">
                  <c:v>3012</c:v>
                </c:pt>
                <c:pt idx="1160">
                  <c:v>3012</c:v>
                </c:pt>
                <c:pt idx="1161">
                  <c:v>3012</c:v>
                </c:pt>
                <c:pt idx="1162">
                  <c:v>3013</c:v>
                </c:pt>
                <c:pt idx="1163">
                  <c:v>3013</c:v>
                </c:pt>
                <c:pt idx="1164">
                  <c:v>3013</c:v>
                </c:pt>
                <c:pt idx="1165">
                  <c:v>3013</c:v>
                </c:pt>
                <c:pt idx="1166">
                  <c:v>3014</c:v>
                </c:pt>
                <c:pt idx="1167">
                  <c:v>3014</c:v>
                </c:pt>
                <c:pt idx="1168">
                  <c:v>3014</c:v>
                </c:pt>
                <c:pt idx="1169">
                  <c:v>3014</c:v>
                </c:pt>
                <c:pt idx="1170">
                  <c:v>3015</c:v>
                </c:pt>
                <c:pt idx="1171">
                  <c:v>3015</c:v>
                </c:pt>
                <c:pt idx="1172">
                  <c:v>3015</c:v>
                </c:pt>
                <c:pt idx="1173">
                  <c:v>3015</c:v>
                </c:pt>
                <c:pt idx="1174">
                  <c:v>3016</c:v>
                </c:pt>
                <c:pt idx="1175">
                  <c:v>3016</c:v>
                </c:pt>
                <c:pt idx="1176">
                  <c:v>3016</c:v>
                </c:pt>
                <c:pt idx="1177">
                  <c:v>3016</c:v>
                </c:pt>
                <c:pt idx="1178">
                  <c:v>3017</c:v>
                </c:pt>
                <c:pt idx="1179">
                  <c:v>3017</c:v>
                </c:pt>
                <c:pt idx="1180">
                  <c:v>3017</c:v>
                </c:pt>
                <c:pt idx="1181">
                  <c:v>3017</c:v>
                </c:pt>
                <c:pt idx="1182">
                  <c:v>3018</c:v>
                </c:pt>
                <c:pt idx="1183">
                  <c:v>3018</c:v>
                </c:pt>
                <c:pt idx="1184">
                  <c:v>3018</c:v>
                </c:pt>
                <c:pt idx="1185">
                  <c:v>3018</c:v>
                </c:pt>
                <c:pt idx="1186">
                  <c:v>3019</c:v>
                </c:pt>
                <c:pt idx="1187">
                  <c:v>3019</c:v>
                </c:pt>
                <c:pt idx="1188">
                  <c:v>3019</c:v>
                </c:pt>
                <c:pt idx="1189">
                  <c:v>3019</c:v>
                </c:pt>
                <c:pt idx="1190">
                  <c:v>3020</c:v>
                </c:pt>
                <c:pt idx="1191">
                  <c:v>3020</c:v>
                </c:pt>
                <c:pt idx="1192">
                  <c:v>3020</c:v>
                </c:pt>
                <c:pt idx="1193">
                  <c:v>3020</c:v>
                </c:pt>
                <c:pt idx="1194">
                  <c:v>3021</c:v>
                </c:pt>
                <c:pt idx="1195">
                  <c:v>3021</c:v>
                </c:pt>
                <c:pt idx="1196">
                  <c:v>3021</c:v>
                </c:pt>
                <c:pt idx="1197">
                  <c:v>3021</c:v>
                </c:pt>
                <c:pt idx="1198">
                  <c:v>3022</c:v>
                </c:pt>
                <c:pt idx="1199">
                  <c:v>3022</c:v>
                </c:pt>
                <c:pt idx="1200">
                  <c:v>3022</c:v>
                </c:pt>
                <c:pt idx="1201">
                  <c:v>3022</c:v>
                </c:pt>
                <c:pt idx="1202">
                  <c:v>3023</c:v>
                </c:pt>
                <c:pt idx="1203">
                  <c:v>3023</c:v>
                </c:pt>
                <c:pt idx="1204">
                  <c:v>3023</c:v>
                </c:pt>
                <c:pt idx="1205">
                  <c:v>3023</c:v>
                </c:pt>
                <c:pt idx="1206">
                  <c:v>3024</c:v>
                </c:pt>
                <c:pt idx="1207">
                  <c:v>3024</c:v>
                </c:pt>
                <c:pt idx="1208">
                  <c:v>3024</c:v>
                </c:pt>
                <c:pt idx="1209">
                  <c:v>3024</c:v>
                </c:pt>
                <c:pt idx="1210">
                  <c:v>3025</c:v>
                </c:pt>
                <c:pt idx="1211">
                  <c:v>3025</c:v>
                </c:pt>
                <c:pt idx="1212">
                  <c:v>3025</c:v>
                </c:pt>
                <c:pt idx="1213">
                  <c:v>3025</c:v>
                </c:pt>
                <c:pt idx="1214">
                  <c:v>3026</c:v>
                </c:pt>
                <c:pt idx="1215">
                  <c:v>3026</c:v>
                </c:pt>
                <c:pt idx="1216">
                  <c:v>3026</c:v>
                </c:pt>
                <c:pt idx="1217">
                  <c:v>3026</c:v>
                </c:pt>
                <c:pt idx="1218">
                  <c:v>3027</c:v>
                </c:pt>
                <c:pt idx="1219">
                  <c:v>3027</c:v>
                </c:pt>
                <c:pt idx="1220">
                  <c:v>3027</c:v>
                </c:pt>
                <c:pt idx="1221">
                  <c:v>3027</c:v>
                </c:pt>
                <c:pt idx="1222">
                  <c:v>3028</c:v>
                </c:pt>
                <c:pt idx="1223">
                  <c:v>3028</c:v>
                </c:pt>
                <c:pt idx="1224">
                  <c:v>3028</c:v>
                </c:pt>
                <c:pt idx="1225">
                  <c:v>3028</c:v>
                </c:pt>
                <c:pt idx="1226">
                  <c:v>3029</c:v>
                </c:pt>
                <c:pt idx="1227">
                  <c:v>3029</c:v>
                </c:pt>
                <c:pt idx="1228">
                  <c:v>3029</c:v>
                </c:pt>
                <c:pt idx="1229">
                  <c:v>3029</c:v>
                </c:pt>
                <c:pt idx="1230">
                  <c:v>3030</c:v>
                </c:pt>
                <c:pt idx="1231">
                  <c:v>3030</c:v>
                </c:pt>
                <c:pt idx="1232">
                  <c:v>3030</c:v>
                </c:pt>
                <c:pt idx="1233">
                  <c:v>3030</c:v>
                </c:pt>
                <c:pt idx="1234">
                  <c:v>3031</c:v>
                </c:pt>
                <c:pt idx="1235">
                  <c:v>3031</c:v>
                </c:pt>
                <c:pt idx="1236">
                  <c:v>3031</c:v>
                </c:pt>
                <c:pt idx="1237">
                  <c:v>3031</c:v>
                </c:pt>
                <c:pt idx="1238">
                  <c:v>3032</c:v>
                </c:pt>
                <c:pt idx="1239">
                  <c:v>3032</c:v>
                </c:pt>
                <c:pt idx="1240">
                  <c:v>3032</c:v>
                </c:pt>
                <c:pt idx="1241">
                  <c:v>3032</c:v>
                </c:pt>
                <c:pt idx="1242">
                  <c:v>3033</c:v>
                </c:pt>
                <c:pt idx="1243">
                  <c:v>3033</c:v>
                </c:pt>
                <c:pt idx="1244">
                  <c:v>3033</c:v>
                </c:pt>
                <c:pt idx="1245">
                  <c:v>3033</c:v>
                </c:pt>
                <c:pt idx="1246">
                  <c:v>3034</c:v>
                </c:pt>
                <c:pt idx="1247">
                  <c:v>3034</c:v>
                </c:pt>
                <c:pt idx="1248">
                  <c:v>3034</c:v>
                </c:pt>
                <c:pt idx="1249">
                  <c:v>3034</c:v>
                </c:pt>
                <c:pt idx="1250">
                  <c:v>3035</c:v>
                </c:pt>
                <c:pt idx="1251">
                  <c:v>3035</c:v>
                </c:pt>
                <c:pt idx="1252">
                  <c:v>3035</c:v>
                </c:pt>
                <c:pt idx="1253">
                  <c:v>3035</c:v>
                </c:pt>
                <c:pt idx="1254">
                  <c:v>3036</c:v>
                </c:pt>
                <c:pt idx="1255">
                  <c:v>3036</c:v>
                </c:pt>
                <c:pt idx="1256">
                  <c:v>3036</c:v>
                </c:pt>
                <c:pt idx="1257">
                  <c:v>3036</c:v>
                </c:pt>
                <c:pt idx="1258">
                  <c:v>3037</c:v>
                </c:pt>
                <c:pt idx="1259">
                  <c:v>3037</c:v>
                </c:pt>
                <c:pt idx="1260">
                  <c:v>3037</c:v>
                </c:pt>
                <c:pt idx="1261">
                  <c:v>3037</c:v>
                </c:pt>
                <c:pt idx="1262">
                  <c:v>3038</c:v>
                </c:pt>
                <c:pt idx="1263">
                  <c:v>3038</c:v>
                </c:pt>
                <c:pt idx="1264">
                  <c:v>3038</c:v>
                </c:pt>
                <c:pt idx="1265">
                  <c:v>3038</c:v>
                </c:pt>
                <c:pt idx="1266">
                  <c:v>3039</c:v>
                </c:pt>
                <c:pt idx="1267">
                  <c:v>3039</c:v>
                </c:pt>
                <c:pt idx="1268">
                  <c:v>3039</c:v>
                </c:pt>
                <c:pt idx="1269">
                  <c:v>3039</c:v>
                </c:pt>
                <c:pt idx="1270">
                  <c:v>3040</c:v>
                </c:pt>
                <c:pt idx="1271">
                  <c:v>3040</c:v>
                </c:pt>
                <c:pt idx="1272">
                  <c:v>3040</c:v>
                </c:pt>
                <c:pt idx="1273">
                  <c:v>3040</c:v>
                </c:pt>
                <c:pt idx="1274">
                  <c:v>3041</c:v>
                </c:pt>
                <c:pt idx="1275">
                  <c:v>3041</c:v>
                </c:pt>
                <c:pt idx="1276">
                  <c:v>3041</c:v>
                </c:pt>
                <c:pt idx="1277">
                  <c:v>3041</c:v>
                </c:pt>
                <c:pt idx="1278">
                  <c:v>3042</c:v>
                </c:pt>
                <c:pt idx="1279">
                  <c:v>3042</c:v>
                </c:pt>
                <c:pt idx="1280">
                  <c:v>3042</c:v>
                </c:pt>
                <c:pt idx="1281">
                  <c:v>3042</c:v>
                </c:pt>
                <c:pt idx="1282">
                  <c:v>3043</c:v>
                </c:pt>
                <c:pt idx="1283">
                  <c:v>3043</c:v>
                </c:pt>
                <c:pt idx="1284">
                  <c:v>3043</c:v>
                </c:pt>
                <c:pt idx="1285">
                  <c:v>3043</c:v>
                </c:pt>
                <c:pt idx="1286">
                  <c:v>3044</c:v>
                </c:pt>
                <c:pt idx="1287">
                  <c:v>3044</c:v>
                </c:pt>
                <c:pt idx="1288">
                  <c:v>3044</c:v>
                </c:pt>
                <c:pt idx="1289">
                  <c:v>3044</c:v>
                </c:pt>
                <c:pt idx="1290">
                  <c:v>3045</c:v>
                </c:pt>
                <c:pt idx="1291">
                  <c:v>3045</c:v>
                </c:pt>
                <c:pt idx="1292">
                  <c:v>3045</c:v>
                </c:pt>
                <c:pt idx="1293">
                  <c:v>3045</c:v>
                </c:pt>
                <c:pt idx="1294">
                  <c:v>3046</c:v>
                </c:pt>
                <c:pt idx="1295">
                  <c:v>3046</c:v>
                </c:pt>
                <c:pt idx="1296">
                  <c:v>3046</c:v>
                </c:pt>
                <c:pt idx="1297">
                  <c:v>3046</c:v>
                </c:pt>
                <c:pt idx="1298">
                  <c:v>3047</c:v>
                </c:pt>
                <c:pt idx="1299">
                  <c:v>3047</c:v>
                </c:pt>
                <c:pt idx="1300">
                  <c:v>3047</c:v>
                </c:pt>
                <c:pt idx="1301">
                  <c:v>3047</c:v>
                </c:pt>
                <c:pt idx="1302">
                  <c:v>3048</c:v>
                </c:pt>
                <c:pt idx="1303">
                  <c:v>3048</c:v>
                </c:pt>
                <c:pt idx="1304">
                  <c:v>3048</c:v>
                </c:pt>
                <c:pt idx="1305">
                  <c:v>3048</c:v>
                </c:pt>
                <c:pt idx="1306">
                  <c:v>3049</c:v>
                </c:pt>
                <c:pt idx="1307">
                  <c:v>3049</c:v>
                </c:pt>
                <c:pt idx="1308">
                  <c:v>3049</c:v>
                </c:pt>
                <c:pt idx="1309">
                  <c:v>3049</c:v>
                </c:pt>
                <c:pt idx="1310">
                  <c:v>3050</c:v>
                </c:pt>
                <c:pt idx="1311">
                  <c:v>3050</c:v>
                </c:pt>
                <c:pt idx="1312">
                  <c:v>3050</c:v>
                </c:pt>
                <c:pt idx="1313">
                  <c:v>3050</c:v>
                </c:pt>
                <c:pt idx="1314">
                  <c:v>3051</c:v>
                </c:pt>
                <c:pt idx="1315">
                  <c:v>3051</c:v>
                </c:pt>
                <c:pt idx="1316">
                  <c:v>3051</c:v>
                </c:pt>
                <c:pt idx="1317">
                  <c:v>3051</c:v>
                </c:pt>
                <c:pt idx="1318">
                  <c:v>3052</c:v>
                </c:pt>
                <c:pt idx="1319">
                  <c:v>3052</c:v>
                </c:pt>
                <c:pt idx="1320">
                  <c:v>3052</c:v>
                </c:pt>
                <c:pt idx="1321">
                  <c:v>3052</c:v>
                </c:pt>
                <c:pt idx="1322">
                  <c:v>3053</c:v>
                </c:pt>
                <c:pt idx="1323">
                  <c:v>3053</c:v>
                </c:pt>
                <c:pt idx="1324">
                  <c:v>3053</c:v>
                </c:pt>
                <c:pt idx="1325">
                  <c:v>3053</c:v>
                </c:pt>
                <c:pt idx="1326">
                  <c:v>3054</c:v>
                </c:pt>
                <c:pt idx="1327">
                  <c:v>3054</c:v>
                </c:pt>
                <c:pt idx="1328">
                  <c:v>3054</c:v>
                </c:pt>
                <c:pt idx="1329">
                  <c:v>3054</c:v>
                </c:pt>
                <c:pt idx="1330">
                  <c:v>3055</c:v>
                </c:pt>
                <c:pt idx="1331">
                  <c:v>3055</c:v>
                </c:pt>
                <c:pt idx="1332">
                  <c:v>3055</c:v>
                </c:pt>
                <c:pt idx="1333">
                  <c:v>3055</c:v>
                </c:pt>
                <c:pt idx="1334">
                  <c:v>3056</c:v>
                </c:pt>
                <c:pt idx="1335">
                  <c:v>3056</c:v>
                </c:pt>
                <c:pt idx="1336">
                  <c:v>3056</c:v>
                </c:pt>
                <c:pt idx="1337">
                  <c:v>3056</c:v>
                </c:pt>
                <c:pt idx="1338">
                  <c:v>3057</c:v>
                </c:pt>
                <c:pt idx="1339">
                  <c:v>3057</c:v>
                </c:pt>
                <c:pt idx="1340">
                  <c:v>3057</c:v>
                </c:pt>
                <c:pt idx="1341">
                  <c:v>3057</c:v>
                </c:pt>
                <c:pt idx="1342">
                  <c:v>3058</c:v>
                </c:pt>
                <c:pt idx="1343">
                  <c:v>3058</c:v>
                </c:pt>
                <c:pt idx="1344">
                  <c:v>3058</c:v>
                </c:pt>
                <c:pt idx="1345">
                  <c:v>3058</c:v>
                </c:pt>
                <c:pt idx="1346">
                  <c:v>3059</c:v>
                </c:pt>
                <c:pt idx="1347">
                  <c:v>3059</c:v>
                </c:pt>
                <c:pt idx="1348">
                  <c:v>3059</c:v>
                </c:pt>
                <c:pt idx="1349">
                  <c:v>3059</c:v>
                </c:pt>
                <c:pt idx="1350">
                  <c:v>3060</c:v>
                </c:pt>
                <c:pt idx="1351">
                  <c:v>3060</c:v>
                </c:pt>
                <c:pt idx="1352">
                  <c:v>3060</c:v>
                </c:pt>
                <c:pt idx="1353">
                  <c:v>3060</c:v>
                </c:pt>
                <c:pt idx="1354">
                  <c:v>3061</c:v>
                </c:pt>
                <c:pt idx="1355">
                  <c:v>3061</c:v>
                </c:pt>
                <c:pt idx="1356">
                  <c:v>3061</c:v>
                </c:pt>
                <c:pt idx="1357">
                  <c:v>3061</c:v>
                </c:pt>
                <c:pt idx="1358">
                  <c:v>3062</c:v>
                </c:pt>
                <c:pt idx="1359">
                  <c:v>3062</c:v>
                </c:pt>
                <c:pt idx="1360">
                  <c:v>3062</c:v>
                </c:pt>
                <c:pt idx="1361">
                  <c:v>3062</c:v>
                </c:pt>
                <c:pt idx="1362">
                  <c:v>3063</c:v>
                </c:pt>
                <c:pt idx="1363">
                  <c:v>3063</c:v>
                </c:pt>
                <c:pt idx="1364">
                  <c:v>3063</c:v>
                </c:pt>
                <c:pt idx="1365">
                  <c:v>3063</c:v>
                </c:pt>
                <c:pt idx="1366">
                  <c:v>3064</c:v>
                </c:pt>
                <c:pt idx="1367">
                  <c:v>3064</c:v>
                </c:pt>
                <c:pt idx="1368">
                  <c:v>3064</c:v>
                </c:pt>
                <c:pt idx="1369">
                  <c:v>3064</c:v>
                </c:pt>
                <c:pt idx="1370">
                  <c:v>3065</c:v>
                </c:pt>
                <c:pt idx="1371">
                  <c:v>3065</c:v>
                </c:pt>
                <c:pt idx="1372">
                  <c:v>3065</c:v>
                </c:pt>
                <c:pt idx="1373">
                  <c:v>3065</c:v>
                </c:pt>
                <c:pt idx="1374">
                  <c:v>3066</c:v>
                </c:pt>
                <c:pt idx="1375">
                  <c:v>3066</c:v>
                </c:pt>
                <c:pt idx="1376">
                  <c:v>3066</c:v>
                </c:pt>
                <c:pt idx="1377">
                  <c:v>3066</c:v>
                </c:pt>
                <c:pt idx="1378">
                  <c:v>3067</c:v>
                </c:pt>
                <c:pt idx="1379">
                  <c:v>3067</c:v>
                </c:pt>
                <c:pt idx="1380">
                  <c:v>3067</c:v>
                </c:pt>
                <c:pt idx="1381">
                  <c:v>3067</c:v>
                </c:pt>
                <c:pt idx="1382">
                  <c:v>3068</c:v>
                </c:pt>
                <c:pt idx="1383">
                  <c:v>3068</c:v>
                </c:pt>
                <c:pt idx="1384">
                  <c:v>3068</c:v>
                </c:pt>
                <c:pt idx="1385">
                  <c:v>3068</c:v>
                </c:pt>
                <c:pt idx="1386">
                  <c:v>3069</c:v>
                </c:pt>
                <c:pt idx="1387">
                  <c:v>3069</c:v>
                </c:pt>
                <c:pt idx="1388">
                  <c:v>3069</c:v>
                </c:pt>
                <c:pt idx="1389">
                  <c:v>3069</c:v>
                </c:pt>
                <c:pt idx="1390">
                  <c:v>3070</c:v>
                </c:pt>
                <c:pt idx="1391">
                  <c:v>3070</c:v>
                </c:pt>
                <c:pt idx="1392">
                  <c:v>3070</c:v>
                </c:pt>
                <c:pt idx="1393">
                  <c:v>3070</c:v>
                </c:pt>
                <c:pt idx="1394">
                  <c:v>3071</c:v>
                </c:pt>
                <c:pt idx="1395">
                  <c:v>3071</c:v>
                </c:pt>
                <c:pt idx="1396">
                  <c:v>3071</c:v>
                </c:pt>
                <c:pt idx="1397">
                  <c:v>3071</c:v>
                </c:pt>
                <c:pt idx="1398">
                  <c:v>3072</c:v>
                </c:pt>
                <c:pt idx="1399">
                  <c:v>3072</c:v>
                </c:pt>
                <c:pt idx="1400">
                  <c:v>3072</c:v>
                </c:pt>
                <c:pt idx="1401">
                  <c:v>3072</c:v>
                </c:pt>
                <c:pt idx="1402">
                  <c:v>3073</c:v>
                </c:pt>
                <c:pt idx="1403">
                  <c:v>3073</c:v>
                </c:pt>
                <c:pt idx="1404">
                  <c:v>3073</c:v>
                </c:pt>
                <c:pt idx="1405">
                  <c:v>3073</c:v>
                </c:pt>
                <c:pt idx="1406">
                  <c:v>3074</c:v>
                </c:pt>
                <c:pt idx="1407">
                  <c:v>3074</c:v>
                </c:pt>
                <c:pt idx="1408">
                  <c:v>3074</c:v>
                </c:pt>
                <c:pt idx="1409">
                  <c:v>3074</c:v>
                </c:pt>
                <c:pt idx="1410">
                  <c:v>3075</c:v>
                </c:pt>
                <c:pt idx="1411">
                  <c:v>3075</c:v>
                </c:pt>
                <c:pt idx="1412">
                  <c:v>3075</c:v>
                </c:pt>
                <c:pt idx="1413">
                  <c:v>3075</c:v>
                </c:pt>
                <c:pt idx="1414">
                  <c:v>3076</c:v>
                </c:pt>
                <c:pt idx="1415">
                  <c:v>3076</c:v>
                </c:pt>
                <c:pt idx="1416">
                  <c:v>3076</c:v>
                </c:pt>
                <c:pt idx="1417">
                  <c:v>3076</c:v>
                </c:pt>
                <c:pt idx="1418">
                  <c:v>3077</c:v>
                </c:pt>
                <c:pt idx="1419">
                  <c:v>3077</c:v>
                </c:pt>
                <c:pt idx="1420">
                  <c:v>3077</c:v>
                </c:pt>
                <c:pt idx="1421">
                  <c:v>3077</c:v>
                </c:pt>
                <c:pt idx="1422">
                  <c:v>3078</c:v>
                </c:pt>
                <c:pt idx="1423">
                  <c:v>3078</c:v>
                </c:pt>
                <c:pt idx="1424">
                  <c:v>3078</c:v>
                </c:pt>
                <c:pt idx="1425">
                  <c:v>3078</c:v>
                </c:pt>
                <c:pt idx="1426">
                  <c:v>3079</c:v>
                </c:pt>
                <c:pt idx="1427">
                  <c:v>3079</c:v>
                </c:pt>
                <c:pt idx="1428">
                  <c:v>3079</c:v>
                </c:pt>
                <c:pt idx="1429">
                  <c:v>3079</c:v>
                </c:pt>
                <c:pt idx="1430">
                  <c:v>3080</c:v>
                </c:pt>
                <c:pt idx="1431">
                  <c:v>3080</c:v>
                </c:pt>
                <c:pt idx="1432">
                  <c:v>3080</c:v>
                </c:pt>
                <c:pt idx="1433">
                  <c:v>3080</c:v>
                </c:pt>
                <c:pt idx="1434">
                  <c:v>3081</c:v>
                </c:pt>
                <c:pt idx="1435">
                  <c:v>3081</c:v>
                </c:pt>
                <c:pt idx="1436">
                  <c:v>3081</c:v>
                </c:pt>
                <c:pt idx="1437">
                  <c:v>3081</c:v>
                </c:pt>
                <c:pt idx="1438">
                  <c:v>3082</c:v>
                </c:pt>
                <c:pt idx="1439">
                  <c:v>3082</c:v>
                </c:pt>
                <c:pt idx="1440">
                  <c:v>3082</c:v>
                </c:pt>
                <c:pt idx="1441">
                  <c:v>3082</c:v>
                </c:pt>
                <c:pt idx="1442">
                  <c:v>3083</c:v>
                </c:pt>
                <c:pt idx="1443">
                  <c:v>3083</c:v>
                </c:pt>
                <c:pt idx="1444">
                  <c:v>3083</c:v>
                </c:pt>
                <c:pt idx="1445">
                  <c:v>3083</c:v>
                </c:pt>
                <c:pt idx="1446">
                  <c:v>3084</c:v>
                </c:pt>
                <c:pt idx="1447">
                  <c:v>3084</c:v>
                </c:pt>
                <c:pt idx="1448">
                  <c:v>3084</c:v>
                </c:pt>
                <c:pt idx="1449">
                  <c:v>3084</c:v>
                </c:pt>
                <c:pt idx="1450">
                  <c:v>3085</c:v>
                </c:pt>
                <c:pt idx="1451">
                  <c:v>3085</c:v>
                </c:pt>
                <c:pt idx="1452">
                  <c:v>3085</c:v>
                </c:pt>
                <c:pt idx="1453">
                  <c:v>3085</c:v>
                </c:pt>
                <c:pt idx="1454">
                  <c:v>3086</c:v>
                </c:pt>
                <c:pt idx="1455">
                  <c:v>3086</c:v>
                </c:pt>
                <c:pt idx="1456">
                  <c:v>3086</c:v>
                </c:pt>
                <c:pt idx="1457">
                  <c:v>3086</c:v>
                </c:pt>
                <c:pt idx="1458">
                  <c:v>3087</c:v>
                </c:pt>
                <c:pt idx="1459">
                  <c:v>3087</c:v>
                </c:pt>
                <c:pt idx="1460">
                  <c:v>3087</c:v>
                </c:pt>
                <c:pt idx="1461">
                  <c:v>3087</c:v>
                </c:pt>
                <c:pt idx="1462">
                  <c:v>3088</c:v>
                </c:pt>
                <c:pt idx="1463">
                  <c:v>3088</c:v>
                </c:pt>
                <c:pt idx="1464">
                  <c:v>3088</c:v>
                </c:pt>
                <c:pt idx="1465">
                  <c:v>3088</c:v>
                </c:pt>
                <c:pt idx="1466">
                  <c:v>3089</c:v>
                </c:pt>
                <c:pt idx="1467">
                  <c:v>3089</c:v>
                </c:pt>
                <c:pt idx="1468">
                  <c:v>3089</c:v>
                </c:pt>
                <c:pt idx="1469">
                  <c:v>3089</c:v>
                </c:pt>
                <c:pt idx="1470">
                  <c:v>3090</c:v>
                </c:pt>
                <c:pt idx="1471">
                  <c:v>3090</c:v>
                </c:pt>
                <c:pt idx="1472">
                  <c:v>3090</c:v>
                </c:pt>
                <c:pt idx="1473">
                  <c:v>3090</c:v>
                </c:pt>
                <c:pt idx="1474">
                  <c:v>3091</c:v>
                </c:pt>
                <c:pt idx="1475">
                  <c:v>3091</c:v>
                </c:pt>
                <c:pt idx="1476">
                  <c:v>3091</c:v>
                </c:pt>
                <c:pt idx="1477">
                  <c:v>3091</c:v>
                </c:pt>
                <c:pt idx="1478">
                  <c:v>3092</c:v>
                </c:pt>
                <c:pt idx="1479">
                  <c:v>3092</c:v>
                </c:pt>
                <c:pt idx="1480">
                  <c:v>3092</c:v>
                </c:pt>
                <c:pt idx="1481">
                  <c:v>3092</c:v>
                </c:pt>
                <c:pt idx="1482">
                  <c:v>3093</c:v>
                </c:pt>
                <c:pt idx="1483">
                  <c:v>3093</c:v>
                </c:pt>
                <c:pt idx="1484">
                  <c:v>3093</c:v>
                </c:pt>
                <c:pt idx="1485">
                  <c:v>3093</c:v>
                </c:pt>
                <c:pt idx="1486">
                  <c:v>3094</c:v>
                </c:pt>
                <c:pt idx="1487">
                  <c:v>3094</c:v>
                </c:pt>
                <c:pt idx="1488">
                  <c:v>3094</c:v>
                </c:pt>
                <c:pt idx="1489">
                  <c:v>3094</c:v>
                </c:pt>
                <c:pt idx="1490">
                  <c:v>3095</c:v>
                </c:pt>
                <c:pt idx="1491">
                  <c:v>3095</c:v>
                </c:pt>
                <c:pt idx="1492">
                  <c:v>3095</c:v>
                </c:pt>
                <c:pt idx="1493">
                  <c:v>3095</c:v>
                </c:pt>
                <c:pt idx="1494">
                  <c:v>3096</c:v>
                </c:pt>
                <c:pt idx="1495">
                  <c:v>3096</c:v>
                </c:pt>
                <c:pt idx="1496">
                  <c:v>3096</c:v>
                </c:pt>
                <c:pt idx="1497">
                  <c:v>3096</c:v>
                </c:pt>
                <c:pt idx="1498">
                  <c:v>3097</c:v>
                </c:pt>
                <c:pt idx="1499">
                  <c:v>3097</c:v>
                </c:pt>
                <c:pt idx="1500">
                  <c:v>3097</c:v>
                </c:pt>
                <c:pt idx="1501">
                  <c:v>3097</c:v>
                </c:pt>
                <c:pt idx="1502">
                  <c:v>3098</c:v>
                </c:pt>
                <c:pt idx="1503">
                  <c:v>3098</c:v>
                </c:pt>
                <c:pt idx="1504">
                  <c:v>3098</c:v>
                </c:pt>
                <c:pt idx="1505">
                  <c:v>3098</c:v>
                </c:pt>
                <c:pt idx="1506">
                  <c:v>3099</c:v>
                </c:pt>
                <c:pt idx="1507">
                  <c:v>3099</c:v>
                </c:pt>
                <c:pt idx="1508">
                  <c:v>3099</c:v>
                </c:pt>
                <c:pt idx="1509">
                  <c:v>3099</c:v>
                </c:pt>
                <c:pt idx="1510">
                  <c:v>3100</c:v>
                </c:pt>
                <c:pt idx="1511">
                  <c:v>3100</c:v>
                </c:pt>
                <c:pt idx="1512">
                  <c:v>3101</c:v>
                </c:pt>
                <c:pt idx="1513">
                  <c:v>3101</c:v>
                </c:pt>
                <c:pt idx="1514">
                  <c:v>3102</c:v>
                </c:pt>
                <c:pt idx="1515">
                  <c:v>3102</c:v>
                </c:pt>
                <c:pt idx="1516">
                  <c:v>3103</c:v>
                </c:pt>
                <c:pt idx="1517">
                  <c:v>3103</c:v>
                </c:pt>
                <c:pt idx="1518">
                  <c:v>3104</c:v>
                </c:pt>
                <c:pt idx="1519">
                  <c:v>3104</c:v>
                </c:pt>
                <c:pt idx="1520">
                  <c:v>3105</c:v>
                </c:pt>
                <c:pt idx="1521">
                  <c:v>3105</c:v>
                </c:pt>
                <c:pt idx="1522">
                  <c:v>3106</c:v>
                </c:pt>
                <c:pt idx="1523">
                  <c:v>3106</c:v>
                </c:pt>
                <c:pt idx="1524">
                  <c:v>3107</c:v>
                </c:pt>
                <c:pt idx="1525">
                  <c:v>3107</c:v>
                </c:pt>
                <c:pt idx="1526">
                  <c:v>3108</c:v>
                </c:pt>
                <c:pt idx="1527">
                  <c:v>3108</c:v>
                </c:pt>
                <c:pt idx="1528">
                  <c:v>3109</c:v>
                </c:pt>
                <c:pt idx="1529">
                  <c:v>3109</c:v>
                </c:pt>
                <c:pt idx="1530">
                  <c:v>3110</c:v>
                </c:pt>
                <c:pt idx="1531">
                  <c:v>3110</c:v>
                </c:pt>
                <c:pt idx="1532">
                  <c:v>3111</c:v>
                </c:pt>
                <c:pt idx="1533">
                  <c:v>3111</c:v>
                </c:pt>
                <c:pt idx="1534">
                  <c:v>3112</c:v>
                </c:pt>
                <c:pt idx="1535">
                  <c:v>3112</c:v>
                </c:pt>
                <c:pt idx="1536">
                  <c:v>3113</c:v>
                </c:pt>
                <c:pt idx="1537">
                  <c:v>3113</c:v>
                </c:pt>
                <c:pt idx="1538">
                  <c:v>3114</c:v>
                </c:pt>
                <c:pt idx="1539">
                  <c:v>3114</c:v>
                </c:pt>
                <c:pt idx="1540">
                  <c:v>3115</c:v>
                </c:pt>
                <c:pt idx="1541">
                  <c:v>3115</c:v>
                </c:pt>
                <c:pt idx="1542">
                  <c:v>3116</c:v>
                </c:pt>
                <c:pt idx="1543">
                  <c:v>3116</c:v>
                </c:pt>
                <c:pt idx="1544">
                  <c:v>3117</c:v>
                </c:pt>
                <c:pt idx="1545">
                  <c:v>3117</c:v>
                </c:pt>
                <c:pt idx="1546">
                  <c:v>3118</c:v>
                </c:pt>
                <c:pt idx="1547">
                  <c:v>3118</c:v>
                </c:pt>
                <c:pt idx="1548">
                  <c:v>3119</c:v>
                </c:pt>
                <c:pt idx="1549">
                  <c:v>3119</c:v>
                </c:pt>
                <c:pt idx="1550">
                  <c:v>3120</c:v>
                </c:pt>
                <c:pt idx="1551">
                  <c:v>3120</c:v>
                </c:pt>
                <c:pt idx="1552">
                  <c:v>3121</c:v>
                </c:pt>
                <c:pt idx="1553">
                  <c:v>3121</c:v>
                </c:pt>
                <c:pt idx="1554">
                  <c:v>3122</c:v>
                </c:pt>
                <c:pt idx="1555">
                  <c:v>3122</c:v>
                </c:pt>
                <c:pt idx="1556">
                  <c:v>3123</c:v>
                </c:pt>
                <c:pt idx="1557">
                  <c:v>3123</c:v>
                </c:pt>
                <c:pt idx="1558">
                  <c:v>3124</c:v>
                </c:pt>
                <c:pt idx="1559">
                  <c:v>3124</c:v>
                </c:pt>
                <c:pt idx="1560">
                  <c:v>3125</c:v>
                </c:pt>
                <c:pt idx="1561">
                  <c:v>3125</c:v>
                </c:pt>
                <c:pt idx="1562">
                  <c:v>3126</c:v>
                </c:pt>
                <c:pt idx="1563">
                  <c:v>3126</c:v>
                </c:pt>
                <c:pt idx="1564">
                  <c:v>3127</c:v>
                </c:pt>
                <c:pt idx="1565">
                  <c:v>3127</c:v>
                </c:pt>
                <c:pt idx="1566">
                  <c:v>3128</c:v>
                </c:pt>
                <c:pt idx="1567">
                  <c:v>3128</c:v>
                </c:pt>
                <c:pt idx="1568">
                  <c:v>3129</c:v>
                </c:pt>
                <c:pt idx="1569">
                  <c:v>3129</c:v>
                </c:pt>
                <c:pt idx="1570">
                  <c:v>3130</c:v>
                </c:pt>
                <c:pt idx="1571">
                  <c:v>3130</c:v>
                </c:pt>
                <c:pt idx="1572">
                  <c:v>3131</c:v>
                </c:pt>
                <c:pt idx="1573">
                  <c:v>3131</c:v>
                </c:pt>
                <c:pt idx="1574">
                  <c:v>3132</c:v>
                </c:pt>
                <c:pt idx="1575">
                  <c:v>3132</c:v>
                </c:pt>
                <c:pt idx="1576">
                  <c:v>3133</c:v>
                </c:pt>
                <c:pt idx="1577">
                  <c:v>3133</c:v>
                </c:pt>
                <c:pt idx="1578">
                  <c:v>3134</c:v>
                </c:pt>
                <c:pt idx="1579">
                  <c:v>3134</c:v>
                </c:pt>
                <c:pt idx="1580">
                  <c:v>3135</c:v>
                </c:pt>
                <c:pt idx="1581">
                  <c:v>3135</c:v>
                </c:pt>
                <c:pt idx="1582">
                  <c:v>3137</c:v>
                </c:pt>
                <c:pt idx="1583">
                  <c:v>3137</c:v>
                </c:pt>
                <c:pt idx="1584">
                  <c:v>3138</c:v>
                </c:pt>
                <c:pt idx="1585">
                  <c:v>3138</c:v>
                </c:pt>
                <c:pt idx="1586">
                  <c:v>3139</c:v>
                </c:pt>
                <c:pt idx="1587">
                  <c:v>3139</c:v>
                </c:pt>
                <c:pt idx="1588">
                  <c:v>3140</c:v>
                </c:pt>
                <c:pt idx="1589">
                  <c:v>3140</c:v>
                </c:pt>
                <c:pt idx="1590">
                  <c:v>3141</c:v>
                </c:pt>
                <c:pt idx="1591">
                  <c:v>3141</c:v>
                </c:pt>
                <c:pt idx="1592">
                  <c:v>3142</c:v>
                </c:pt>
                <c:pt idx="1593">
                  <c:v>3142</c:v>
                </c:pt>
                <c:pt idx="1594">
                  <c:v>3144</c:v>
                </c:pt>
                <c:pt idx="1595">
                  <c:v>3144</c:v>
                </c:pt>
                <c:pt idx="1596">
                  <c:v>3145</c:v>
                </c:pt>
                <c:pt idx="1597">
                  <c:v>3145</c:v>
                </c:pt>
                <c:pt idx="1598">
                  <c:v>3146</c:v>
                </c:pt>
                <c:pt idx="1599">
                  <c:v>3146</c:v>
                </c:pt>
                <c:pt idx="1600">
                  <c:v>3147</c:v>
                </c:pt>
                <c:pt idx="1601">
                  <c:v>3147</c:v>
                </c:pt>
                <c:pt idx="1602">
                  <c:v>3148</c:v>
                </c:pt>
                <c:pt idx="1603">
                  <c:v>3148</c:v>
                </c:pt>
                <c:pt idx="1604">
                  <c:v>3149</c:v>
                </c:pt>
                <c:pt idx="1605">
                  <c:v>3149</c:v>
                </c:pt>
                <c:pt idx="1606">
                  <c:v>3150</c:v>
                </c:pt>
                <c:pt idx="1607">
                  <c:v>3150</c:v>
                </c:pt>
                <c:pt idx="1608">
                  <c:v>3151</c:v>
                </c:pt>
                <c:pt idx="1609">
                  <c:v>3151</c:v>
                </c:pt>
                <c:pt idx="1610">
                  <c:v>3152</c:v>
                </c:pt>
                <c:pt idx="1611">
                  <c:v>3152</c:v>
                </c:pt>
                <c:pt idx="1612">
                  <c:v>3154</c:v>
                </c:pt>
                <c:pt idx="1613">
                  <c:v>3154</c:v>
                </c:pt>
                <c:pt idx="1614">
                  <c:v>3155</c:v>
                </c:pt>
                <c:pt idx="1615">
                  <c:v>3155</c:v>
                </c:pt>
                <c:pt idx="1616">
                  <c:v>3156</c:v>
                </c:pt>
                <c:pt idx="1617">
                  <c:v>3156</c:v>
                </c:pt>
                <c:pt idx="1618">
                  <c:v>3157</c:v>
                </c:pt>
                <c:pt idx="1619">
                  <c:v>3157</c:v>
                </c:pt>
                <c:pt idx="1620">
                  <c:v>3158</c:v>
                </c:pt>
                <c:pt idx="1621">
                  <c:v>3158</c:v>
                </c:pt>
                <c:pt idx="1622">
                  <c:v>3159</c:v>
                </c:pt>
                <c:pt idx="1623">
                  <c:v>3159</c:v>
                </c:pt>
                <c:pt idx="1624">
                  <c:v>3160</c:v>
                </c:pt>
                <c:pt idx="1625">
                  <c:v>3160</c:v>
                </c:pt>
                <c:pt idx="1626">
                  <c:v>3161</c:v>
                </c:pt>
                <c:pt idx="1627">
                  <c:v>3161</c:v>
                </c:pt>
                <c:pt idx="1628">
                  <c:v>3162</c:v>
                </c:pt>
                <c:pt idx="1629">
                  <c:v>3162</c:v>
                </c:pt>
                <c:pt idx="1630">
                  <c:v>3163</c:v>
                </c:pt>
                <c:pt idx="1631">
                  <c:v>3163</c:v>
                </c:pt>
                <c:pt idx="1632">
                  <c:v>3164</c:v>
                </c:pt>
                <c:pt idx="1633">
                  <c:v>3164</c:v>
                </c:pt>
                <c:pt idx="1634">
                  <c:v>3165</c:v>
                </c:pt>
                <c:pt idx="1635">
                  <c:v>3165</c:v>
                </c:pt>
                <c:pt idx="1636">
                  <c:v>3166</c:v>
                </c:pt>
                <c:pt idx="1637">
                  <c:v>3166</c:v>
                </c:pt>
                <c:pt idx="1638">
                  <c:v>3167</c:v>
                </c:pt>
                <c:pt idx="1639">
                  <c:v>3167</c:v>
                </c:pt>
                <c:pt idx="1640">
                  <c:v>3168</c:v>
                </c:pt>
                <c:pt idx="1641">
                  <c:v>3168</c:v>
                </c:pt>
                <c:pt idx="1642">
                  <c:v>3169</c:v>
                </c:pt>
                <c:pt idx="1643">
                  <c:v>3169</c:v>
                </c:pt>
                <c:pt idx="1644">
                  <c:v>3170</c:v>
                </c:pt>
                <c:pt idx="1645">
                  <c:v>3170</c:v>
                </c:pt>
                <c:pt idx="1646">
                  <c:v>3171</c:v>
                </c:pt>
                <c:pt idx="1647">
                  <c:v>3171</c:v>
                </c:pt>
                <c:pt idx="1648">
                  <c:v>3172</c:v>
                </c:pt>
                <c:pt idx="1649">
                  <c:v>3172</c:v>
                </c:pt>
                <c:pt idx="1650">
                  <c:v>3173</c:v>
                </c:pt>
                <c:pt idx="1651">
                  <c:v>3173</c:v>
                </c:pt>
                <c:pt idx="1652">
                  <c:v>3174</c:v>
                </c:pt>
                <c:pt idx="1653">
                  <c:v>3174</c:v>
                </c:pt>
                <c:pt idx="1654">
                  <c:v>3175</c:v>
                </c:pt>
                <c:pt idx="1655">
                  <c:v>3175</c:v>
                </c:pt>
                <c:pt idx="1656">
                  <c:v>3176</c:v>
                </c:pt>
                <c:pt idx="1657">
                  <c:v>3176</c:v>
                </c:pt>
                <c:pt idx="1658">
                  <c:v>3177</c:v>
                </c:pt>
                <c:pt idx="1659">
                  <c:v>3177</c:v>
                </c:pt>
                <c:pt idx="1660">
                  <c:v>3178</c:v>
                </c:pt>
                <c:pt idx="1661">
                  <c:v>3178</c:v>
                </c:pt>
                <c:pt idx="1662">
                  <c:v>3179</c:v>
                </c:pt>
                <c:pt idx="1663">
                  <c:v>3179</c:v>
                </c:pt>
                <c:pt idx="1664">
                  <c:v>3180</c:v>
                </c:pt>
                <c:pt idx="1665">
                  <c:v>3180</c:v>
                </c:pt>
                <c:pt idx="1666">
                  <c:v>3181</c:v>
                </c:pt>
                <c:pt idx="1667">
                  <c:v>3181</c:v>
                </c:pt>
                <c:pt idx="1668">
                  <c:v>3182</c:v>
                </c:pt>
                <c:pt idx="1669">
                  <c:v>3182</c:v>
                </c:pt>
                <c:pt idx="1670">
                  <c:v>3183</c:v>
                </c:pt>
                <c:pt idx="1671">
                  <c:v>3183</c:v>
                </c:pt>
                <c:pt idx="1672">
                  <c:v>3184</c:v>
                </c:pt>
                <c:pt idx="1673">
                  <c:v>3184</c:v>
                </c:pt>
                <c:pt idx="1674">
                  <c:v>3185</c:v>
                </c:pt>
                <c:pt idx="1675">
                  <c:v>3185</c:v>
                </c:pt>
                <c:pt idx="1676">
                  <c:v>3186</c:v>
                </c:pt>
                <c:pt idx="1677">
                  <c:v>3186</c:v>
                </c:pt>
                <c:pt idx="1678">
                  <c:v>3187</c:v>
                </c:pt>
                <c:pt idx="1679">
                  <c:v>3187</c:v>
                </c:pt>
                <c:pt idx="1680">
                  <c:v>3188</c:v>
                </c:pt>
                <c:pt idx="1681">
                  <c:v>3188</c:v>
                </c:pt>
                <c:pt idx="1682">
                  <c:v>3189</c:v>
                </c:pt>
                <c:pt idx="1683">
                  <c:v>3189</c:v>
                </c:pt>
                <c:pt idx="1684">
                  <c:v>3190</c:v>
                </c:pt>
                <c:pt idx="1685">
                  <c:v>3190</c:v>
                </c:pt>
                <c:pt idx="1686">
                  <c:v>3191</c:v>
                </c:pt>
                <c:pt idx="1687">
                  <c:v>3191</c:v>
                </c:pt>
                <c:pt idx="1688">
                  <c:v>3192</c:v>
                </c:pt>
                <c:pt idx="1689">
                  <c:v>3192</c:v>
                </c:pt>
                <c:pt idx="1690">
                  <c:v>3193</c:v>
                </c:pt>
                <c:pt idx="1691">
                  <c:v>3193</c:v>
                </c:pt>
                <c:pt idx="1692">
                  <c:v>3194</c:v>
                </c:pt>
                <c:pt idx="1693">
                  <c:v>3194</c:v>
                </c:pt>
                <c:pt idx="1694">
                  <c:v>3195</c:v>
                </c:pt>
                <c:pt idx="1695">
                  <c:v>3195</c:v>
                </c:pt>
                <c:pt idx="1696">
                  <c:v>3196</c:v>
                </c:pt>
                <c:pt idx="1697">
                  <c:v>3196</c:v>
                </c:pt>
                <c:pt idx="1698">
                  <c:v>3197</c:v>
                </c:pt>
                <c:pt idx="1699">
                  <c:v>3197</c:v>
                </c:pt>
                <c:pt idx="1700">
                  <c:v>3198</c:v>
                </c:pt>
                <c:pt idx="1701">
                  <c:v>3198</c:v>
                </c:pt>
                <c:pt idx="1702">
                  <c:v>3199</c:v>
                </c:pt>
                <c:pt idx="1703">
                  <c:v>3199</c:v>
                </c:pt>
                <c:pt idx="1704">
                  <c:v>3200</c:v>
                </c:pt>
                <c:pt idx="1705">
                  <c:v>3200</c:v>
                </c:pt>
                <c:pt idx="1706">
                  <c:v>3201</c:v>
                </c:pt>
                <c:pt idx="1707">
                  <c:v>3201</c:v>
                </c:pt>
                <c:pt idx="1708">
                  <c:v>3202</c:v>
                </c:pt>
                <c:pt idx="1709">
                  <c:v>3202</c:v>
                </c:pt>
                <c:pt idx="1710">
                  <c:v>3203</c:v>
                </c:pt>
                <c:pt idx="1711">
                  <c:v>3203</c:v>
                </c:pt>
                <c:pt idx="1712">
                  <c:v>3204</c:v>
                </c:pt>
                <c:pt idx="1713">
                  <c:v>3204</c:v>
                </c:pt>
                <c:pt idx="1714">
                  <c:v>3205</c:v>
                </c:pt>
                <c:pt idx="1715">
                  <c:v>3205</c:v>
                </c:pt>
                <c:pt idx="1716">
                  <c:v>3206</c:v>
                </c:pt>
                <c:pt idx="1717">
                  <c:v>3206</c:v>
                </c:pt>
                <c:pt idx="1718">
                  <c:v>3207</c:v>
                </c:pt>
                <c:pt idx="1719">
                  <c:v>3207</c:v>
                </c:pt>
                <c:pt idx="1720">
                  <c:v>3209</c:v>
                </c:pt>
                <c:pt idx="1721">
                  <c:v>3209</c:v>
                </c:pt>
                <c:pt idx="1722">
                  <c:v>3210</c:v>
                </c:pt>
                <c:pt idx="1723">
                  <c:v>3210</c:v>
                </c:pt>
                <c:pt idx="1724">
                  <c:v>3211</c:v>
                </c:pt>
                <c:pt idx="1725">
                  <c:v>3211</c:v>
                </c:pt>
                <c:pt idx="1726">
                  <c:v>3212</c:v>
                </c:pt>
                <c:pt idx="1727">
                  <c:v>3212</c:v>
                </c:pt>
                <c:pt idx="1728">
                  <c:v>3213</c:v>
                </c:pt>
                <c:pt idx="1729">
                  <c:v>3213</c:v>
                </c:pt>
                <c:pt idx="1730">
                  <c:v>3214</c:v>
                </c:pt>
                <c:pt idx="1731">
                  <c:v>3214</c:v>
                </c:pt>
                <c:pt idx="1732">
                  <c:v>3215</c:v>
                </c:pt>
                <c:pt idx="1733">
                  <c:v>3215</c:v>
                </c:pt>
                <c:pt idx="1734">
                  <c:v>3216</c:v>
                </c:pt>
                <c:pt idx="1735">
                  <c:v>3216</c:v>
                </c:pt>
                <c:pt idx="1736">
                  <c:v>3217</c:v>
                </c:pt>
                <c:pt idx="1737">
                  <c:v>3217</c:v>
                </c:pt>
                <c:pt idx="1738">
                  <c:v>3218</c:v>
                </c:pt>
                <c:pt idx="1739">
                  <c:v>3218</c:v>
                </c:pt>
                <c:pt idx="1740">
                  <c:v>3219</c:v>
                </c:pt>
                <c:pt idx="1741">
                  <c:v>3219</c:v>
                </c:pt>
                <c:pt idx="1742">
                  <c:v>3220</c:v>
                </c:pt>
                <c:pt idx="1743">
                  <c:v>3220</c:v>
                </c:pt>
                <c:pt idx="1744">
                  <c:v>3221</c:v>
                </c:pt>
                <c:pt idx="1745">
                  <c:v>3221</c:v>
                </c:pt>
                <c:pt idx="1746">
                  <c:v>3222</c:v>
                </c:pt>
                <c:pt idx="1747">
                  <c:v>3222</c:v>
                </c:pt>
                <c:pt idx="1748">
                  <c:v>3223</c:v>
                </c:pt>
                <c:pt idx="1749">
                  <c:v>3223</c:v>
                </c:pt>
                <c:pt idx="1750">
                  <c:v>3225</c:v>
                </c:pt>
                <c:pt idx="1751">
                  <c:v>3225</c:v>
                </c:pt>
                <c:pt idx="1752">
                  <c:v>3226</c:v>
                </c:pt>
                <c:pt idx="1753">
                  <c:v>3226</c:v>
                </c:pt>
                <c:pt idx="1754">
                  <c:v>3227</c:v>
                </c:pt>
                <c:pt idx="1755">
                  <c:v>3227</c:v>
                </c:pt>
                <c:pt idx="1756">
                  <c:v>3228</c:v>
                </c:pt>
                <c:pt idx="1757">
                  <c:v>3228</c:v>
                </c:pt>
                <c:pt idx="1758">
                  <c:v>3229</c:v>
                </c:pt>
                <c:pt idx="1759">
                  <c:v>3229</c:v>
                </c:pt>
                <c:pt idx="1760">
                  <c:v>3230</c:v>
                </c:pt>
                <c:pt idx="1761">
                  <c:v>3230</c:v>
                </c:pt>
                <c:pt idx="1762">
                  <c:v>3231</c:v>
                </c:pt>
                <c:pt idx="1763">
                  <c:v>3231</c:v>
                </c:pt>
                <c:pt idx="1764">
                  <c:v>3232</c:v>
                </c:pt>
                <c:pt idx="1765">
                  <c:v>3232</c:v>
                </c:pt>
                <c:pt idx="1766">
                  <c:v>3233</c:v>
                </c:pt>
                <c:pt idx="1767">
                  <c:v>3233</c:v>
                </c:pt>
                <c:pt idx="1768">
                  <c:v>3235</c:v>
                </c:pt>
                <c:pt idx="1769">
                  <c:v>3235</c:v>
                </c:pt>
                <c:pt idx="1770">
                  <c:v>3236</c:v>
                </c:pt>
                <c:pt idx="1771">
                  <c:v>3236</c:v>
                </c:pt>
                <c:pt idx="1772">
                  <c:v>3237</c:v>
                </c:pt>
                <c:pt idx="1773">
                  <c:v>3237</c:v>
                </c:pt>
                <c:pt idx="1774">
                  <c:v>3238</c:v>
                </c:pt>
                <c:pt idx="1775">
                  <c:v>3238</c:v>
                </c:pt>
                <c:pt idx="1776">
                  <c:v>3239</c:v>
                </c:pt>
                <c:pt idx="1777">
                  <c:v>3239</c:v>
                </c:pt>
                <c:pt idx="1778">
                  <c:v>3240</c:v>
                </c:pt>
                <c:pt idx="1779">
                  <c:v>3240</c:v>
                </c:pt>
                <c:pt idx="1780">
                  <c:v>3241</c:v>
                </c:pt>
                <c:pt idx="1781">
                  <c:v>3241</c:v>
                </c:pt>
                <c:pt idx="1782">
                  <c:v>3242</c:v>
                </c:pt>
                <c:pt idx="1783">
                  <c:v>3242</c:v>
                </c:pt>
                <c:pt idx="1784">
                  <c:v>3243</c:v>
                </c:pt>
                <c:pt idx="1785">
                  <c:v>3243</c:v>
                </c:pt>
                <c:pt idx="1786">
                  <c:v>3244</c:v>
                </c:pt>
                <c:pt idx="1787">
                  <c:v>3244</c:v>
                </c:pt>
                <c:pt idx="1788">
                  <c:v>3245</c:v>
                </c:pt>
                <c:pt idx="1789">
                  <c:v>3245</c:v>
                </c:pt>
                <c:pt idx="1790">
                  <c:v>3246</c:v>
                </c:pt>
                <c:pt idx="1791">
                  <c:v>3246</c:v>
                </c:pt>
                <c:pt idx="1792">
                  <c:v>3247</c:v>
                </c:pt>
                <c:pt idx="1793">
                  <c:v>3247</c:v>
                </c:pt>
                <c:pt idx="1794">
                  <c:v>3248</c:v>
                </c:pt>
                <c:pt idx="1795">
                  <c:v>3248</c:v>
                </c:pt>
                <c:pt idx="1796">
                  <c:v>3249</c:v>
                </c:pt>
                <c:pt idx="1797">
                  <c:v>3249</c:v>
                </c:pt>
                <c:pt idx="1798">
                  <c:v>3250</c:v>
                </c:pt>
                <c:pt idx="1799">
                  <c:v>3250</c:v>
                </c:pt>
                <c:pt idx="1800">
                  <c:v>3251</c:v>
                </c:pt>
                <c:pt idx="1801">
                  <c:v>3251</c:v>
                </c:pt>
                <c:pt idx="1802">
                  <c:v>3252</c:v>
                </c:pt>
                <c:pt idx="1803">
                  <c:v>3252</c:v>
                </c:pt>
                <c:pt idx="1804">
                  <c:v>3253</c:v>
                </c:pt>
                <c:pt idx="1805">
                  <c:v>3253</c:v>
                </c:pt>
                <c:pt idx="1806">
                  <c:v>3254</c:v>
                </c:pt>
                <c:pt idx="1807">
                  <c:v>3254</c:v>
                </c:pt>
                <c:pt idx="1808">
                  <c:v>3255</c:v>
                </c:pt>
                <c:pt idx="1809">
                  <c:v>3255</c:v>
                </c:pt>
                <c:pt idx="1810">
                  <c:v>3256</c:v>
                </c:pt>
                <c:pt idx="1811">
                  <c:v>3256</c:v>
                </c:pt>
                <c:pt idx="1812">
                  <c:v>3257</c:v>
                </c:pt>
                <c:pt idx="1813">
                  <c:v>3257</c:v>
                </c:pt>
                <c:pt idx="1814">
                  <c:v>3258</c:v>
                </c:pt>
                <c:pt idx="1815">
                  <c:v>3258</c:v>
                </c:pt>
                <c:pt idx="1816">
                  <c:v>3259</c:v>
                </c:pt>
                <c:pt idx="1817">
                  <c:v>3259</c:v>
                </c:pt>
                <c:pt idx="1818">
                  <c:v>3260</c:v>
                </c:pt>
                <c:pt idx="1819">
                  <c:v>3260</c:v>
                </c:pt>
                <c:pt idx="1820">
                  <c:v>3261</c:v>
                </c:pt>
                <c:pt idx="1821">
                  <c:v>3261</c:v>
                </c:pt>
                <c:pt idx="1822">
                  <c:v>3262</c:v>
                </c:pt>
                <c:pt idx="1823">
                  <c:v>3262</c:v>
                </c:pt>
                <c:pt idx="1824">
                  <c:v>3263</c:v>
                </c:pt>
                <c:pt idx="1825">
                  <c:v>3263</c:v>
                </c:pt>
                <c:pt idx="1826">
                  <c:v>3264</c:v>
                </c:pt>
                <c:pt idx="1827">
                  <c:v>3264</c:v>
                </c:pt>
                <c:pt idx="1828">
                  <c:v>3265</c:v>
                </c:pt>
                <c:pt idx="1829">
                  <c:v>3265</c:v>
                </c:pt>
                <c:pt idx="1830">
                  <c:v>3266</c:v>
                </c:pt>
                <c:pt idx="1831">
                  <c:v>3266</c:v>
                </c:pt>
                <c:pt idx="1832">
                  <c:v>3267</c:v>
                </c:pt>
                <c:pt idx="1833">
                  <c:v>3267</c:v>
                </c:pt>
                <c:pt idx="1834">
                  <c:v>3268</c:v>
                </c:pt>
                <c:pt idx="1835">
                  <c:v>3268</c:v>
                </c:pt>
                <c:pt idx="1836">
                  <c:v>3269</c:v>
                </c:pt>
                <c:pt idx="1837">
                  <c:v>3269</c:v>
                </c:pt>
                <c:pt idx="1838">
                  <c:v>3270</c:v>
                </c:pt>
                <c:pt idx="1839">
                  <c:v>3270</c:v>
                </c:pt>
                <c:pt idx="1840">
                  <c:v>3271</c:v>
                </c:pt>
                <c:pt idx="1841">
                  <c:v>3271</c:v>
                </c:pt>
                <c:pt idx="1842">
                  <c:v>3272</c:v>
                </c:pt>
                <c:pt idx="1843">
                  <c:v>3272</c:v>
                </c:pt>
                <c:pt idx="1844">
                  <c:v>3273</c:v>
                </c:pt>
                <c:pt idx="1845">
                  <c:v>3273</c:v>
                </c:pt>
                <c:pt idx="1846">
                  <c:v>3274</c:v>
                </c:pt>
                <c:pt idx="1847">
                  <c:v>3274</c:v>
                </c:pt>
                <c:pt idx="1848">
                  <c:v>3275</c:v>
                </c:pt>
                <c:pt idx="1849">
                  <c:v>3275</c:v>
                </c:pt>
                <c:pt idx="1850">
                  <c:v>3276</c:v>
                </c:pt>
                <c:pt idx="1851">
                  <c:v>3276</c:v>
                </c:pt>
                <c:pt idx="1852">
                  <c:v>3277</c:v>
                </c:pt>
                <c:pt idx="1853">
                  <c:v>3277</c:v>
                </c:pt>
                <c:pt idx="1854">
                  <c:v>3278</c:v>
                </c:pt>
                <c:pt idx="1855">
                  <c:v>3278</c:v>
                </c:pt>
                <c:pt idx="1856">
                  <c:v>3279</c:v>
                </c:pt>
                <c:pt idx="1857">
                  <c:v>3279</c:v>
                </c:pt>
                <c:pt idx="1858">
                  <c:v>3280</c:v>
                </c:pt>
                <c:pt idx="1859">
                  <c:v>3280</c:v>
                </c:pt>
                <c:pt idx="1860">
                  <c:v>3281</c:v>
                </c:pt>
                <c:pt idx="1861">
                  <c:v>3281</c:v>
                </c:pt>
                <c:pt idx="1862">
                  <c:v>3282</c:v>
                </c:pt>
                <c:pt idx="1863">
                  <c:v>3282</c:v>
                </c:pt>
                <c:pt idx="1864">
                  <c:v>3283</c:v>
                </c:pt>
                <c:pt idx="1865">
                  <c:v>3283</c:v>
                </c:pt>
                <c:pt idx="1866">
                  <c:v>3284</c:v>
                </c:pt>
                <c:pt idx="1867">
                  <c:v>3284</c:v>
                </c:pt>
                <c:pt idx="1868">
                  <c:v>3285</c:v>
                </c:pt>
                <c:pt idx="1869">
                  <c:v>3285</c:v>
                </c:pt>
                <c:pt idx="1870">
                  <c:v>3286</c:v>
                </c:pt>
                <c:pt idx="1871">
                  <c:v>3286</c:v>
                </c:pt>
                <c:pt idx="1872">
                  <c:v>3287</c:v>
                </c:pt>
                <c:pt idx="1873">
                  <c:v>3287</c:v>
                </c:pt>
                <c:pt idx="1874">
                  <c:v>3288</c:v>
                </c:pt>
                <c:pt idx="1875">
                  <c:v>3288</c:v>
                </c:pt>
                <c:pt idx="1876">
                  <c:v>3289</c:v>
                </c:pt>
                <c:pt idx="1877">
                  <c:v>3289</c:v>
                </c:pt>
                <c:pt idx="1878">
                  <c:v>3290</c:v>
                </c:pt>
                <c:pt idx="1879">
                  <c:v>3290</c:v>
                </c:pt>
                <c:pt idx="1880">
                  <c:v>3291</c:v>
                </c:pt>
                <c:pt idx="1881">
                  <c:v>3291</c:v>
                </c:pt>
                <c:pt idx="1882">
                  <c:v>3292</c:v>
                </c:pt>
                <c:pt idx="1883">
                  <c:v>3292</c:v>
                </c:pt>
                <c:pt idx="1884">
                  <c:v>3293</c:v>
                </c:pt>
                <c:pt idx="1885">
                  <c:v>3293</c:v>
                </c:pt>
                <c:pt idx="1886">
                  <c:v>3294</c:v>
                </c:pt>
                <c:pt idx="1887">
                  <c:v>3294</c:v>
                </c:pt>
                <c:pt idx="1888">
                  <c:v>3295</c:v>
                </c:pt>
                <c:pt idx="1889">
                  <c:v>3295</c:v>
                </c:pt>
                <c:pt idx="1890">
                  <c:v>3296</c:v>
                </c:pt>
                <c:pt idx="1891">
                  <c:v>3296</c:v>
                </c:pt>
                <c:pt idx="1892">
                  <c:v>3297</c:v>
                </c:pt>
                <c:pt idx="1893">
                  <c:v>3297</c:v>
                </c:pt>
                <c:pt idx="1894">
                  <c:v>3298</c:v>
                </c:pt>
                <c:pt idx="1895">
                  <c:v>3298</c:v>
                </c:pt>
                <c:pt idx="1896">
                  <c:v>3299</c:v>
                </c:pt>
                <c:pt idx="1897">
                  <c:v>3299</c:v>
                </c:pt>
                <c:pt idx="1898">
                  <c:v>3300</c:v>
                </c:pt>
                <c:pt idx="1899">
                  <c:v>3300</c:v>
                </c:pt>
                <c:pt idx="1900">
                  <c:v>3301</c:v>
                </c:pt>
                <c:pt idx="1901">
                  <c:v>3301</c:v>
                </c:pt>
                <c:pt idx="1902">
                  <c:v>3302</c:v>
                </c:pt>
                <c:pt idx="1903">
                  <c:v>3302</c:v>
                </c:pt>
                <c:pt idx="1904">
                  <c:v>3303</c:v>
                </c:pt>
                <c:pt idx="1905">
                  <c:v>3303</c:v>
                </c:pt>
                <c:pt idx="1906">
                  <c:v>3304</c:v>
                </c:pt>
                <c:pt idx="1907">
                  <c:v>3304</c:v>
                </c:pt>
                <c:pt idx="1908">
                  <c:v>3305</c:v>
                </c:pt>
                <c:pt idx="1909">
                  <c:v>3305</c:v>
                </c:pt>
                <c:pt idx="1910">
                  <c:v>3306</c:v>
                </c:pt>
                <c:pt idx="1911">
                  <c:v>3306</c:v>
                </c:pt>
                <c:pt idx="1912">
                  <c:v>3307</c:v>
                </c:pt>
                <c:pt idx="1913">
                  <c:v>3307</c:v>
                </c:pt>
                <c:pt idx="1914">
                  <c:v>3308</c:v>
                </c:pt>
                <c:pt idx="1915">
                  <c:v>3308</c:v>
                </c:pt>
                <c:pt idx="1916">
                  <c:v>3309</c:v>
                </c:pt>
                <c:pt idx="1917">
                  <c:v>3309</c:v>
                </c:pt>
                <c:pt idx="1918">
                  <c:v>3310</c:v>
                </c:pt>
                <c:pt idx="1919">
                  <c:v>3310</c:v>
                </c:pt>
                <c:pt idx="1920">
                  <c:v>3311</c:v>
                </c:pt>
                <c:pt idx="1921">
                  <c:v>3311</c:v>
                </c:pt>
                <c:pt idx="1922">
                  <c:v>3312</c:v>
                </c:pt>
                <c:pt idx="1923">
                  <c:v>3312</c:v>
                </c:pt>
                <c:pt idx="1924">
                  <c:v>3313</c:v>
                </c:pt>
                <c:pt idx="1925">
                  <c:v>3313</c:v>
                </c:pt>
                <c:pt idx="1926">
                  <c:v>3314</c:v>
                </c:pt>
                <c:pt idx="1927">
                  <c:v>3314</c:v>
                </c:pt>
                <c:pt idx="1928">
                  <c:v>3315</c:v>
                </c:pt>
                <c:pt idx="1929">
                  <c:v>3315</c:v>
                </c:pt>
                <c:pt idx="1930">
                  <c:v>3316</c:v>
                </c:pt>
                <c:pt idx="1931">
                  <c:v>3316</c:v>
                </c:pt>
                <c:pt idx="1932">
                  <c:v>3317</c:v>
                </c:pt>
                <c:pt idx="1933">
                  <c:v>3317</c:v>
                </c:pt>
                <c:pt idx="1934">
                  <c:v>3318</c:v>
                </c:pt>
                <c:pt idx="1935">
                  <c:v>3318</c:v>
                </c:pt>
                <c:pt idx="1936">
                  <c:v>3319</c:v>
                </c:pt>
                <c:pt idx="1937">
                  <c:v>3319</c:v>
                </c:pt>
                <c:pt idx="1938">
                  <c:v>3320</c:v>
                </c:pt>
                <c:pt idx="1939">
                  <c:v>3320</c:v>
                </c:pt>
                <c:pt idx="1940">
                  <c:v>3321</c:v>
                </c:pt>
                <c:pt idx="1941">
                  <c:v>3321</c:v>
                </c:pt>
                <c:pt idx="1942">
                  <c:v>3322</c:v>
                </c:pt>
                <c:pt idx="1943">
                  <c:v>3322</c:v>
                </c:pt>
                <c:pt idx="1944">
                  <c:v>3323</c:v>
                </c:pt>
                <c:pt idx="1945">
                  <c:v>3323</c:v>
                </c:pt>
                <c:pt idx="1946">
                  <c:v>3324</c:v>
                </c:pt>
                <c:pt idx="1947">
                  <c:v>3324</c:v>
                </c:pt>
                <c:pt idx="1948">
                  <c:v>3325</c:v>
                </c:pt>
                <c:pt idx="1949">
                  <c:v>3325</c:v>
                </c:pt>
                <c:pt idx="1950">
                  <c:v>3326</c:v>
                </c:pt>
                <c:pt idx="1951">
                  <c:v>3326</c:v>
                </c:pt>
                <c:pt idx="1952">
                  <c:v>3327</c:v>
                </c:pt>
                <c:pt idx="1953">
                  <c:v>3327</c:v>
                </c:pt>
                <c:pt idx="1954">
                  <c:v>3328</c:v>
                </c:pt>
                <c:pt idx="1955">
                  <c:v>3328</c:v>
                </c:pt>
                <c:pt idx="1956">
                  <c:v>3329</c:v>
                </c:pt>
                <c:pt idx="1957">
                  <c:v>3329</c:v>
                </c:pt>
                <c:pt idx="1958">
                  <c:v>3330</c:v>
                </c:pt>
                <c:pt idx="1959">
                  <c:v>3330</c:v>
                </c:pt>
                <c:pt idx="1960">
                  <c:v>3331</c:v>
                </c:pt>
                <c:pt idx="1961">
                  <c:v>3331</c:v>
                </c:pt>
                <c:pt idx="1962">
                  <c:v>3332</c:v>
                </c:pt>
                <c:pt idx="1963">
                  <c:v>3332</c:v>
                </c:pt>
                <c:pt idx="1964">
                  <c:v>3333</c:v>
                </c:pt>
                <c:pt idx="1965">
                  <c:v>3333</c:v>
                </c:pt>
                <c:pt idx="1966">
                  <c:v>3334</c:v>
                </c:pt>
                <c:pt idx="1967">
                  <c:v>3334</c:v>
                </c:pt>
                <c:pt idx="1968">
                  <c:v>3335</c:v>
                </c:pt>
                <c:pt idx="1969">
                  <c:v>3335</c:v>
                </c:pt>
                <c:pt idx="1970">
                  <c:v>3336</c:v>
                </c:pt>
                <c:pt idx="1971">
                  <c:v>3336</c:v>
                </c:pt>
                <c:pt idx="1972">
                  <c:v>3337</c:v>
                </c:pt>
                <c:pt idx="1973">
                  <c:v>3337</c:v>
                </c:pt>
                <c:pt idx="1974">
                  <c:v>3338</c:v>
                </c:pt>
                <c:pt idx="1975">
                  <c:v>3338</c:v>
                </c:pt>
                <c:pt idx="1976">
                  <c:v>3339</c:v>
                </c:pt>
                <c:pt idx="1977">
                  <c:v>3339</c:v>
                </c:pt>
                <c:pt idx="1978">
                  <c:v>3340</c:v>
                </c:pt>
                <c:pt idx="1979">
                  <c:v>3340</c:v>
                </c:pt>
                <c:pt idx="1980">
                  <c:v>3341</c:v>
                </c:pt>
                <c:pt idx="1981">
                  <c:v>3341</c:v>
                </c:pt>
                <c:pt idx="1982">
                  <c:v>3342</c:v>
                </c:pt>
                <c:pt idx="1983">
                  <c:v>3342</c:v>
                </c:pt>
                <c:pt idx="1984">
                  <c:v>3343</c:v>
                </c:pt>
                <c:pt idx="1985">
                  <c:v>3343</c:v>
                </c:pt>
                <c:pt idx="1986">
                  <c:v>3344</c:v>
                </c:pt>
                <c:pt idx="1987">
                  <c:v>3344</c:v>
                </c:pt>
                <c:pt idx="1988">
                  <c:v>3345</c:v>
                </c:pt>
                <c:pt idx="1989">
                  <c:v>3345</c:v>
                </c:pt>
                <c:pt idx="1990">
                  <c:v>3346</c:v>
                </c:pt>
                <c:pt idx="1991">
                  <c:v>3346</c:v>
                </c:pt>
                <c:pt idx="1992">
                  <c:v>3347</c:v>
                </c:pt>
                <c:pt idx="1993">
                  <c:v>3347</c:v>
                </c:pt>
                <c:pt idx="1994">
                  <c:v>3348</c:v>
                </c:pt>
                <c:pt idx="1995">
                  <c:v>3348</c:v>
                </c:pt>
                <c:pt idx="1996">
                  <c:v>3349</c:v>
                </c:pt>
                <c:pt idx="1997">
                  <c:v>3349</c:v>
                </c:pt>
                <c:pt idx="1998">
                  <c:v>3350</c:v>
                </c:pt>
                <c:pt idx="1999">
                  <c:v>3350</c:v>
                </c:pt>
                <c:pt idx="2000">
                  <c:v>3351</c:v>
                </c:pt>
                <c:pt idx="2001">
                  <c:v>3351</c:v>
                </c:pt>
                <c:pt idx="2002">
                  <c:v>3352</c:v>
                </c:pt>
                <c:pt idx="2003">
                  <c:v>3352</c:v>
                </c:pt>
                <c:pt idx="2004">
                  <c:v>3353</c:v>
                </c:pt>
                <c:pt idx="2005">
                  <c:v>3353</c:v>
                </c:pt>
                <c:pt idx="2006">
                  <c:v>3354</c:v>
                </c:pt>
                <c:pt idx="2007">
                  <c:v>3354</c:v>
                </c:pt>
                <c:pt idx="2008">
                  <c:v>3355</c:v>
                </c:pt>
                <c:pt idx="2009">
                  <c:v>3355</c:v>
                </c:pt>
                <c:pt idx="2010">
                  <c:v>3356</c:v>
                </c:pt>
                <c:pt idx="2011">
                  <c:v>3356</c:v>
                </c:pt>
                <c:pt idx="2012">
                  <c:v>3357</c:v>
                </c:pt>
                <c:pt idx="2013">
                  <c:v>3357</c:v>
                </c:pt>
                <c:pt idx="2014">
                  <c:v>3358</c:v>
                </c:pt>
                <c:pt idx="2015">
                  <c:v>3358</c:v>
                </c:pt>
                <c:pt idx="2016">
                  <c:v>3359</c:v>
                </c:pt>
                <c:pt idx="2017">
                  <c:v>3359</c:v>
                </c:pt>
                <c:pt idx="2018">
                  <c:v>3360</c:v>
                </c:pt>
                <c:pt idx="2019">
                  <c:v>3360</c:v>
                </c:pt>
                <c:pt idx="2020">
                  <c:v>3361</c:v>
                </c:pt>
                <c:pt idx="2021">
                  <c:v>3361</c:v>
                </c:pt>
                <c:pt idx="2022">
                  <c:v>3362</c:v>
                </c:pt>
                <c:pt idx="2023">
                  <c:v>3362</c:v>
                </c:pt>
                <c:pt idx="2024">
                  <c:v>3363</c:v>
                </c:pt>
                <c:pt idx="2025">
                  <c:v>3363</c:v>
                </c:pt>
                <c:pt idx="2026">
                  <c:v>3364</c:v>
                </c:pt>
                <c:pt idx="2027">
                  <c:v>3364</c:v>
                </c:pt>
                <c:pt idx="2028">
                  <c:v>3365</c:v>
                </c:pt>
                <c:pt idx="2029">
                  <c:v>3365</c:v>
                </c:pt>
                <c:pt idx="2030">
                  <c:v>3366</c:v>
                </c:pt>
                <c:pt idx="2031">
                  <c:v>3366</c:v>
                </c:pt>
                <c:pt idx="2032">
                  <c:v>3367</c:v>
                </c:pt>
                <c:pt idx="2033">
                  <c:v>3367</c:v>
                </c:pt>
                <c:pt idx="2034">
                  <c:v>3368</c:v>
                </c:pt>
                <c:pt idx="2035">
                  <c:v>3368</c:v>
                </c:pt>
                <c:pt idx="2036">
                  <c:v>3369</c:v>
                </c:pt>
                <c:pt idx="2037">
                  <c:v>3369</c:v>
                </c:pt>
                <c:pt idx="2038">
                  <c:v>3370</c:v>
                </c:pt>
                <c:pt idx="2039">
                  <c:v>3370</c:v>
                </c:pt>
                <c:pt idx="2040">
                  <c:v>3371</c:v>
                </c:pt>
                <c:pt idx="2041">
                  <c:v>3371</c:v>
                </c:pt>
                <c:pt idx="2042">
                  <c:v>3372</c:v>
                </c:pt>
                <c:pt idx="2043">
                  <c:v>3372</c:v>
                </c:pt>
                <c:pt idx="2044">
                  <c:v>3373</c:v>
                </c:pt>
                <c:pt idx="2045">
                  <c:v>3373</c:v>
                </c:pt>
                <c:pt idx="2046">
                  <c:v>3374</c:v>
                </c:pt>
                <c:pt idx="2047">
                  <c:v>3374</c:v>
                </c:pt>
                <c:pt idx="2048">
                  <c:v>3375</c:v>
                </c:pt>
                <c:pt idx="2049">
                  <c:v>3375</c:v>
                </c:pt>
                <c:pt idx="2050">
                  <c:v>3376</c:v>
                </c:pt>
                <c:pt idx="2051">
                  <c:v>3376</c:v>
                </c:pt>
                <c:pt idx="2052">
                  <c:v>3377</c:v>
                </c:pt>
                <c:pt idx="2053">
                  <c:v>3377</c:v>
                </c:pt>
                <c:pt idx="2054">
                  <c:v>3378</c:v>
                </c:pt>
                <c:pt idx="2055">
                  <c:v>3378</c:v>
                </c:pt>
                <c:pt idx="2056">
                  <c:v>3379</c:v>
                </c:pt>
                <c:pt idx="2057">
                  <c:v>3379</c:v>
                </c:pt>
                <c:pt idx="2058">
                  <c:v>3380</c:v>
                </c:pt>
                <c:pt idx="2059">
                  <c:v>3380</c:v>
                </c:pt>
                <c:pt idx="2060">
                  <c:v>3381</c:v>
                </c:pt>
                <c:pt idx="2061">
                  <c:v>3381</c:v>
                </c:pt>
                <c:pt idx="2062">
                  <c:v>3382</c:v>
                </c:pt>
                <c:pt idx="2063">
                  <c:v>3382</c:v>
                </c:pt>
                <c:pt idx="2064">
                  <c:v>3384</c:v>
                </c:pt>
                <c:pt idx="2065">
                  <c:v>3384</c:v>
                </c:pt>
                <c:pt idx="2066">
                  <c:v>3385</c:v>
                </c:pt>
                <c:pt idx="2067">
                  <c:v>3385</c:v>
                </c:pt>
                <c:pt idx="2068">
                  <c:v>3386</c:v>
                </c:pt>
                <c:pt idx="2069">
                  <c:v>3386</c:v>
                </c:pt>
                <c:pt idx="2070">
                  <c:v>3387</c:v>
                </c:pt>
                <c:pt idx="2071">
                  <c:v>3387</c:v>
                </c:pt>
                <c:pt idx="2072">
                  <c:v>3388</c:v>
                </c:pt>
                <c:pt idx="2073">
                  <c:v>3388</c:v>
                </c:pt>
                <c:pt idx="2074">
                  <c:v>3389</c:v>
                </c:pt>
                <c:pt idx="2075">
                  <c:v>3389</c:v>
                </c:pt>
                <c:pt idx="2076">
                  <c:v>3390</c:v>
                </c:pt>
                <c:pt idx="2077">
                  <c:v>3390</c:v>
                </c:pt>
                <c:pt idx="2078">
                  <c:v>3391</c:v>
                </c:pt>
                <c:pt idx="2079">
                  <c:v>3391</c:v>
                </c:pt>
                <c:pt idx="2080">
                  <c:v>3392</c:v>
                </c:pt>
                <c:pt idx="2081">
                  <c:v>3392</c:v>
                </c:pt>
                <c:pt idx="2082">
                  <c:v>3393</c:v>
                </c:pt>
                <c:pt idx="2083">
                  <c:v>3393</c:v>
                </c:pt>
                <c:pt idx="2084">
                  <c:v>3394</c:v>
                </c:pt>
                <c:pt idx="2085">
                  <c:v>3394</c:v>
                </c:pt>
                <c:pt idx="2086">
                  <c:v>3395</c:v>
                </c:pt>
                <c:pt idx="2087">
                  <c:v>3395</c:v>
                </c:pt>
                <c:pt idx="2088">
                  <c:v>3396</c:v>
                </c:pt>
                <c:pt idx="2089">
                  <c:v>3396</c:v>
                </c:pt>
                <c:pt idx="2090">
                  <c:v>3397</c:v>
                </c:pt>
                <c:pt idx="2091">
                  <c:v>3397</c:v>
                </c:pt>
                <c:pt idx="2092">
                  <c:v>3398</c:v>
                </c:pt>
                <c:pt idx="2093">
                  <c:v>3398</c:v>
                </c:pt>
                <c:pt idx="2094">
                  <c:v>3399</c:v>
                </c:pt>
                <c:pt idx="2095">
                  <c:v>3399</c:v>
                </c:pt>
                <c:pt idx="2096">
                  <c:v>3400</c:v>
                </c:pt>
                <c:pt idx="2097">
                  <c:v>3400</c:v>
                </c:pt>
                <c:pt idx="2098">
                  <c:v>3401</c:v>
                </c:pt>
                <c:pt idx="2099">
                  <c:v>3401</c:v>
                </c:pt>
                <c:pt idx="2100">
                  <c:v>3402</c:v>
                </c:pt>
                <c:pt idx="2101">
                  <c:v>3402</c:v>
                </c:pt>
                <c:pt idx="2102">
                  <c:v>3403</c:v>
                </c:pt>
                <c:pt idx="2103">
                  <c:v>3403</c:v>
                </c:pt>
                <c:pt idx="2104">
                  <c:v>3404</c:v>
                </c:pt>
                <c:pt idx="2105">
                  <c:v>3404</c:v>
                </c:pt>
                <c:pt idx="2106">
                  <c:v>3405</c:v>
                </c:pt>
                <c:pt idx="2107">
                  <c:v>3405</c:v>
                </c:pt>
                <c:pt idx="2108">
                  <c:v>3504</c:v>
                </c:pt>
                <c:pt idx="2109">
                  <c:v>3504</c:v>
                </c:pt>
                <c:pt idx="2110">
                  <c:v>3504</c:v>
                </c:pt>
                <c:pt idx="2111">
                  <c:v>3504</c:v>
                </c:pt>
                <c:pt idx="2112">
                  <c:v>3636</c:v>
                </c:pt>
                <c:pt idx="2113">
                  <c:v>3636</c:v>
                </c:pt>
                <c:pt idx="2114">
                  <c:v>3643</c:v>
                </c:pt>
                <c:pt idx="2115">
                  <c:v>3643</c:v>
                </c:pt>
                <c:pt idx="2116">
                  <c:v>3653</c:v>
                </c:pt>
                <c:pt idx="2117">
                  <c:v>3653</c:v>
                </c:pt>
                <c:pt idx="2118">
                  <c:v>3708</c:v>
                </c:pt>
                <c:pt idx="2119">
                  <c:v>3708</c:v>
                </c:pt>
                <c:pt idx="2120">
                  <c:v>3724</c:v>
                </c:pt>
                <c:pt idx="2121">
                  <c:v>3724</c:v>
                </c:pt>
                <c:pt idx="2122">
                  <c:v>3734</c:v>
                </c:pt>
                <c:pt idx="2123">
                  <c:v>3734</c:v>
                </c:pt>
              </c:numCache>
            </c:numRef>
          </c:xVal>
          <c:yVal>
            <c:numRef>
              <c:f>Computing!$BG$4:$BG$2127</c:f>
              <c:numCache>
                <c:formatCode>0.00</c:formatCode>
                <c:ptCount val="2124"/>
                <c:pt idx="744">
                  <c:v>2.3E-2</c:v>
                </c:pt>
                <c:pt idx="745">
                  <c:v>8.1499999999999989E-2</c:v>
                </c:pt>
                <c:pt idx="746">
                  <c:v>-2.0500000000000001E-2</c:v>
                </c:pt>
                <c:pt idx="747">
                  <c:v>2.35E-2</c:v>
                </c:pt>
                <c:pt idx="952">
                  <c:v>1.3100000000000001E-2</c:v>
                </c:pt>
                <c:pt idx="971">
                  <c:v>3.0766666666666668E-2</c:v>
                </c:pt>
                <c:pt idx="1656">
                  <c:v>7.7499999999999999E-2</c:v>
                </c:pt>
                <c:pt idx="1657">
                  <c:v>7.6999999999999999E-2</c:v>
                </c:pt>
                <c:pt idx="1664">
                  <c:v>0.1235</c:v>
                </c:pt>
                <c:pt idx="1665">
                  <c:v>0</c:v>
                </c:pt>
                <c:pt idx="1680">
                  <c:v>9.7000000000000003E-2</c:v>
                </c:pt>
                <c:pt idx="1681">
                  <c:v>0.11649999999999999</c:v>
                </c:pt>
                <c:pt idx="1686">
                  <c:v>0.1215</c:v>
                </c:pt>
                <c:pt idx="1687">
                  <c:v>0.127</c:v>
                </c:pt>
                <c:pt idx="1712">
                  <c:v>7.85E-2</c:v>
                </c:pt>
                <c:pt idx="1713">
                  <c:v>9.8000000000000004E-2</c:v>
                </c:pt>
                <c:pt idx="1732">
                  <c:v>7.0500000000000007E-2</c:v>
                </c:pt>
                <c:pt idx="1733">
                  <c:v>0.02</c:v>
                </c:pt>
                <c:pt idx="1790">
                  <c:v>4.9500000000000002E-2</c:v>
                </c:pt>
                <c:pt idx="1791">
                  <c:v>5.1999999999999998E-2</c:v>
                </c:pt>
                <c:pt idx="1928">
                  <c:v>7.2000000000000008E-2</c:v>
                </c:pt>
                <c:pt idx="1929">
                  <c:v>4.4999999999999998E-2</c:v>
                </c:pt>
                <c:pt idx="1938">
                  <c:v>2.6000000000000002E-2</c:v>
                </c:pt>
                <c:pt idx="1939">
                  <c:v>2.75E-2</c:v>
                </c:pt>
                <c:pt idx="1952">
                  <c:v>7.1500000000000008E-2</c:v>
                </c:pt>
                <c:pt idx="1953">
                  <c:v>9.35E-2</c:v>
                </c:pt>
                <c:pt idx="1956">
                  <c:v>4.4999999999999998E-2</c:v>
                </c:pt>
                <c:pt idx="1957">
                  <c:v>3.0499999999999999E-2</c:v>
                </c:pt>
                <c:pt idx="1958">
                  <c:v>5.3499999999999999E-2</c:v>
                </c:pt>
                <c:pt idx="1959">
                  <c:v>4.8500000000000001E-2</c:v>
                </c:pt>
                <c:pt idx="1970">
                  <c:v>1.6E-2</c:v>
                </c:pt>
                <c:pt idx="1971">
                  <c:v>5.2499999999999998E-2</c:v>
                </c:pt>
                <c:pt idx="1972">
                  <c:v>4.9000000000000002E-2</c:v>
                </c:pt>
                <c:pt idx="1973">
                  <c:v>3.85E-2</c:v>
                </c:pt>
                <c:pt idx="1974">
                  <c:v>5.5499999999999994E-2</c:v>
                </c:pt>
                <c:pt idx="1975">
                  <c:v>2.5000000000000001E-2</c:v>
                </c:pt>
                <c:pt idx="1984">
                  <c:v>1.8499999999999999E-2</c:v>
                </c:pt>
                <c:pt idx="1985">
                  <c:v>1.6E-2</c:v>
                </c:pt>
                <c:pt idx="1996">
                  <c:v>2.7999999999999997E-2</c:v>
                </c:pt>
                <c:pt idx="1997">
                  <c:v>4.7E-2</c:v>
                </c:pt>
                <c:pt idx="2002">
                  <c:v>5.3999999999999999E-2</c:v>
                </c:pt>
                <c:pt idx="2003">
                  <c:v>3.4000000000000002E-2</c:v>
                </c:pt>
                <c:pt idx="2012">
                  <c:v>3.85E-2</c:v>
                </c:pt>
                <c:pt idx="2013">
                  <c:v>6.9999999999999993E-3</c:v>
                </c:pt>
                <c:pt idx="2014">
                  <c:v>6.4999999999999997E-3</c:v>
                </c:pt>
                <c:pt idx="2015">
                  <c:v>1.2999999999999999E-2</c:v>
                </c:pt>
                <c:pt idx="2022">
                  <c:v>0.08</c:v>
                </c:pt>
                <c:pt idx="2023">
                  <c:v>7.5999999999999998E-2</c:v>
                </c:pt>
                <c:pt idx="2026">
                  <c:v>3.6000000000000004E-2</c:v>
                </c:pt>
                <c:pt idx="2027">
                  <c:v>1.2500000000000001E-2</c:v>
                </c:pt>
                <c:pt idx="2032">
                  <c:v>-7.4999999999999997E-3</c:v>
                </c:pt>
                <c:pt idx="2033">
                  <c:v>-3.2500000000000001E-2</c:v>
                </c:pt>
                <c:pt idx="2034">
                  <c:v>2.8000000000000001E-2</c:v>
                </c:pt>
                <c:pt idx="2035">
                  <c:v>3.0499999999999999E-2</c:v>
                </c:pt>
                <c:pt idx="2038">
                  <c:v>1.8499999999999999E-2</c:v>
                </c:pt>
                <c:pt idx="2039">
                  <c:v>0.02</c:v>
                </c:pt>
                <c:pt idx="2042">
                  <c:v>1.4999999999999996E-3</c:v>
                </c:pt>
                <c:pt idx="2043">
                  <c:v>3.2000000000000001E-2</c:v>
                </c:pt>
                <c:pt idx="2048">
                  <c:v>6.0000000000000001E-3</c:v>
                </c:pt>
                <c:pt idx="2049">
                  <c:v>2.0999999999999998E-2</c:v>
                </c:pt>
                <c:pt idx="2050">
                  <c:v>9.4999999999999998E-3</c:v>
                </c:pt>
                <c:pt idx="2051">
                  <c:v>-2.5000000000000001E-3</c:v>
                </c:pt>
                <c:pt idx="2060">
                  <c:v>3.15E-2</c:v>
                </c:pt>
                <c:pt idx="2061">
                  <c:v>0.05</c:v>
                </c:pt>
                <c:pt idx="2070">
                  <c:v>8.0500000000000002E-2</c:v>
                </c:pt>
                <c:pt idx="2071">
                  <c:v>7.0500000000000007E-2</c:v>
                </c:pt>
              </c:numCache>
            </c:numRef>
          </c:yVal>
        </c:ser>
        <c:axId val="58783232"/>
        <c:axId val="58855808"/>
      </c:scatterChart>
      <c:valAx>
        <c:axId val="58783232"/>
        <c:scaling>
          <c:orientation val="minMax"/>
          <c:max val="2410"/>
          <c:min val="200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Magnet N.</a:t>
                </a:r>
              </a:p>
            </c:rich>
          </c:tx>
          <c:layout>
            <c:manualLayout>
              <c:xMode val="edge"/>
              <c:yMode val="edge"/>
              <c:x val="0.48500517063081705"/>
              <c:y val="0.9406779661016951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855808"/>
        <c:crosses val="autoZero"/>
        <c:crossBetween val="midCat"/>
      </c:valAx>
      <c:valAx>
        <c:axId val="5885580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Coil Dim. at 100MPa (mm)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36610169491525441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783232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legend>
      <c:legendPos val="r"/>
      <c:legendEntry>
        <c:idx val="0"/>
        <c:delete val="1"/>
      </c:legendEntry>
      <c:legendEntry>
        <c:idx val="6"/>
        <c:delete val="1"/>
      </c:legendEntry>
      <c:legendEntry>
        <c:idx val="2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87487073422957673"/>
          <c:y val="8.4745762711864476E-3"/>
          <c:w val="0.11065149948293691"/>
          <c:h val="0.1084745762711865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Coil dim. BNN-Noell</a:t>
            </a:r>
          </a:p>
        </c:rich>
      </c:tx>
      <c:layout>
        <c:manualLayout>
          <c:xMode val="edge"/>
          <c:yMode val="edge"/>
          <c:x val="0.41882109617373331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593588417786964E-2"/>
          <c:y val="0.12711864406779666"/>
          <c:w val="0.88107549120992767"/>
          <c:h val="0.76101694915254237"/>
        </c:manualLayout>
      </c:layout>
      <c:scatterChart>
        <c:scatterStyle val="lineMarker"/>
        <c:ser>
          <c:idx val="0"/>
          <c:order val="0"/>
          <c:tx>
            <c:v>AVG I Alstom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Computing!$AT$4:$AT$705</c:f>
              <c:numCache>
                <c:formatCode>General</c:formatCode>
                <c:ptCount val="702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</c:numCache>
            </c:numRef>
          </c:xVal>
          <c:yVal>
            <c:numRef>
              <c:f>Computing!$AX$4:$AX$705</c:f>
              <c:numCache>
                <c:formatCode>0.00</c:formatCode>
                <c:ptCount val="702"/>
                <c:pt idx="0">
                  <c:v>-9.6500000000000002E-2</c:v>
                </c:pt>
                <c:pt idx="1">
                  <c:v>-2.6999999999999996E-2</c:v>
                </c:pt>
                <c:pt idx="2">
                  <c:v>-2.6499999999999999E-2</c:v>
                </c:pt>
                <c:pt idx="3">
                  <c:v>-2.4E-2</c:v>
                </c:pt>
                <c:pt idx="4">
                  <c:v>-5.0500000000000003E-2</c:v>
                </c:pt>
                <c:pt idx="5">
                  <c:v>-2.0500000000000001E-2</c:v>
                </c:pt>
                <c:pt idx="6">
                  <c:v>-1.1500000000000002E-2</c:v>
                </c:pt>
                <c:pt idx="7">
                  <c:v>-1.15E-2</c:v>
                </c:pt>
                <c:pt idx="8">
                  <c:v>0.13900000000000001</c:v>
                </c:pt>
                <c:pt idx="9">
                  <c:v>0.13150000000000001</c:v>
                </c:pt>
                <c:pt idx="10">
                  <c:v>0.14749999999999999</c:v>
                </c:pt>
                <c:pt idx="11">
                  <c:v>0.1285</c:v>
                </c:pt>
                <c:pt idx="12">
                  <c:v>0.09</c:v>
                </c:pt>
                <c:pt idx="13">
                  <c:v>7.0500000000000007E-2</c:v>
                </c:pt>
                <c:pt idx="14">
                  <c:v>9.1499999999999998E-2</c:v>
                </c:pt>
                <c:pt idx="15">
                  <c:v>4.9000000000000002E-2</c:v>
                </c:pt>
                <c:pt idx="16">
                  <c:v>4.4500000000000005E-2</c:v>
                </c:pt>
                <c:pt idx="17">
                  <c:v>0.08</c:v>
                </c:pt>
                <c:pt idx="18">
                  <c:v>3.5000000000000003E-2</c:v>
                </c:pt>
                <c:pt idx="19">
                  <c:v>5.1000000000000004E-2</c:v>
                </c:pt>
                <c:pt idx="20">
                  <c:v>1.2999999999999998E-2</c:v>
                </c:pt>
                <c:pt idx="21">
                  <c:v>7.3000000000000009E-2</c:v>
                </c:pt>
                <c:pt idx="22">
                  <c:v>-2.9500000000000002E-2</c:v>
                </c:pt>
                <c:pt idx="23">
                  <c:v>-6.6000000000000003E-2</c:v>
                </c:pt>
                <c:pt idx="24">
                  <c:v>3.4500000000000003E-2</c:v>
                </c:pt>
                <c:pt idx="25">
                  <c:v>-2.5000000000000001E-3</c:v>
                </c:pt>
                <c:pt idx="26">
                  <c:v>9.499999999999998E-3</c:v>
                </c:pt>
                <c:pt idx="27">
                  <c:v>7.9999999999999984E-3</c:v>
                </c:pt>
                <c:pt idx="28">
                  <c:v>8.3000000000000004E-2</c:v>
                </c:pt>
                <c:pt idx="29">
                  <c:v>3.85E-2</c:v>
                </c:pt>
                <c:pt idx="30">
                  <c:v>6.0999999999999999E-2</c:v>
                </c:pt>
                <c:pt idx="31">
                  <c:v>7.0000000000000007E-2</c:v>
                </c:pt>
                <c:pt idx="32">
                  <c:v>8.8999999999999996E-2</c:v>
                </c:pt>
                <c:pt idx="33">
                  <c:v>6.2E-2</c:v>
                </c:pt>
                <c:pt idx="34">
                  <c:v>5.9999999999999984E-3</c:v>
                </c:pt>
                <c:pt idx="35">
                  <c:v>5.5E-2</c:v>
                </c:pt>
                <c:pt idx="36">
                  <c:v>5.4999999999999997E-3</c:v>
                </c:pt>
                <c:pt idx="37">
                  <c:v>7.9500000000000001E-2</c:v>
                </c:pt>
                <c:pt idx="38">
                  <c:v>3.2000000000000001E-2</c:v>
                </c:pt>
                <c:pt idx="39">
                  <c:v>7.7499999999999999E-2</c:v>
                </c:pt>
                <c:pt idx="40">
                  <c:v>6.1499999999999999E-2</c:v>
                </c:pt>
                <c:pt idx="41">
                  <c:v>-7.6999999999999999E-2</c:v>
                </c:pt>
                <c:pt idx="42">
                  <c:v>-6.9000000000000006E-2</c:v>
                </c:pt>
                <c:pt idx="43">
                  <c:v>1E-3</c:v>
                </c:pt>
                <c:pt idx="44">
                  <c:v>7.0999999999999994E-2</c:v>
                </c:pt>
                <c:pt idx="45">
                  <c:v>2.35E-2</c:v>
                </c:pt>
                <c:pt idx="46">
                  <c:v>7.9500000000000015E-2</c:v>
                </c:pt>
                <c:pt idx="47">
                  <c:v>-1.7500000000000002E-2</c:v>
                </c:pt>
                <c:pt idx="48">
                  <c:v>4.1499999999999995E-2</c:v>
                </c:pt>
                <c:pt idx="49">
                  <c:v>8.8999999999999996E-2</c:v>
                </c:pt>
                <c:pt idx="50">
                  <c:v>0.155</c:v>
                </c:pt>
                <c:pt idx="51">
                  <c:v>0.14749999999999999</c:v>
                </c:pt>
                <c:pt idx="52">
                  <c:v>4.5499999999999999E-2</c:v>
                </c:pt>
                <c:pt idx="53">
                  <c:v>4.9500000000000002E-2</c:v>
                </c:pt>
                <c:pt idx="54">
                  <c:v>6.9500000000000006E-2</c:v>
                </c:pt>
                <c:pt idx="55">
                  <c:v>0.1055</c:v>
                </c:pt>
                <c:pt idx="56">
                  <c:v>9.9000000000000005E-2</c:v>
                </c:pt>
                <c:pt idx="57">
                  <c:v>2.35E-2</c:v>
                </c:pt>
                <c:pt idx="58">
                  <c:v>4.2999999999999997E-2</c:v>
                </c:pt>
                <c:pt idx="59">
                  <c:v>0.05</c:v>
                </c:pt>
                <c:pt idx="60">
                  <c:v>0.1135</c:v>
                </c:pt>
                <c:pt idx="61">
                  <c:v>7.9500000000000001E-2</c:v>
                </c:pt>
                <c:pt idx="62">
                  <c:v>7.5999999999999998E-2</c:v>
                </c:pt>
                <c:pt idx="63">
                  <c:v>8.7499999999999994E-2</c:v>
                </c:pt>
                <c:pt idx="64">
                  <c:v>2.2499999999999999E-2</c:v>
                </c:pt>
                <c:pt idx="65">
                  <c:v>4.2999999999999997E-2</c:v>
                </c:pt>
                <c:pt idx="66">
                  <c:v>5.45E-2</c:v>
                </c:pt>
                <c:pt idx="67">
                  <c:v>4.5499999999999999E-2</c:v>
                </c:pt>
                <c:pt idx="68">
                  <c:v>-3.5000000000000001E-3</c:v>
                </c:pt>
                <c:pt idx="69">
                  <c:v>4.0499999999999994E-2</c:v>
                </c:pt>
                <c:pt idx="70">
                  <c:v>1.2E-2</c:v>
                </c:pt>
                <c:pt idx="71">
                  <c:v>0.08</c:v>
                </c:pt>
                <c:pt idx="72">
                  <c:v>0.11549999999999999</c:v>
                </c:pt>
                <c:pt idx="73">
                  <c:v>6.6500000000000004E-2</c:v>
                </c:pt>
                <c:pt idx="74">
                  <c:v>0.11</c:v>
                </c:pt>
                <c:pt idx="75">
                  <c:v>4.5999999999999999E-2</c:v>
                </c:pt>
                <c:pt idx="76">
                  <c:v>6.5500000000000003E-2</c:v>
                </c:pt>
                <c:pt idx="77">
                  <c:v>9.35E-2</c:v>
                </c:pt>
                <c:pt idx="78">
                  <c:v>0.11850000000000001</c:v>
                </c:pt>
                <c:pt idx="79">
                  <c:v>0.129</c:v>
                </c:pt>
                <c:pt idx="80">
                  <c:v>0.11749999999999999</c:v>
                </c:pt>
                <c:pt idx="81">
                  <c:v>0.15550000000000003</c:v>
                </c:pt>
                <c:pt idx="82">
                  <c:v>0.15799999999999997</c:v>
                </c:pt>
                <c:pt idx="83">
                  <c:v>0.1205</c:v>
                </c:pt>
                <c:pt idx="84">
                  <c:v>0.14400000000000002</c:v>
                </c:pt>
                <c:pt idx="85">
                  <c:v>0.13750000000000001</c:v>
                </c:pt>
                <c:pt idx="86">
                  <c:v>0.1545</c:v>
                </c:pt>
                <c:pt idx="87">
                  <c:v>0.1245</c:v>
                </c:pt>
                <c:pt idx="88">
                  <c:v>2.8000000000000001E-2</c:v>
                </c:pt>
                <c:pt idx="89">
                  <c:v>-3.7999999999999999E-2</c:v>
                </c:pt>
                <c:pt idx="90">
                  <c:v>3.9E-2</c:v>
                </c:pt>
                <c:pt idx="91">
                  <c:v>8.5000000000000006E-2</c:v>
                </c:pt>
                <c:pt idx="92">
                  <c:v>0.02</c:v>
                </c:pt>
                <c:pt idx="93">
                  <c:v>7.1000000000000008E-2</c:v>
                </c:pt>
                <c:pt idx="94">
                  <c:v>9.5000000000000001E-2</c:v>
                </c:pt>
                <c:pt idx="95">
                  <c:v>0.13750000000000001</c:v>
                </c:pt>
                <c:pt idx="96">
                  <c:v>0.10900000000000001</c:v>
                </c:pt>
                <c:pt idx="97">
                  <c:v>7.350000000000001E-2</c:v>
                </c:pt>
                <c:pt idx="98">
                  <c:v>0.10350000000000001</c:v>
                </c:pt>
                <c:pt idx="99">
                  <c:v>4.5999999999999999E-2</c:v>
                </c:pt>
                <c:pt idx="100">
                  <c:v>0.1225</c:v>
                </c:pt>
                <c:pt idx="101">
                  <c:v>8.2500000000000004E-2</c:v>
                </c:pt>
                <c:pt idx="102">
                  <c:v>6.649999999999999E-2</c:v>
                </c:pt>
                <c:pt idx="103">
                  <c:v>3.85E-2</c:v>
                </c:pt>
                <c:pt idx="104">
                  <c:v>0.14650000000000002</c:v>
                </c:pt>
                <c:pt idx="105">
                  <c:v>8.2000000000000003E-2</c:v>
                </c:pt>
                <c:pt idx="106">
                  <c:v>0.13250000000000001</c:v>
                </c:pt>
                <c:pt idx="107">
                  <c:v>0.18</c:v>
                </c:pt>
                <c:pt idx="108">
                  <c:v>0.13250000000000001</c:v>
                </c:pt>
                <c:pt idx="109">
                  <c:v>0.16500000000000001</c:v>
                </c:pt>
                <c:pt idx="110">
                  <c:v>0.10200000000000001</c:v>
                </c:pt>
                <c:pt idx="111">
                  <c:v>8.9499999999999996E-2</c:v>
                </c:pt>
                <c:pt idx="112">
                  <c:v>0.10300000000000001</c:v>
                </c:pt>
                <c:pt idx="113">
                  <c:v>8.7499999999999994E-2</c:v>
                </c:pt>
                <c:pt idx="114">
                  <c:v>8.9499999999999996E-2</c:v>
                </c:pt>
                <c:pt idx="115">
                  <c:v>0.11700000000000001</c:v>
                </c:pt>
                <c:pt idx="116">
                  <c:v>0.14100000000000001</c:v>
                </c:pt>
                <c:pt idx="117">
                  <c:v>0.1195</c:v>
                </c:pt>
                <c:pt idx="118">
                  <c:v>7.9499999999999987E-2</c:v>
                </c:pt>
                <c:pt idx="119">
                  <c:v>6.9500000000000006E-2</c:v>
                </c:pt>
                <c:pt idx="120">
                  <c:v>0.127</c:v>
                </c:pt>
                <c:pt idx="121">
                  <c:v>7.5999999999999998E-2</c:v>
                </c:pt>
                <c:pt idx="122">
                  <c:v>8.8999999999999996E-2</c:v>
                </c:pt>
                <c:pt idx="123">
                  <c:v>9.2499999999999999E-2</c:v>
                </c:pt>
                <c:pt idx="124">
                  <c:v>7.9000000000000001E-2</c:v>
                </c:pt>
                <c:pt idx="125">
                  <c:v>0.11800000000000001</c:v>
                </c:pt>
                <c:pt idx="126">
                  <c:v>0.10300000000000001</c:v>
                </c:pt>
                <c:pt idx="127">
                  <c:v>9.8000000000000004E-2</c:v>
                </c:pt>
                <c:pt idx="128">
                  <c:v>2.0999999999999998E-2</c:v>
                </c:pt>
                <c:pt idx="129">
                  <c:v>3.4500000000000003E-2</c:v>
                </c:pt>
                <c:pt idx="130">
                  <c:v>0.13400000000000001</c:v>
                </c:pt>
                <c:pt idx="131">
                  <c:v>0.113</c:v>
                </c:pt>
                <c:pt idx="132">
                  <c:v>-1.8499999999999999E-2</c:v>
                </c:pt>
                <c:pt idx="133">
                  <c:v>9.5500000000000002E-2</c:v>
                </c:pt>
                <c:pt idx="134">
                  <c:v>7.0500000000000007E-2</c:v>
                </c:pt>
                <c:pt idx="135">
                  <c:v>4.5499999999999999E-2</c:v>
                </c:pt>
                <c:pt idx="136">
                  <c:v>3.4500000000000003E-2</c:v>
                </c:pt>
                <c:pt idx="137">
                  <c:v>5.6000000000000001E-2</c:v>
                </c:pt>
                <c:pt idx="138">
                  <c:v>9.35E-2</c:v>
                </c:pt>
                <c:pt idx="139">
                  <c:v>7.8E-2</c:v>
                </c:pt>
                <c:pt idx="140">
                  <c:v>4.0500000000000001E-2</c:v>
                </c:pt>
                <c:pt idx="141">
                  <c:v>6.4500000000000002E-2</c:v>
                </c:pt>
                <c:pt idx="142">
                  <c:v>0.115</c:v>
                </c:pt>
                <c:pt idx="143">
                  <c:v>-5.0000000000000044E-4</c:v>
                </c:pt>
                <c:pt idx="144">
                  <c:v>9.7500000000000003E-2</c:v>
                </c:pt>
                <c:pt idx="145">
                  <c:v>5.8499999999999996E-2</c:v>
                </c:pt>
                <c:pt idx="146">
                  <c:v>7.0000000000000001E-3</c:v>
                </c:pt>
                <c:pt idx="147">
                  <c:v>8.3000000000000004E-2</c:v>
                </c:pt>
                <c:pt idx="148">
                  <c:v>4.5499999999999999E-2</c:v>
                </c:pt>
                <c:pt idx="149">
                  <c:v>2.0999999999999998E-2</c:v>
                </c:pt>
                <c:pt idx="150">
                  <c:v>0.1</c:v>
                </c:pt>
                <c:pt idx="151">
                  <c:v>4.5499999999999999E-2</c:v>
                </c:pt>
                <c:pt idx="152">
                  <c:v>7.1000000000000008E-2</c:v>
                </c:pt>
                <c:pt idx="153">
                  <c:v>7.3999999999999996E-2</c:v>
                </c:pt>
                <c:pt idx="154">
                  <c:v>4.4999999999999998E-2</c:v>
                </c:pt>
                <c:pt idx="155">
                  <c:v>5.6000000000000001E-2</c:v>
                </c:pt>
                <c:pt idx="156">
                  <c:v>2.6499999999999999E-2</c:v>
                </c:pt>
                <c:pt idx="157">
                  <c:v>-2.0500000000000001E-2</c:v>
                </c:pt>
                <c:pt idx="158">
                  <c:v>3.1E-2</c:v>
                </c:pt>
                <c:pt idx="159">
                  <c:v>6.3500000000000001E-2</c:v>
                </c:pt>
                <c:pt idx="160">
                  <c:v>0.1215</c:v>
                </c:pt>
                <c:pt idx="161">
                  <c:v>0.11699999999999999</c:v>
                </c:pt>
                <c:pt idx="162">
                  <c:v>2.6500000000000003E-2</c:v>
                </c:pt>
                <c:pt idx="163">
                  <c:v>0.1145</c:v>
                </c:pt>
                <c:pt idx="164">
                  <c:v>0.115</c:v>
                </c:pt>
                <c:pt idx="165">
                  <c:v>5.2499999999999998E-2</c:v>
                </c:pt>
                <c:pt idx="166">
                  <c:v>0.11849999999999999</c:v>
                </c:pt>
                <c:pt idx="167">
                  <c:v>0.11</c:v>
                </c:pt>
                <c:pt idx="168">
                  <c:v>9.6000000000000002E-2</c:v>
                </c:pt>
                <c:pt idx="169">
                  <c:v>5.45E-2</c:v>
                </c:pt>
                <c:pt idx="170">
                  <c:v>3.5000000000000005E-3</c:v>
                </c:pt>
                <c:pt idx="171">
                  <c:v>0.151</c:v>
                </c:pt>
                <c:pt idx="172">
                  <c:v>0.19350000000000001</c:v>
                </c:pt>
                <c:pt idx="173">
                  <c:v>8.9499999999999996E-2</c:v>
                </c:pt>
                <c:pt idx="174">
                  <c:v>0.188</c:v>
                </c:pt>
                <c:pt idx="175">
                  <c:v>0.14849999999999999</c:v>
                </c:pt>
                <c:pt idx="176">
                  <c:v>8.6000000000000007E-2</c:v>
                </c:pt>
                <c:pt idx="177">
                  <c:v>0.16949999999999998</c:v>
                </c:pt>
                <c:pt idx="178">
                  <c:v>7.6499999999999999E-2</c:v>
                </c:pt>
                <c:pt idx="179">
                  <c:v>0.1585</c:v>
                </c:pt>
                <c:pt idx="180">
                  <c:v>0.20749999999999999</c:v>
                </c:pt>
                <c:pt idx="181">
                  <c:v>0.23</c:v>
                </c:pt>
                <c:pt idx="182">
                  <c:v>0.1915</c:v>
                </c:pt>
                <c:pt idx="183">
                  <c:v>0.1305</c:v>
                </c:pt>
                <c:pt idx="184">
                  <c:v>0.1195</c:v>
                </c:pt>
                <c:pt idx="185">
                  <c:v>9.6500000000000002E-2</c:v>
                </c:pt>
                <c:pt idx="186">
                  <c:v>0.1305</c:v>
                </c:pt>
                <c:pt idx="187">
                  <c:v>0.18149999999999999</c:v>
                </c:pt>
                <c:pt idx="188">
                  <c:v>0.09</c:v>
                </c:pt>
                <c:pt idx="189">
                  <c:v>0.13850000000000001</c:v>
                </c:pt>
                <c:pt idx="190">
                  <c:v>0.193</c:v>
                </c:pt>
                <c:pt idx="191">
                  <c:v>0.22600000000000001</c:v>
                </c:pt>
                <c:pt idx="192">
                  <c:v>0.25950000000000001</c:v>
                </c:pt>
                <c:pt idx="193">
                  <c:v>0.25650000000000001</c:v>
                </c:pt>
                <c:pt idx="194">
                  <c:v>0.17849999999999999</c:v>
                </c:pt>
                <c:pt idx="195">
                  <c:v>0.25900000000000001</c:v>
                </c:pt>
                <c:pt idx="196">
                  <c:v>0.16650000000000001</c:v>
                </c:pt>
                <c:pt idx="197">
                  <c:v>0.1255</c:v>
                </c:pt>
                <c:pt idx="198">
                  <c:v>0.18049999999999999</c:v>
                </c:pt>
                <c:pt idx="199">
                  <c:v>0.16299999999999998</c:v>
                </c:pt>
                <c:pt idx="200">
                  <c:v>0.12050000000000001</c:v>
                </c:pt>
                <c:pt idx="201">
                  <c:v>0.15049999999999999</c:v>
                </c:pt>
                <c:pt idx="202">
                  <c:v>0.126</c:v>
                </c:pt>
                <c:pt idx="203">
                  <c:v>0.20950000000000002</c:v>
                </c:pt>
                <c:pt idx="204">
                  <c:v>0.17099999999999999</c:v>
                </c:pt>
                <c:pt idx="205">
                  <c:v>0.188</c:v>
                </c:pt>
                <c:pt idx="206">
                  <c:v>0.16600000000000001</c:v>
                </c:pt>
                <c:pt idx="207">
                  <c:v>7.6499999999999999E-2</c:v>
                </c:pt>
                <c:pt idx="208">
                  <c:v>0.1285</c:v>
                </c:pt>
                <c:pt idx="209">
                  <c:v>0.122</c:v>
                </c:pt>
                <c:pt idx="210">
                  <c:v>9.1499999999999998E-2</c:v>
                </c:pt>
                <c:pt idx="211">
                  <c:v>0.11649999999999999</c:v>
                </c:pt>
                <c:pt idx="212">
                  <c:v>0.14149999999999999</c:v>
                </c:pt>
                <c:pt idx="213">
                  <c:v>0.1075</c:v>
                </c:pt>
                <c:pt idx="214">
                  <c:v>0.15050000000000002</c:v>
                </c:pt>
                <c:pt idx="215">
                  <c:v>5.2999999999999999E-2</c:v>
                </c:pt>
                <c:pt idx="216">
                  <c:v>7.1999999999999995E-2</c:v>
                </c:pt>
                <c:pt idx="217">
                  <c:v>0.115</c:v>
                </c:pt>
                <c:pt idx="218">
                  <c:v>3.5500000000000004E-2</c:v>
                </c:pt>
                <c:pt idx="219">
                  <c:v>0.16450000000000001</c:v>
                </c:pt>
                <c:pt idx="220">
                  <c:v>0.182</c:v>
                </c:pt>
                <c:pt idx="221">
                  <c:v>0.13450000000000001</c:v>
                </c:pt>
                <c:pt idx="222">
                  <c:v>0.16049999999999998</c:v>
                </c:pt>
                <c:pt idx="223">
                  <c:v>0.183</c:v>
                </c:pt>
                <c:pt idx="224">
                  <c:v>0.20200000000000001</c:v>
                </c:pt>
                <c:pt idx="225">
                  <c:v>0.14499999999999999</c:v>
                </c:pt>
                <c:pt idx="226">
                  <c:v>0.15</c:v>
                </c:pt>
                <c:pt idx="227">
                  <c:v>0.17199999999999999</c:v>
                </c:pt>
                <c:pt idx="228">
                  <c:v>0.14650000000000002</c:v>
                </c:pt>
                <c:pt idx="229">
                  <c:v>0.2</c:v>
                </c:pt>
                <c:pt idx="230">
                  <c:v>0.17849999999999999</c:v>
                </c:pt>
                <c:pt idx="231">
                  <c:v>0.158</c:v>
                </c:pt>
                <c:pt idx="232">
                  <c:v>0.17899999999999999</c:v>
                </c:pt>
                <c:pt idx="233">
                  <c:v>0.182</c:v>
                </c:pt>
                <c:pt idx="234">
                  <c:v>0.1895</c:v>
                </c:pt>
                <c:pt idx="235">
                  <c:v>0.13750000000000001</c:v>
                </c:pt>
                <c:pt idx="236">
                  <c:v>0.13200000000000001</c:v>
                </c:pt>
                <c:pt idx="237">
                  <c:v>0.13950000000000001</c:v>
                </c:pt>
                <c:pt idx="238">
                  <c:v>0.125</c:v>
                </c:pt>
                <c:pt idx="239">
                  <c:v>0.1115</c:v>
                </c:pt>
                <c:pt idx="240">
                  <c:v>0.1605</c:v>
                </c:pt>
                <c:pt idx="241">
                  <c:v>0.17199999999999999</c:v>
                </c:pt>
                <c:pt idx="242">
                  <c:v>0.19750000000000001</c:v>
                </c:pt>
                <c:pt idx="243">
                  <c:v>0.26550000000000001</c:v>
                </c:pt>
                <c:pt idx="244">
                  <c:v>0.19650000000000001</c:v>
                </c:pt>
                <c:pt idx="245">
                  <c:v>0.186</c:v>
                </c:pt>
                <c:pt idx="246">
                  <c:v>0.1205</c:v>
                </c:pt>
                <c:pt idx="247">
                  <c:v>0.18</c:v>
                </c:pt>
                <c:pt idx="248">
                  <c:v>8.8499999999999995E-2</c:v>
                </c:pt>
                <c:pt idx="249">
                  <c:v>0.23099999999999998</c:v>
                </c:pt>
                <c:pt idx="250">
                  <c:v>0.14249999999999999</c:v>
                </c:pt>
                <c:pt idx="251">
                  <c:v>0.17399999999999999</c:v>
                </c:pt>
                <c:pt idx="252">
                  <c:v>0.21149999999999999</c:v>
                </c:pt>
                <c:pt idx="253">
                  <c:v>0.19950000000000001</c:v>
                </c:pt>
                <c:pt idx="254">
                  <c:v>0.1525</c:v>
                </c:pt>
                <c:pt idx="255">
                  <c:v>0.1835</c:v>
                </c:pt>
                <c:pt idx="256">
                  <c:v>0.17</c:v>
                </c:pt>
                <c:pt idx="257">
                  <c:v>9.4E-2</c:v>
                </c:pt>
                <c:pt idx="258">
                  <c:v>0.16750000000000001</c:v>
                </c:pt>
                <c:pt idx="259">
                  <c:v>0.25900000000000001</c:v>
                </c:pt>
                <c:pt idx="260">
                  <c:v>0.22</c:v>
                </c:pt>
                <c:pt idx="261">
                  <c:v>0.25049999999999994</c:v>
                </c:pt>
                <c:pt idx="262">
                  <c:v>0.192</c:v>
                </c:pt>
                <c:pt idx="263">
                  <c:v>0.17099999999999999</c:v>
                </c:pt>
                <c:pt idx="264">
                  <c:v>0.23199999999999998</c:v>
                </c:pt>
                <c:pt idx="265">
                  <c:v>0.26649999999999996</c:v>
                </c:pt>
                <c:pt idx="266">
                  <c:v>0.23699999999999999</c:v>
                </c:pt>
                <c:pt idx="267">
                  <c:v>0.20499999999999999</c:v>
                </c:pt>
                <c:pt idx="268">
                  <c:v>0.1125</c:v>
                </c:pt>
                <c:pt idx="269">
                  <c:v>0.193</c:v>
                </c:pt>
                <c:pt idx="270">
                  <c:v>0.13500000000000001</c:v>
                </c:pt>
                <c:pt idx="271">
                  <c:v>0.184</c:v>
                </c:pt>
                <c:pt idx="272">
                  <c:v>0.16450000000000001</c:v>
                </c:pt>
                <c:pt idx="273">
                  <c:v>0.20649999999999999</c:v>
                </c:pt>
                <c:pt idx="274">
                  <c:v>0.19400000000000001</c:v>
                </c:pt>
                <c:pt idx="275">
                  <c:v>0.19750000000000001</c:v>
                </c:pt>
                <c:pt idx="276">
                  <c:v>0.20749999999999999</c:v>
                </c:pt>
                <c:pt idx="277">
                  <c:v>0.1845</c:v>
                </c:pt>
                <c:pt idx="278">
                  <c:v>0.17149999999999999</c:v>
                </c:pt>
                <c:pt idx="279">
                  <c:v>8.7999999999999995E-2</c:v>
                </c:pt>
                <c:pt idx="280">
                  <c:v>0.111</c:v>
                </c:pt>
                <c:pt idx="281">
                  <c:v>0.1065</c:v>
                </c:pt>
                <c:pt idx="282">
                  <c:v>4.5999999999999999E-2</c:v>
                </c:pt>
                <c:pt idx="283">
                  <c:v>0.10900000000000001</c:v>
                </c:pt>
                <c:pt idx="284">
                  <c:v>0.107</c:v>
                </c:pt>
                <c:pt idx="285">
                  <c:v>8.5499999999999993E-2</c:v>
                </c:pt>
                <c:pt idx="286">
                  <c:v>0.11749999999999999</c:v>
                </c:pt>
                <c:pt idx="287">
                  <c:v>0.18099999999999999</c:v>
                </c:pt>
                <c:pt idx="288">
                  <c:v>0.125</c:v>
                </c:pt>
                <c:pt idx="289">
                  <c:v>0.14200000000000002</c:v>
                </c:pt>
                <c:pt idx="290">
                  <c:v>0.11</c:v>
                </c:pt>
                <c:pt idx="291">
                  <c:v>0.1255</c:v>
                </c:pt>
                <c:pt idx="292">
                  <c:v>9.2499999999999999E-2</c:v>
                </c:pt>
                <c:pt idx="293">
                  <c:v>0.1575</c:v>
                </c:pt>
                <c:pt idx="294">
                  <c:v>0.16450000000000001</c:v>
                </c:pt>
                <c:pt idx="295">
                  <c:v>0.15799999999999997</c:v>
                </c:pt>
                <c:pt idx="296">
                  <c:v>8.6499999999999994E-2</c:v>
                </c:pt>
                <c:pt idx="297">
                  <c:v>0.15100000000000002</c:v>
                </c:pt>
                <c:pt idx="298">
                  <c:v>0.16599999999999998</c:v>
                </c:pt>
                <c:pt idx="299">
                  <c:v>0.19350000000000001</c:v>
                </c:pt>
                <c:pt idx="300">
                  <c:v>0.1885</c:v>
                </c:pt>
                <c:pt idx="301">
                  <c:v>0.21150000000000002</c:v>
                </c:pt>
                <c:pt idx="302">
                  <c:v>0.20749999999999999</c:v>
                </c:pt>
                <c:pt idx="303">
                  <c:v>0.14400000000000002</c:v>
                </c:pt>
                <c:pt idx="304">
                  <c:v>0.218</c:v>
                </c:pt>
                <c:pt idx="305">
                  <c:v>0.184</c:v>
                </c:pt>
                <c:pt idx="306">
                  <c:v>0.19750000000000001</c:v>
                </c:pt>
                <c:pt idx="307">
                  <c:v>0.1885</c:v>
                </c:pt>
                <c:pt idx="308">
                  <c:v>0.17899999999999999</c:v>
                </c:pt>
                <c:pt idx="309">
                  <c:v>0.20400000000000001</c:v>
                </c:pt>
                <c:pt idx="310">
                  <c:v>0.23100000000000001</c:v>
                </c:pt>
                <c:pt idx="311">
                  <c:v>0.21300000000000002</c:v>
                </c:pt>
                <c:pt idx="312">
                  <c:v>0.23849999999999999</c:v>
                </c:pt>
                <c:pt idx="313">
                  <c:v>0.2445</c:v>
                </c:pt>
                <c:pt idx="314">
                  <c:v>0.215</c:v>
                </c:pt>
                <c:pt idx="315">
                  <c:v>0.14550000000000002</c:v>
                </c:pt>
                <c:pt idx="316">
                  <c:v>0.186</c:v>
                </c:pt>
                <c:pt idx="317">
                  <c:v>0.152</c:v>
                </c:pt>
                <c:pt idx="318">
                  <c:v>0.1915</c:v>
                </c:pt>
                <c:pt idx="319">
                  <c:v>0.17600000000000002</c:v>
                </c:pt>
                <c:pt idx="320">
                  <c:v>0.17699999999999999</c:v>
                </c:pt>
                <c:pt idx="321">
                  <c:v>0.18099999999999999</c:v>
                </c:pt>
                <c:pt idx="322">
                  <c:v>0.188</c:v>
                </c:pt>
                <c:pt idx="323">
                  <c:v>0.16849999999999998</c:v>
                </c:pt>
                <c:pt idx="324">
                  <c:v>0.1825</c:v>
                </c:pt>
                <c:pt idx="325">
                  <c:v>0.14749999999999999</c:v>
                </c:pt>
                <c:pt idx="326">
                  <c:v>0.151</c:v>
                </c:pt>
                <c:pt idx="327">
                  <c:v>0.17749999999999999</c:v>
                </c:pt>
                <c:pt idx="328">
                  <c:v>0.17499999999999999</c:v>
                </c:pt>
                <c:pt idx="329">
                  <c:v>0.17649999999999999</c:v>
                </c:pt>
                <c:pt idx="330">
                  <c:v>0.19350000000000001</c:v>
                </c:pt>
                <c:pt idx="331">
                  <c:v>0.19600000000000001</c:v>
                </c:pt>
                <c:pt idx="332">
                  <c:v>0.20100000000000001</c:v>
                </c:pt>
                <c:pt idx="333">
                  <c:v>0.21899999999999997</c:v>
                </c:pt>
                <c:pt idx="334">
                  <c:v>0.1855</c:v>
                </c:pt>
                <c:pt idx="335">
                  <c:v>0.2</c:v>
                </c:pt>
                <c:pt idx="336">
                  <c:v>0.17949999999999999</c:v>
                </c:pt>
                <c:pt idx="337">
                  <c:v>0.17849999999999999</c:v>
                </c:pt>
                <c:pt idx="338">
                  <c:v>0.16799999999999998</c:v>
                </c:pt>
                <c:pt idx="339">
                  <c:v>0.21200000000000002</c:v>
                </c:pt>
                <c:pt idx="340">
                  <c:v>0.19450000000000001</c:v>
                </c:pt>
                <c:pt idx="341">
                  <c:v>0.156</c:v>
                </c:pt>
                <c:pt idx="342">
                  <c:v>0.17549999999999999</c:v>
                </c:pt>
                <c:pt idx="343">
                  <c:v>0.15550000000000003</c:v>
                </c:pt>
                <c:pt idx="344">
                  <c:v>0.17100000000000001</c:v>
                </c:pt>
                <c:pt idx="345">
                  <c:v>0.17299999999999999</c:v>
                </c:pt>
                <c:pt idx="346">
                  <c:v>0.182</c:v>
                </c:pt>
                <c:pt idx="347">
                  <c:v>0.16550000000000001</c:v>
                </c:pt>
                <c:pt idx="348">
                  <c:v>0.16849999999999998</c:v>
                </c:pt>
                <c:pt idx="349">
                  <c:v>0.15</c:v>
                </c:pt>
                <c:pt idx="350">
                  <c:v>0.14600000000000002</c:v>
                </c:pt>
                <c:pt idx="351">
                  <c:v>0.17799999999999999</c:v>
                </c:pt>
                <c:pt idx="352">
                  <c:v>0.1565</c:v>
                </c:pt>
                <c:pt idx="353">
                  <c:v>0.13650000000000001</c:v>
                </c:pt>
                <c:pt idx="354">
                  <c:v>0.185</c:v>
                </c:pt>
                <c:pt idx="355">
                  <c:v>0.17799999999999999</c:v>
                </c:pt>
                <c:pt idx="356">
                  <c:v>0.13200000000000001</c:v>
                </c:pt>
                <c:pt idx="357">
                  <c:v>0.13950000000000001</c:v>
                </c:pt>
                <c:pt idx="358">
                  <c:v>0.14599999999999999</c:v>
                </c:pt>
                <c:pt idx="359">
                  <c:v>0.12200000000000001</c:v>
                </c:pt>
                <c:pt idx="360">
                  <c:v>0.10249999999999999</c:v>
                </c:pt>
                <c:pt idx="361">
                  <c:v>0.1275</c:v>
                </c:pt>
                <c:pt idx="362">
                  <c:v>7.2499999999999995E-2</c:v>
                </c:pt>
                <c:pt idx="363">
                  <c:v>0.1305</c:v>
                </c:pt>
                <c:pt idx="364">
                  <c:v>0.1515</c:v>
                </c:pt>
                <c:pt idx="365">
                  <c:v>0.13400000000000001</c:v>
                </c:pt>
                <c:pt idx="366">
                  <c:v>0.13800000000000001</c:v>
                </c:pt>
                <c:pt idx="367">
                  <c:v>0.17499999999999999</c:v>
                </c:pt>
                <c:pt idx="368">
                  <c:v>0.157</c:v>
                </c:pt>
                <c:pt idx="369">
                  <c:v>9.5000000000000001E-2</c:v>
                </c:pt>
                <c:pt idx="370">
                  <c:v>0.14899999999999999</c:v>
                </c:pt>
                <c:pt idx="371">
                  <c:v>0.11349999999999999</c:v>
                </c:pt>
                <c:pt idx="372">
                  <c:v>0.14550000000000002</c:v>
                </c:pt>
                <c:pt idx="373">
                  <c:v>0.14249999999999999</c:v>
                </c:pt>
                <c:pt idx="374">
                  <c:v>0.16599999999999998</c:v>
                </c:pt>
                <c:pt idx="375">
                  <c:v>0.17199999999999999</c:v>
                </c:pt>
                <c:pt idx="376">
                  <c:v>0.17349999999999999</c:v>
                </c:pt>
                <c:pt idx="377">
                  <c:v>0.17549999999999999</c:v>
                </c:pt>
                <c:pt idx="378">
                  <c:v>0.192</c:v>
                </c:pt>
                <c:pt idx="379">
                  <c:v>0.1595</c:v>
                </c:pt>
                <c:pt idx="380">
                  <c:v>0.1295</c:v>
                </c:pt>
                <c:pt idx="381">
                  <c:v>0.14899999999999999</c:v>
                </c:pt>
                <c:pt idx="382">
                  <c:v>0.13600000000000001</c:v>
                </c:pt>
                <c:pt idx="383">
                  <c:v>0.1275</c:v>
                </c:pt>
                <c:pt idx="384">
                  <c:v>0.1245</c:v>
                </c:pt>
                <c:pt idx="385">
                  <c:v>0.1215</c:v>
                </c:pt>
                <c:pt idx="386">
                  <c:v>0.16</c:v>
                </c:pt>
                <c:pt idx="387">
                  <c:v>0.17699999999999999</c:v>
                </c:pt>
                <c:pt idx="388">
                  <c:v>0.122</c:v>
                </c:pt>
                <c:pt idx="389">
                  <c:v>0.15300000000000002</c:v>
                </c:pt>
                <c:pt idx="390">
                  <c:v>0.22500000000000001</c:v>
                </c:pt>
                <c:pt idx="391">
                  <c:v>0.17849999999999999</c:v>
                </c:pt>
                <c:pt idx="392">
                  <c:v>0.2185</c:v>
                </c:pt>
                <c:pt idx="393">
                  <c:v>0.1585</c:v>
                </c:pt>
                <c:pt idx="394">
                  <c:v>0.1605</c:v>
                </c:pt>
                <c:pt idx="395">
                  <c:v>0.152</c:v>
                </c:pt>
                <c:pt idx="396">
                  <c:v>0.16350000000000001</c:v>
                </c:pt>
                <c:pt idx="397">
                  <c:v>0.14749999999999999</c:v>
                </c:pt>
                <c:pt idx="398">
                  <c:v>0.2155</c:v>
                </c:pt>
                <c:pt idx="399">
                  <c:v>0.17599999999999999</c:v>
                </c:pt>
                <c:pt idx="400">
                  <c:v>0.16</c:v>
                </c:pt>
                <c:pt idx="401">
                  <c:v>0.217</c:v>
                </c:pt>
                <c:pt idx="402">
                  <c:v>0.19</c:v>
                </c:pt>
                <c:pt idx="403">
                  <c:v>0.14799999999999999</c:v>
                </c:pt>
                <c:pt idx="404">
                  <c:v>0.16799999999999998</c:v>
                </c:pt>
                <c:pt idx="405">
                  <c:v>0.19650000000000001</c:v>
                </c:pt>
                <c:pt idx="406">
                  <c:v>0.19400000000000001</c:v>
                </c:pt>
                <c:pt idx="407">
                  <c:v>0.12</c:v>
                </c:pt>
                <c:pt idx="408">
                  <c:v>0.17</c:v>
                </c:pt>
                <c:pt idx="409">
                  <c:v>0.186</c:v>
                </c:pt>
                <c:pt idx="410">
                  <c:v>0.13950000000000001</c:v>
                </c:pt>
                <c:pt idx="411">
                  <c:v>0.17149999999999999</c:v>
                </c:pt>
                <c:pt idx="412">
                  <c:v>0.1285</c:v>
                </c:pt>
                <c:pt idx="413">
                  <c:v>0.14000000000000001</c:v>
                </c:pt>
                <c:pt idx="414">
                  <c:v>0.13800000000000001</c:v>
                </c:pt>
                <c:pt idx="415">
                  <c:v>0.123</c:v>
                </c:pt>
                <c:pt idx="416">
                  <c:v>0.15699999999999997</c:v>
                </c:pt>
                <c:pt idx="417">
                  <c:v>0.1885</c:v>
                </c:pt>
                <c:pt idx="418">
                  <c:v>0.16700000000000001</c:v>
                </c:pt>
                <c:pt idx="419">
                  <c:v>9.1499999999999998E-2</c:v>
                </c:pt>
                <c:pt idx="420">
                  <c:v>8.6499999999999994E-2</c:v>
                </c:pt>
                <c:pt idx="421">
                  <c:v>0.127</c:v>
                </c:pt>
                <c:pt idx="422">
                  <c:v>0.14050000000000001</c:v>
                </c:pt>
                <c:pt idx="423">
                  <c:v>9.6000000000000002E-2</c:v>
                </c:pt>
                <c:pt idx="424">
                  <c:v>0.18</c:v>
                </c:pt>
                <c:pt idx="425">
                  <c:v>0.14649999999999999</c:v>
                </c:pt>
                <c:pt idx="426">
                  <c:v>0.16599999999999998</c:v>
                </c:pt>
                <c:pt idx="427">
                  <c:v>0.13850000000000001</c:v>
                </c:pt>
                <c:pt idx="428">
                  <c:v>0.1145</c:v>
                </c:pt>
                <c:pt idx="429">
                  <c:v>0.1285</c:v>
                </c:pt>
                <c:pt idx="430">
                  <c:v>0.14949999999999999</c:v>
                </c:pt>
                <c:pt idx="431">
                  <c:v>9.9500000000000005E-2</c:v>
                </c:pt>
                <c:pt idx="432">
                  <c:v>0.16199999999999998</c:v>
                </c:pt>
                <c:pt idx="433">
                  <c:v>0.1605</c:v>
                </c:pt>
                <c:pt idx="434">
                  <c:v>0.14699999999999999</c:v>
                </c:pt>
                <c:pt idx="435">
                  <c:v>0.14949999999999999</c:v>
                </c:pt>
                <c:pt idx="436">
                  <c:v>0.14700000000000002</c:v>
                </c:pt>
                <c:pt idx="437">
                  <c:v>0.19600000000000001</c:v>
                </c:pt>
                <c:pt idx="438">
                  <c:v>0.1535</c:v>
                </c:pt>
                <c:pt idx="439">
                  <c:v>0.16650000000000001</c:v>
                </c:pt>
                <c:pt idx="440">
                  <c:v>0.154</c:v>
                </c:pt>
                <c:pt idx="441">
                  <c:v>0.16250000000000001</c:v>
                </c:pt>
                <c:pt idx="442">
                  <c:v>0.125</c:v>
                </c:pt>
                <c:pt idx="443">
                  <c:v>0.126</c:v>
                </c:pt>
                <c:pt idx="444">
                  <c:v>0.1075</c:v>
                </c:pt>
                <c:pt idx="445">
                  <c:v>0.114</c:v>
                </c:pt>
                <c:pt idx="446">
                  <c:v>9.5000000000000001E-2</c:v>
                </c:pt>
                <c:pt idx="447">
                  <c:v>0.14350000000000002</c:v>
                </c:pt>
                <c:pt idx="448">
                  <c:v>0.12100000000000001</c:v>
                </c:pt>
                <c:pt idx="449">
                  <c:v>9.9500000000000005E-2</c:v>
                </c:pt>
                <c:pt idx="450">
                  <c:v>0.13300000000000001</c:v>
                </c:pt>
                <c:pt idx="451">
                  <c:v>0.11749999999999999</c:v>
                </c:pt>
                <c:pt idx="452">
                  <c:v>8.4499999999999992E-2</c:v>
                </c:pt>
                <c:pt idx="453">
                  <c:v>9.4E-2</c:v>
                </c:pt>
                <c:pt idx="454">
                  <c:v>4.2999999999999997E-2</c:v>
                </c:pt>
                <c:pt idx="455">
                  <c:v>9.8000000000000004E-2</c:v>
                </c:pt>
                <c:pt idx="456">
                  <c:v>0.11899999999999999</c:v>
                </c:pt>
                <c:pt idx="457">
                  <c:v>0.13550000000000001</c:v>
                </c:pt>
                <c:pt idx="458">
                  <c:v>0.16400000000000001</c:v>
                </c:pt>
                <c:pt idx="459">
                  <c:v>0.16299999999999998</c:v>
                </c:pt>
                <c:pt idx="460">
                  <c:v>0.13250000000000001</c:v>
                </c:pt>
                <c:pt idx="461">
                  <c:v>0.17399999999999999</c:v>
                </c:pt>
                <c:pt idx="462">
                  <c:v>0.13600000000000001</c:v>
                </c:pt>
                <c:pt idx="463">
                  <c:v>0.17849999999999999</c:v>
                </c:pt>
                <c:pt idx="464">
                  <c:v>0.13200000000000001</c:v>
                </c:pt>
                <c:pt idx="465">
                  <c:v>0.13450000000000001</c:v>
                </c:pt>
                <c:pt idx="466">
                  <c:v>0.1605</c:v>
                </c:pt>
                <c:pt idx="467">
                  <c:v>0.22700000000000001</c:v>
                </c:pt>
                <c:pt idx="468">
                  <c:v>0.20200000000000001</c:v>
                </c:pt>
                <c:pt idx="469">
                  <c:v>0.17399999999999999</c:v>
                </c:pt>
                <c:pt idx="470">
                  <c:v>0.16200000000000001</c:v>
                </c:pt>
                <c:pt idx="471">
                  <c:v>0.2235</c:v>
                </c:pt>
                <c:pt idx="472">
                  <c:v>0.20849999999999999</c:v>
                </c:pt>
                <c:pt idx="473">
                  <c:v>0.21299999999999999</c:v>
                </c:pt>
                <c:pt idx="474">
                  <c:v>0.224</c:v>
                </c:pt>
                <c:pt idx="475">
                  <c:v>0.14449999999999999</c:v>
                </c:pt>
                <c:pt idx="476">
                  <c:v>0.16849999999999998</c:v>
                </c:pt>
                <c:pt idx="477">
                  <c:v>0.17899999999999999</c:v>
                </c:pt>
                <c:pt idx="478">
                  <c:v>0.1845</c:v>
                </c:pt>
                <c:pt idx="479">
                  <c:v>0.215</c:v>
                </c:pt>
                <c:pt idx="480">
                  <c:v>0.17899999999999999</c:v>
                </c:pt>
                <c:pt idx="481">
                  <c:v>0.21899999999999997</c:v>
                </c:pt>
                <c:pt idx="482">
                  <c:v>0.19450000000000001</c:v>
                </c:pt>
                <c:pt idx="483">
                  <c:v>0.1595</c:v>
                </c:pt>
                <c:pt idx="484">
                  <c:v>0.16549999999999998</c:v>
                </c:pt>
                <c:pt idx="485">
                  <c:v>0.14749999999999999</c:v>
                </c:pt>
                <c:pt idx="486">
                  <c:v>0.13200000000000001</c:v>
                </c:pt>
                <c:pt idx="487">
                  <c:v>0.155</c:v>
                </c:pt>
                <c:pt idx="488">
                  <c:v>0.1555</c:v>
                </c:pt>
                <c:pt idx="489">
                  <c:v>0.156</c:v>
                </c:pt>
                <c:pt idx="490">
                  <c:v>0.11550000000000001</c:v>
                </c:pt>
                <c:pt idx="491">
                  <c:v>0.17199999999999999</c:v>
                </c:pt>
                <c:pt idx="492">
                  <c:v>0.14450000000000002</c:v>
                </c:pt>
                <c:pt idx="493">
                  <c:v>0.13550000000000001</c:v>
                </c:pt>
                <c:pt idx="494">
                  <c:v>0.123</c:v>
                </c:pt>
                <c:pt idx="495">
                  <c:v>0.1295</c:v>
                </c:pt>
                <c:pt idx="496">
                  <c:v>8.7999999999999995E-2</c:v>
                </c:pt>
                <c:pt idx="497">
                  <c:v>0.1195</c:v>
                </c:pt>
                <c:pt idx="498">
                  <c:v>8.5999999999999993E-2</c:v>
                </c:pt>
                <c:pt idx="499">
                  <c:v>0.14900000000000002</c:v>
                </c:pt>
                <c:pt idx="500">
                  <c:v>0.11699999999999999</c:v>
                </c:pt>
                <c:pt idx="501">
                  <c:v>0.1235</c:v>
                </c:pt>
                <c:pt idx="502">
                  <c:v>0.17749999999999999</c:v>
                </c:pt>
                <c:pt idx="503">
                  <c:v>0.187</c:v>
                </c:pt>
                <c:pt idx="504">
                  <c:v>0.14900000000000002</c:v>
                </c:pt>
                <c:pt idx="505">
                  <c:v>0.16450000000000001</c:v>
                </c:pt>
                <c:pt idx="506">
                  <c:v>0.1045</c:v>
                </c:pt>
                <c:pt idx="507">
                  <c:v>0.10600000000000001</c:v>
                </c:pt>
                <c:pt idx="508">
                  <c:v>0.124</c:v>
                </c:pt>
                <c:pt idx="509">
                  <c:v>0.11</c:v>
                </c:pt>
                <c:pt idx="510">
                  <c:v>8.9499999999999996E-2</c:v>
                </c:pt>
                <c:pt idx="511">
                  <c:v>5.9499999999999997E-2</c:v>
                </c:pt>
                <c:pt idx="512">
                  <c:v>9.6000000000000002E-2</c:v>
                </c:pt>
                <c:pt idx="513">
                  <c:v>0.159</c:v>
                </c:pt>
                <c:pt idx="514">
                  <c:v>0.124</c:v>
                </c:pt>
                <c:pt idx="515">
                  <c:v>9.9000000000000005E-2</c:v>
                </c:pt>
                <c:pt idx="516">
                  <c:v>0.1925</c:v>
                </c:pt>
                <c:pt idx="517">
                  <c:v>0.13</c:v>
                </c:pt>
                <c:pt idx="518">
                  <c:v>1.55E-2</c:v>
                </c:pt>
                <c:pt idx="519">
                  <c:v>0.1265</c:v>
                </c:pt>
                <c:pt idx="520">
                  <c:v>0.11</c:v>
                </c:pt>
                <c:pt idx="521">
                  <c:v>7.7999999999999986E-2</c:v>
                </c:pt>
                <c:pt idx="522">
                  <c:v>9.9500000000000005E-2</c:v>
                </c:pt>
                <c:pt idx="523">
                  <c:v>8.1500000000000003E-2</c:v>
                </c:pt>
                <c:pt idx="524">
                  <c:v>6.8000000000000005E-2</c:v>
                </c:pt>
                <c:pt idx="525">
                  <c:v>0.105</c:v>
                </c:pt>
                <c:pt idx="526">
                  <c:v>7.85E-2</c:v>
                </c:pt>
                <c:pt idx="527">
                  <c:v>0.08</c:v>
                </c:pt>
                <c:pt idx="528">
                  <c:v>0.11799999999999999</c:v>
                </c:pt>
                <c:pt idx="529">
                  <c:v>0.14100000000000001</c:v>
                </c:pt>
                <c:pt idx="530">
                  <c:v>8.6499999999999994E-2</c:v>
                </c:pt>
                <c:pt idx="531">
                  <c:v>0.1225</c:v>
                </c:pt>
                <c:pt idx="532">
                  <c:v>9.4500000000000001E-2</c:v>
                </c:pt>
                <c:pt idx="533">
                  <c:v>8.8999999999999996E-2</c:v>
                </c:pt>
                <c:pt idx="534">
                  <c:v>5.4000000000000006E-2</c:v>
                </c:pt>
                <c:pt idx="535">
                  <c:v>8.5000000000000006E-2</c:v>
                </c:pt>
                <c:pt idx="536">
                  <c:v>9.5500000000000002E-2</c:v>
                </c:pt>
                <c:pt idx="537">
                  <c:v>7.4500000000000011E-2</c:v>
                </c:pt>
                <c:pt idx="538">
                  <c:v>8.7499999999999994E-2</c:v>
                </c:pt>
                <c:pt idx="539">
                  <c:v>0.11</c:v>
                </c:pt>
                <c:pt idx="540">
                  <c:v>6.6000000000000003E-2</c:v>
                </c:pt>
                <c:pt idx="541">
                  <c:v>0.1295</c:v>
                </c:pt>
                <c:pt idx="542">
                  <c:v>9.4E-2</c:v>
                </c:pt>
                <c:pt idx="543">
                  <c:v>9.5000000000000001E-2</c:v>
                </c:pt>
                <c:pt idx="544">
                  <c:v>0.108</c:v>
                </c:pt>
                <c:pt idx="545">
                  <c:v>0.1135</c:v>
                </c:pt>
                <c:pt idx="546">
                  <c:v>0.14050000000000001</c:v>
                </c:pt>
                <c:pt idx="547">
                  <c:v>8.7999999999999995E-2</c:v>
                </c:pt>
                <c:pt idx="548">
                  <c:v>0.1125</c:v>
                </c:pt>
                <c:pt idx="549">
                  <c:v>4.5999999999999999E-2</c:v>
                </c:pt>
                <c:pt idx="550">
                  <c:v>-2.5500000000000002E-2</c:v>
                </c:pt>
                <c:pt idx="551">
                  <c:v>1.7999999999999999E-2</c:v>
                </c:pt>
                <c:pt idx="552">
                  <c:v>7.7499999999999999E-2</c:v>
                </c:pt>
                <c:pt idx="553">
                  <c:v>6.3500000000000001E-2</c:v>
                </c:pt>
                <c:pt idx="554">
                  <c:v>7.85E-2</c:v>
                </c:pt>
                <c:pt idx="555">
                  <c:v>3.5500000000000004E-2</c:v>
                </c:pt>
                <c:pt idx="556">
                  <c:v>8.7499999999999994E-2</c:v>
                </c:pt>
                <c:pt idx="557">
                  <c:v>8.7999999999999995E-2</c:v>
                </c:pt>
                <c:pt idx="558">
                  <c:v>6.2E-2</c:v>
                </c:pt>
                <c:pt idx="559">
                  <c:v>6.8000000000000005E-2</c:v>
                </c:pt>
                <c:pt idx="560">
                  <c:v>6.25E-2</c:v>
                </c:pt>
                <c:pt idx="561">
                  <c:v>8.8499999999999995E-2</c:v>
                </c:pt>
                <c:pt idx="562">
                  <c:v>6.0500000000000005E-2</c:v>
                </c:pt>
                <c:pt idx="563">
                  <c:v>6.9500000000000006E-2</c:v>
                </c:pt>
                <c:pt idx="564">
                  <c:v>0.11399999999999999</c:v>
                </c:pt>
                <c:pt idx="565">
                  <c:v>9.0499999999999997E-2</c:v>
                </c:pt>
                <c:pt idx="566">
                  <c:v>0.114</c:v>
                </c:pt>
                <c:pt idx="567">
                  <c:v>9.0999999999999998E-2</c:v>
                </c:pt>
                <c:pt idx="568">
                  <c:v>0.11749999999999999</c:v>
                </c:pt>
                <c:pt idx="569">
                  <c:v>0.13800000000000001</c:v>
                </c:pt>
                <c:pt idx="570">
                  <c:v>0.13150000000000001</c:v>
                </c:pt>
                <c:pt idx="571">
                  <c:v>5.6000000000000001E-2</c:v>
                </c:pt>
                <c:pt idx="572">
                  <c:v>4.5999999999999999E-2</c:v>
                </c:pt>
                <c:pt idx="573">
                  <c:v>8.4000000000000005E-2</c:v>
                </c:pt>
                <c:pt idx="574">
                  <c:v>3.5000000000000003E-2</c:v>
                </c:pt>
                <c:pt idx="575">
                  <c:v>7.350000000000001E-2</c:v>
                </c:pt>
                <c:pt idx="576">
                  <c:v>-2.1500000000000002E-2</c:v>
                </c:pt>
                <c:pt idx="577">
                  <c:v>-8.0000000000000002E-3</c:v>
                </c:pt>
                <c:pt idx="578">
                  <c:v>-4.0499999999999994E-2</c:v>
                </c:pt>
                <c:pt idx="579">
                  <c:v>-1.4999999999999999E-2</c:v>
                </c:pt>
                <c:pt idx="580">
                  <c:v>-2.1999999999999999E-2</c:v>
                </c:pt>
                <c:pt idx="581">
                  <c:v>1.7500000000000002E-2</c:v>
                </c:pt>
                <c:pt idx="582">
                  <c:v>1.6500000000000001E-2</c:v>
                </c:pt>
                <c:pt idx="583">
                  <c:v>9.2499999999999999E-2</c:v>
                </c:pt>
                <c:pt idx="584">
                  <c:v>7.1000000000000008E-2</c:v>
                </c:pt>
                <c:pt idx="585">
                  <c:v>7.3999999999999996E-2</c:v>
                </c:pt>
                <c:pt idx="586">
                  <c:v>0.16450000000000001</c:v>
                </c:pt>
                <c:pt idx="587">
                  <c:v>0.122</c:v>
                </c:pt>
                <c:pt idx="588">
                  <c:v>0.11049999999999999</c:v>
                </c:pt>
                <c:pt idx="589">
                  <c:v>0.1605</c:v>
                </c:pt>
                <c:pt idx="590">
                  <c:v>0.14249999999999999</c:v>
                </c:pt>
                <c:pt idx="591">
                  <c:v>0.11749999999999999</c:v>
                </c:pt>
                <c:pt idx="592">
                  <c:v>8.7999999999999995E-2</c:v>
                </c:pt>
                <c:pt idx="593">
                  <c:v>0.11349999999999999</c:v>
                </c:pt>
                <c:pt idx="594">
                  <c:v>9.8500000000000004E-2</c:v>
                </c:pt>
                <c:pt idx="595">
                  <c:v>0.10650000000000001</c:v>
                </c:pt>
                <c:pt idx="596">
                  <c:v>0.1275</c:v>
                </c:pt>
                <c:pt idx="597">
                  <c:v>8.5999999999999993E-2</c:v>
                </c:pt>
                <c:pt idx="598">
                  <c:v>0.1195</c:v>
                </c:pt>
                <c:pt idx="599">
                  <c:v>6.5500000000000003E-2</c:v>
                </c:pt>
                <c:pt idx="600">
                  <c:v>6.7500000000000004E-2</c:v>
                </c:pt>
                <c:pt idx="601">
                  <c:v>0.11299999999999999</c:v>
                </c:pt>
                <c:pt idx="602">
                  <c:v>0.16599999999999998</c:v>
                </c:pt>
                <c:pt idx="603">
                  <c:v>0.13800000000000001</c:v>
                </c:pt>
                <c:pt idx="604">
                  <c:v>0.14600000000000002</c:v>
                </c:pt>
                <c:pt idx="605">
                  <c:v>0.14550000000000002</c:v>
                </c:pt>
                <c:pt idx="606">
                  <c:v>3.2000000000000001E-2</c:v>
                </c:pt>
                <c:pt idx="607">
                  <c:v>6.3E-2</c:v>
                </c:pt>
                <c:pt idx="608">
                  <c:v>5.2999999999999999E-2</c:v>
                </c:pt>
                <c:pt idx="609">
                  <c:v>6.5000000000000002E-2</c:v>
                </c:pt>
                <c:pt idx="610">
                  <c:v>0.11649999999999999</c:v>
                </c:pt>
                <c:pt idx="611">
                  <c:v>7.9500000000000001E-2</c:v>
                </c:pt>
                <c:pt idx="612">
                  <c:v>7.3499999999999996E-2</c:v>
                </c:pt>
                <c:pt idx="613">
                  <c:v>9.2499999999999999E-2</c:v>
                </c:pt>
                <c:pt idx="614">
                  <c:v>6.9500000000000006E-2</c:v>
                </c:pt>
                <c:pt idx="615">
                  <c:v>4.1499999999999995E-2</c:v>
                </c:pt>
                <c:pt idx="616">
                  <c:v>0.10100000000000001</c:v>
                </c:pt>
                <c:pt idx="617">
                  <c:v>0.11799999999999999</c:v>
                </c:pt>
                <c:pt idx="618">
                  <c:v>0.1245</c:v>
                </c:pt>
                <c:pt idx="619">
                  <c:v>0.159</c:v>
                </c:pt>
                <c:pt idx="620">
                  <c:v>8.5000000000000006E-2</c:v>
                </c:pt>
                <c:pt idx="621">
                  <c:v>0.1</c:v>
                </c:pt>
                <c:pt idx="622">
                  <c:v>6.6000000000000003E-2</c:v>
                </c:pt>
                <c:pt idx="623">
                  <c:v>9.0499999999999997E-2</c:v>
                </c:pt>
                <c:pt idx="624">
                  <c:v>0.13850000000000001</c:v>
                </c:pt>
                <c:pt idx="625">
                  <c:v>8.9499999999999996E-2</c:v>
                </c:pt>
                <c:pt idx="626">
                  <c:v>6.5500000000000003E-2</c:v>
                </c:pt>
                <c:pt idx="627">
                  <c:v>8.3499999999999991E-2</c:v>
                </c:pt>
                <c:pt idx="628">
                  <c:v>0.11399999999999999</c:v>
                </c:pt>
                <c:pt idx="629">
                  <c:v>0.16699999999999998</c:v>
                </c:pt>
                <c:pt idx="630">
                  <c:v>0.14050000000000001</c:v>
                </c:pt>
                <c:pt idx="631">
                  <c:v>0.15699999999999997</c:v>
                </c:pt>
                <c:pt idx="632">
                  <c:v>7.6999999999999999E-2</c:v>
                </c:pt>
                <c:pt idx="633">
                  <c:v>2.6000000000000002E-2</c:v>
                </c:pt>
                <c:pt idx="634">
                  <c:v>0.14650000000000002</c:v>
                </c:pt>
                <c:pt idx="635">
                  <c:v>8.9499999999999996E-2</c:v>
                </c:pt>
                <c:pt idx="636">
                  <c:v>0.13300000000000001</c:v>
                </c:pt>
                <c:pt idx="637">
                  <c:v>9.2999999999999999E-2</c:v>
                </c:pt>
                <c:pt idx="638">
                  <c:v>0.1255</c:v>
                </c:pt>
                <c:pt idx="639">
                  <c:v>0.16599999999999998</c:v>
                </c:pt>
                <c:pt idx="640">
                  <c:v>0.15150000000000002</c:v>
                </c:pt>
                <c:pt idx="641">
                  <c:v>0.127</c:v>
                </c:pt>
                <c:pt idx="642">
                  <c:v>0.10600000000000001</c:v>
                </c:pt>
                <c:pt idx="643">
                  <c:v>0.124</c:v>
                </c:pt>
                <c:pt idx="644">
                  <c:v>0.128</c:v>
                </c:pt>
                <c:pt idx="645">
                  <c:v>0.15</c:v>
                </c:pt>
                <c:pt idx="646">
                  <c:v>0.1555</c:v>
                </c:pt>
                <c:pt idx="647">
                  <c:v>0.13850000000000001</c:v>
                </c:pt>
                <c:pt idx="648">
                  <c:v>0.13950000000000001</c:v>
                </c:pt>
                <c:pt idx="649">
                  <c:v>0.16300000000000001</c:v>
                </c:pt>
                <c:pt idx="650">
                  <c:v>0.15699999999999997</c:v>
                </c:pt>
                <c:pt idx="651">
                  <c:v>0.126</c:v>
                </c:pt>
                <c:pt idx="652">
                  <c:v>7.2499999999999995E-2</c:v>
                </c:pt>
                <c:pt idx="653">
                  <c:v>0.1205</c:v>
                </c:pt>
                <c:pt idx="654">
                  <c:v>8.3500000000000005E-2</c:v>
                </c:pt>
                <c:pt idx="655">
                  <c:v>0.153</c:v>
                </c:pt>
                <c:pt idx="656">
                  <c:v>0.1135</c:v>
                </c:pt>
                <c:pt idx="657">
                  <c:v>0.13950000000000001</c:v>
                </c:pt>
                <c:pt idx="658">
                  <c:v>0.16500000000000001</c:v>
                </c:pt>
                <c:pt idx="659">
                  <c:v>9.1999999999999998E-2</c:v>
                </c:pt>
                <c:pt idx="660">
                  <c:v>0.14749999999999999</c:v>
                </c:pt>
                <c:pt idx="661">
                  <c:v>0.13800000000000001</c:v>
                </c:pt>
                <c:pt idx="662">
                  <c:v>0.16399999999999998</c:v>
                </c:pt>
                <c:pt idx="663">
                  <c:v>0.1305</c:v>
                </c:pt>
                <c:pt idx="664">
                  <c:v>0.14850000000000002</c:v>
                </c:pt>
                <c:pt idx="665">
                  <c:v>0.1245</c:v>
                </c:pt>
                <c:pt idx="666">
                  <c:v>0.15</c:v>
                </c:pt>
                <c:pt idx="667">
                  <c:v>0.11599999999999999</c:v>
                </c:pt>
                <c:pt idx="668">
                  <c:v>0.192</c:v>
                </c:pt>
                <c:pt idx="669">
                  <c:v>0.16799999999999998</c:v>
                </c:pt>
                <c:pt idx="670">
                  <c:v>0.121</c:v>
                </c:pt>
                <c:pt idx="671">
                  <c:v>0.13400000000000001</c:v>
                </c:pt>
                <c:pt idx="672">
                  <c:v>0.15</c:v>
                </c:pt>
                <c:pt idx="673">
                  <c:v>0.14899999999999999</c:v>
                </c:pt>
                <c:pt idx="674">
                  <c:v>0.19700000000000001</c:v>
                </c:pt>
                <c:pt idx="675">
                  <c:v>0.16849999999999998</c:v>
                </c:pt>
                <c:pt idx="676">
                  <c:v>0.161</c:v>
                </c:pt>
                <c:pt idx="677">
                  <c:v>0.19350000000000001</c:v>
                </c:pt>
                <c:pt idx="678">
                  <c:v>0.13600000000000001</c:v>
                </c:pt>
                <c:pt idx="679">
                  <c:v>0.1545</c:v>
                </c:pt>
                <c:pt idx="680">
                  <c:v>8.7999999999999995E-2</c:v>
                </c:pt>
                <c:pt idx="681">
                  <c:v>6.5000000000000002E-2</c:v>
                </c:pt>
                <c:pt idx="682">
                  <c:v>0.13200000000000001</c:v>
                </c:pt>
                <c:pt idx="683">
                  <c:v>3.6999999999999998E-2</c:v>
                </c:pt>
                <c:pt idx="684">
                  <c:v>0.11050000000000001</c:v>
                </c:pt>
                <c:pt idx="685">
                  <c:v>7.8E-2</c:v>
                </c:pt>
                <c:pt idx="686">
                  <c:v>8.5499999999999993E-2</c:v>
                </c:pt>
                <c:pt idx="687">
                  <c:v>6.6500000000000004E-2</c:v>
                </c:pt>
                <c:pt idx="688">
                  <c:v>2.0500000000000001E-2</c:v>
                </c:pt>
                <c:pt idx="689">
                  <c:v>3.5000000000000003E-2</c:v>
                </c:pt>
                <c:pt idx="690">
                  <c:v>7.8E-2</c:v>
                </c:pt>
                <c:pt idx="691">
                  <c:v>0.113</c:v>
                </c:pt>
                <c:pt idx="692">
                  <c:v>5.5499999999999994E-2</c:v>
                </c:pt>
                <c:pt idx="693">
                  <c:v>7.0500000000000007E-2</c:v>
                </c:pt>
                <c:pt idx="694">
                  <c:v>8.6999999999999994E-2</c:v>
                </c:pt>
                <c:pt idx="695">
                  <c:v>0.06</c:v>
                </c:pt>
                <c:pt idx="696">
                  <c:v>7.5499999999999998E-2</c:v>
                </c:pt>
                <c:pt idx="697">
                  <c:v>7.8E-2</c:v>
                </c:pt>
                <c:pt idx="698">
                  <c:v>6.8500000000000005E-2</c:v>
                </c:pt>
                <c:pt idx="699">
                  <c:v>4.8500000000000001E-2</c:v>
                </c:pt>
                <c:pt idx="700">
                  <c:v>7.6499999999999999E-2</c:v>
                </c:pt>
                <c:pt idx="701">
                  <c:v>7.1000000000000008E-2</c:v>
                </c:pt>
              </c:numCache>
            </c:numRef>
          </c:yVal>
        </c:ser>
        <c:ser>
          <c:idx val="1"/>
          <c:order val="1"/>
          <c:tx>
            <c:v>AVG I ASG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Computing!$AT$706:$AT$1110</c:f>
              <c:numCache>
                <c:formatCode>General</c:formatCode>
                <c:ptCount val="405"/>
                <c:pt idx="0">
                  <c:v>2009</c:v>
                </c:pt>
                <c:pt idx="1">
                  <c:v>2010</c:v>
                </c:pt>
                <c:pt idx="2">
                  <c:v>2010</c:v>
                </c:pt>
                <c:pt idx="3">
                  <c:v>2010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2019</c:v>
                </c:pt>
                <c:pt idx="12">
                  <c:v>2020</c:v>
                </c:pt>
                <c:pt idx="13">
                  <c:v>2020</c:v>
                </c:pt>
                <c:pt idx="14">
                  <c:v>2020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2025</c:v>
                </c:pt>
                <c:pt idx="20">
                  <c:v>2025</c:v>
                </c:pt>
                <c:pt idx="21">
                  <c:v>2025</c:v>
                </c:pt>
                <c:pt idx="22">
                  <c:v>2025</c:v>
                </c:pt>
                <c:pt idx="23">
                  <c:v>2026</c:v>
                </c:pt>
                <c:pt idx="24">
                  <c:v>2026</c:v>
                </c:pt>
                <c:pt idx="25">
                  <c:v>2026</c:v>
                </c:pt>
                <c:pt idx="26">
                  <c:v>2026</c:v>
                </c:pt>
                <c:pt idx="27">
                  <c:v>2027</c:v>
                </c:pt>
                <c:pt idx="28">
                  <c:v>2027</c:v>
                </c:pt>
                <c:pt idx="29">
                  <c:v>2027</c:v>
                </c:pt>
                <c:pt idx="30">
                  <c:v>2027</c:v>
                </c:pt>
                <c:pt idx="31">
                  <c:v>2028</c:v>
                </c:pt>
                <c:pt idx="32">
                  <c:v>2028</c:v>
                </c:pt>
                <c:pt idx="33">
                  <c:v>2028</c:v>
                </c:pt>
                <c:pt idx="34">
                  <c:v>2028</c:v>
                </c:pt>
                <c:pt idx="35">
                  <c:v>2029</c:v>
                </c:pt>
                <c:pt idx="36">
                  <c:v>2029</c:v>
                </c:pt>
                <c:pt idx="37">
                  <c:v>2029</c:v>
                </c:pt>
                <c:pt idx="38">
                  <c:v>2029</c:v>
                </c:pt>
                <c:pt idx="39">
                  <c:v>2030</c:v>
                </c:pt>
                <c:pt idx="40">
                  <c:v>2030</c:v>
                </c:pt>
                <c:pt idx="41">
                  <c:v>2030</c:v>
                </c:pt>
                <c:pt idx="42">
                  <c:v>2030</c:v>
                </c:pt>
                <c:pt idx="43">
                  <c:v>2031</c:v>
                </c:pt>
                <c:pt idx="44">
                  <c:v>2033</c:v>
                </c:pt>
                <c:pt idx="45">
                  <c:v>2034</c:v>
                </c:pt>
                <c:pt idx="46">
                  <c:v>2035</c:v>
                </c:pt>
                <c:pt idx="47">
                  <c:v>2036</c:v>
                </c:pt>
                <c:pt idx="48">
                  <c:v>2037</c:v>
                </c:pt>
                <c:pt idx="49">
                  <c:v>2038</c:v>
                </c:pt>
                <c:pt idx="50">
                  <c:v>2039</c:v>
                </c:pt>
                <c:pt idx="51">
                  <c:v>2040</c:v>
                </c:pt>
                <c:pt idx="52">
                  <c:v>2041</c:v>
                </c:pt>
                <c:pt idx="53">
                  <c:v>2042</c:v>
                </c:pt>
                <c:pt idx="54">
                  <c:v>2043</c:v>
                </c:pt>
                <c:pt idx="55">
                  <c:v>2044</c:v>
                </c:pt>
                <c:pt idx="56">
                  <c:v>2045</c:v>
                </c:pt>
                <c:pt idx="57">
                  <c:v>2047</c:v>
                </c:pt>
                <c:pt idx="58">
                  <c:v>2048</c:v>
                </c:pt>
                <c:pt idx="59">
                  <c:v>2050</c:v>
                </c:pt>
                <c:pt idx="60">
                  <c:v>2052</c:v>
                </c:pt>
                <c:pt idx="61">
                  <c:v>2053</c:v>
                </c:pt>
                <c:pt idx="62">
                  <c:v>2054</c:v>
                </c:pt>
                <c:pt idx="63">
                  <c:v>2055</c:v>
                </c:pt>
                <c:pt idx="64">
                  <c:v>2056</c:v>
                </c:pt>
                <c:pt idx="65">
                  <c:v>2057</c:v>
                </c:pt>
                <c:pt idx="66">
                  <c:v>2058</c:v>
                </c:pt>
                <c:pt idx="67">
                  <c:v>2059</c:v>
                </c:pt>
                <c:pt idx="68">
                  <c:v>2060</c:v>
                </c:pt>
                <c:pt idx="69">
                  <c:v>2061</c:v>
                </c:pt>
                <c:pt idx="70">
                  <c:v>2062</c:v>
                </c:pt>
                <c:pt idx="71">
                  <c:v>2063</c:v>
                </c:pt>
                <c:pt idx="72">
                  <c:v>2064</c:v>
                </c:pt>
                <c:pt idx="73">
                  <c:v>2065</c:v>
                </c:pt>
                <c:pt idx="74">
                  <c:v>2066</c:v>
                </c:pt>
                <c:pt idx="75">
                  <c:v>2067</c:v>
                </c:pt>
                <c:pt idx="76">
                  <c:v>2068</c:v>
                </c:pt>
                <c:pt idx="77">
                  <c:v>2070</c:v>
                </c:pt>
                <c:pt idx="78">
                  <c:v>2071</c:v>
                </c:pt>
                <c:pt idx="79">
                  <c:v>2072</c:v>
                </c:pt>
                <c:pt idx="80">
                  <c:v>2073</c:v>
                </c:pt>
                <c:pt idx="81">
                  <c:v>2074</c:v>
                </c:pt>
                <c:pt idx="82">
                  <c:v>2075</c:v>
                </c:pt>
                <c:pt idx="83">
                  <c:v>2076</c:v>
                </c:pt>
                <c:pt idx="84">
                  <c:v>2077</c:v>
                </c:pt>
                <c:pt idx="85">
                  <c:v>2078</c:v>
                </c:pt>
                <c:pt idx="86">
                  <c:v>2079</c:v>
                </c:pt>
                <c:pt idx="87">
                  <c:v>2080</c:v>
                </c:pt>
                <c:pt idx="88">
                  <c:v>2081</c:v>
                </c:pt>
                <c:pt idx="89">
                  <c:v>2082</c:v>
                </c:pt>
                <c:pt idx="90">
                  <c:v>2083</c:v>
                </c:pt>
                <c:pt idx="91">
                  <c:v>2084</c:v>
                </c:pt>
                <c:pt idx="92">
                  <c:v>2085</c:v>
                </c:pt>
                <c:pt idx="93">
                  <c:v>2086</c:v>
                </c:pt>
                <c:pt idx="94">
                  <c:v>2087</c:v>
                </c:pt>
                <c:pt idx="95">
                  <c:v>2088</c:v>
                </c:pt>
                <c:pt idx="96">
                  <c:v>2089</c:v>
                </c:pt>
                <c:pt idx="97">
                  <c:v>2090</c:v>
                </c:pt>
                <c:pt idx="98">
                  <c:v>2091</c:v>
                </c:pt>
                <c:pt idx="99">
                  <c:v>2092</c:v>
                </c:pt>
                <c:pt idx="100">
                  <c:v>2093</c:v>
                </c:pt>
                <c:pt idx="101">
                  <c:v>2094</c:v>
                </c:pt>
                <c:pt idx="102">
                  <c:v>2095</c:v>
                </c:pt>
                <c:pt idx="103">
                  <c:v>2096</c:v>
                </c:pt>
                <c:pt idx="104">
                  <c:v>2097</c:v>
                </c:pt>
                <c:pt idx="105">
                  <c:v>2099</c:v>
                </c:pt>
                <c:pt idx="106">
                  <c:v>2100</c:v>
                </c:pt>
                <c:pt idx="107">
                  <c:v>2101</c:v>
                </c:pt>
                <c:pt idx="108">
                  <c:v>2102</c:v>
                </c:pt>
                <c:pt idx="109">
                  <c:v>2103</c:v>
                </c:pt>
                <c:pt idx="110">
                  <c:v>2104</c:v>
                </c:pt>
                <c:pt idx="111">
                  <c:v>2105</c:v>
                </c:pt>
                <c:pt idx="112">
                  <c:v>2106</c:v>
                </c:pt>
                <c:pt idx="113">
                  <c:v>2107</c:v>
                </c:pt>
                <c:pt idx="114">
                  <c:v>2108</c:v>
                </c:pt>
                <c:pt idx="115">
                  <c:v>2109</c:v>
                </c:pt>
                <c:pt idx="116">
                  <c:v>2110</c:v>
                </c:pt>
                <c:pt idx="117">
                  <c:v>2111</c:v>
                </c:pt>
                <c:pt idx="118">
                  <c:v>2112</c:v>
                </c:pt>
                <c:pt idx="119">
                  <c:v>2113</c:v>
                </c:pt>
                <c:pt idx="120">
                  <c:v>2114</c:v>
                </c:pt>
                <c:pt idx="121">
                  <c:v>2115</c:v>
                </c:pt>
                <c:pt idx="122">
                  <c:v>2118</c:v>
                </c:pt>
                <c:pt idx="123">
                  <c:v>2119</c:v>
                </c:pt>
                <c:pt idx="124">
                  <c:v>2120</c:v>
                </c:pt>
                <c:pt idx="125">
                  <c:v>2121</c:v>
                </c:pt>
                <c:pt idx="126">
                  <c:v>2122</c:v>
                </c:pt>
                <c:pt idx="127">
                  <c:v>2123</c:v>
                </c:pt>
                <c:pt idx="128">
                  <c:v>2125</c:v>
                </c:pt>
                <c:pt idx="129">
                  <c:v>2126</c:v>
                </c:pt>
                <c:pt idx="130">
                  <c:v>2127</c:v>
                </c:pt>
                <c:pt idx="131">
                  <c:v>2128</c:v>
                </c:pt>
                <c:pt idx="132">
                  <c:v>2129</c:v>
                </c:pt>
                <c:pt idx="133">
                  <c:v>2130</c:v>
                </c:pt>
                <c:pt idx="134">
                  <c:v>2131</c:v>
                </c:pt>
                <c:pt idx="135">
                  <c:v>2132</c:v>
                </c:pt>
                <c:pt idx="136">
                  <c:v>2133</c:v>
                </c:pt>
                <c:pt idx="137">
                  <c:v>2134</c:v>
                </c:pt>
                <c:pt idx="138">
                  <c:v>2135</c:v>
                </c:pt>
                <c:pt idx="139">
                  <c:v>2136</c:v>
                </c:pt>
                <c:pt idx="140">
                  <c:v>2137</c:v>
                </c:pt>
                <c:pt idx="141">
                  <c:v>2138</c:v>
                </c:pt>
                <c:pt idx="142">
                  <c:v>2139</c:v>
                </c:pt>
                <c:pt idx="143">
                  <c:v>2140</c:v>
                </c:pt>
                <c:pt idx="144">
                  <c:v>2141</c:v>
                </c:pt>
                <c:pt idx="145">
                  <c:v>2142</c:v>
                </c:pt>
                <c:pt idx="146">
                  <c:v>2143</c:v>
                </c:pt>
                <c:pt idx="147">
                  <c:v>2144</c:v>
                </c:pt>
                <c:pt idx="148">
                  <c:v>2145</c:v>
                </c:pt>
                <c:pt idx="149">
                  <c:v>2146</c:v>
                </c:pt>
                <c:pt idx="150">
                  <c:v>2147</c:v>
                </c:pt>
                <c:pt idx="151">
                  <c:v>2148</c:v>
                </c:pt>
                <c:pt idx="152">
                  <c:v>2149</c:v>
                </c:pt>
                <c:pt idx="153">
                  <c:v>2150</c:v>
                </c:pt>
                <c:pt idx="154">
                  <c:v>2151</c:v>
                </c:pt>
                <c:pt idx="155">
                  <c:v>2152</c:v>
                </c:pt>
                <c:pt idx="156">
                  <c:v>2153</c:v>
                </c:pt>
                <c:pt idx="157">
                  <c:v>2154</c:v>
                </c:pt>
                <c:pt idx="158">
                  <c:v>2155</c:v>
                </c:pt>
                <c:pt idx="159">
                  <c:v>2156</c:v>
                </c:pt>
                <c:pt idx="160">
                  <c:v>2157</c:v>
                </c:pt>
                <c:pt idx="161">
                  <c:v>2158</c:v>
                </c:pt>
                <c:pt idx="162">
                  <c:v>2159</c:v>
                </c:pt>
                <c:pt idx="163">
                  <c:v>2160</c:v>
                </c:pt>
                <c:pt idx="164">
                  <c:v>2161</c:v>
                </c:pt>
                <c:pt idx="165">
                  <c:v>2162</c:v>
                </c:pt>
                <c:pt idx="166">
                  <c:v>2163</c:v>
                </c:pt>
                <c:pt idx="167">
                  <c:v>2164</c:v>
                </c:pt>
                <c:pt idx="168">
                  <c:v>2165</c:v>
                </c:pt>
                <c:pt idx="169">
                  <c:v>2166</c:v>
                </c:pt>
                <c:pt idx="170">
                  <c:v>2167</c:v>
                </c:pt>
                <c:pt idx="171">
                  <c:v>2168</c:v>
                </c:pt>
                <c:pt idx="172">
                  <c:v>2169</c:v>
                </c:pt>
                <c:pt idx="173">
                  <c:v>2170</c:v>
                </c:pt>
                <c:pt idx="174">
                  <c:v>2171</c:v>
                </c:pt>
                <c:pt idx="175">
                  <c:v>2172</c:v>
                </c:pt>
                <c:pt idx="176">
                  <c:v>2173</c:v>
                </c:pt>
                <c:pt idx="177">
                  <c:v>2174</c:v>
                </c:pt>
                <c:pt idx="178">
                  <c:v>2175</c:v>
                </c:pt>
                <c:pt idx="179">
                  <c:v>2176</c:v>
                </c:pt>
                <c:pt idx="180">
                  <c:v>2177</c:v>
                </c:pt>
                <c:pt idx="181">
                  <c:v>2178</c:v>
                </c:pt>
                <c:pt idx="182">
                  <c:v>2179</c:v>
                </c:pt>
                <c:pt idx="183">
                  <c:v>2180</c:v>
                </c:pt>
                <c:pt idx="184">
                  <c:v>2181</c:v>
                </c:pt>
                <c:pt idx="185">
                  <c:v>2182</c:v>
                </c:pt>
                <c:pt idx="186">
                  <c:v>2183</c:v>
                </c:pt>
                <c:pt idx="187">
                  <c:v>2184</c:v>
                </c:pt>
                <c:pt idx="188">
                  <c:v>2185</c:v>
                </c:pt>
                <c:pt idx="189">
                  <c:v>2186</c:v>
                </c:pt>
                <c:pt idx="190">
                  <c:v>2187</c:v>
                </c:pt>
                <c:pt idx="191">
                  <c:v>2188</c:v>
                </c:pt>
                <c:pt idx="192">
                  <c:v>2189</c:v>
                </c:pt>
                <c:pt idx="193">
                  <c:v>2191</c:v>
                </c:pt>
                <c:pt idx="194">
                  <c:v>2192</c:v>
                </c:pt>
                <c:pt idx="195">
                  <c:v>2193</c:v>
                </c:pt>
                <c:pt idx="196">
                  <c:v>2194</c:v>
                </c:pt>
                <c:pt idx="197">
                  <c:v>2195</c:v>
                </c:pt>
                <c:pt idx="198">
                  <c:v>2196</c:v>
                </c:pt>
                <c:pt idx="199">
                  <c:v>2197</c:v>
                </c:pt>
                <c:pt idx="200">
                  <c:v>2198</c:v>
                </c:pt>
                <c:pt idx="201">
                  <c:v>2199</c:v>
                </c:pt>
                <c:pt idx="202">
                  <c:v>2200</c:v>
                </c:pt>
                <c:pt idx="203">
                  <c:v>2201</c:v>
                </c:pt>
                <c:pt idx="204">
                  <c:v>2202</c:v>
                </c:pt>
                <c:pt idx="205">
                  <c:v>2203</c:v>
                </c:pt>
                <c:pt idx="206">
                  <c:v>2204</c:v>
                </c:pt>
                <c:pt idx="207">
                  <c:v>2205</c:v>
                </c:pt>
                <c:pt idx="208">
                  <c:v>2206</c:v>
                </c:pt>
                <c:pt idx="209">
                  <c:v>2207</c:v>
                </c:pt>
                <c:pt idx="210">
                  <c:v>2208</c:v>
                </c:pt>
                <c:pt idx="211">
                  <c:v>2209</c:v>
                </c:pt>
                <c:pt idx="212">
                  <c:v>2210</c:v>
                </c:pt>
                <c:pt idx="213">
                  <c:v>2211</c:v>
                </c:pt>
                <c:pt idx="214">
                  <c:v>2212</c:v>
                </c:pt>
                <c:pt idx="215">
                  <c:v>2213</c:v>
                </c:pt>
                <c:pt idx="216">
                  <c:v>2214</c:v>
                </c:pt>
                <c:pt idx="217">
                  <c:v>2215</c:v>
                </c:pt>
                <c:pt idx="218">
                  <c:v>2216</c:v>
                </c:pt>
                <c:pt idx="219">
                  <c:v>2217</c:v>
                </c:pt>
                <c:pt idx="220">
                  <c:v>2218</c:v>
                </c:pt>
                <c:pt idx="221">
                  <c:v>2219</c:v>
                </c:pt>
                <c:pt idx="222">
                  <c:v>2220</c:v>
                </c:pt>
                <c:pt idx="223">
                  <c:v>2221</c:v>
                </c:pt>
                <c:pt idx="224">
                  <c:v>2222</c:v>
                </c:pt>
                <c:pt idx="225">
                  <c:v>2223</c:v>
                </c:pt>
                <c:pt idx="226">
                  <c:v>2224</c:v>
                </c:pt>
                <c:pt idx="227">
                  <c:v>2225</c:v>
                </c:pt>
                <c:pt idx="228">
                  <c:v>2226</c:v>
                </c:pt>
                <c:pt idx="229">
                  <c:v>2227</c:v>
                </c:pt>
                <c:pt idx="230">
                  <c:v>2228</c:v>
                </c:pt>
                <c:pt idx="231">
                  <c:v>2229</c:v>
                </c:pt>
                <c:pt idx="232">
                  <c:v>2230</c:v>
                </c:pt>
                <c:pt idx="233">
                  <c:v>2231</c:v>
                </c:pt>
                <c:pt idx="234">
                  <c:v>2232</c:v>
                </c:pt>
                <c:pt idx="235">
                  <c:v>2233</c:v>
                </c:pt>
                <c:pt idx="236">
                  <c:v>2234</c:v>
                </c:pt>
                <c:pt idx="237">
                  <c:v>2235</c:v>
                </c:pt>
                <c:pt idx="238">
                  <c:v>2236</c:v>
                </c:pt>
                <c:pt idx="239">
                  <c:v>2237</c:v>
                </c:pt>
                <c:pt idx="240">
                  <c:v>2238</c:v>
                </c:pt>
                <c:pt idx="241">
                  <c:v>2240</c:v>
                </c:pt>
                <c:pt idx="242">
                  <c:v>2241</c:v>
                </c:pt>
                <c:pt idx="243">
                  <c:v>2242</c:v>
                </c:pt>
                <c:pt idx="244">
                  <c:v>2243</c:v>
                </c:pt>
                <c:pt idx="245">
                  <c:v>2244</c:v>
                </c:pt>
                <c:pt idx="246">
                  <c:v>2245</c:v>
                </c:pt>
                <c:pt idx="247">
                  <c:v>2246</c:v>
                </c:pt>
                <c:pt idx="248">
                  <c:v>2247</c:v>
                </c:pt>
                <c:pt idx="249">
                  <c:v>2248</c:v>
                </c:pt>
                <c:pt idx="250">
                  <c:v>2249</c:v>
                </c:pt>
                <c:pt idx="251">
                  <c:v>2250</c:v>
                </c:pt>
                <c:pt idx="252">
                  <c:v>2251</c:v>
                </c:pt>
                <c:pt idx="253">
                  <c:v>2253</c:v>
                </c:pt>
                <c:pt idx="254">
                  <c:v>2254</c:v>
                </c:pt>
                <c:pt idx="255">
                  <c:v>2255</c:v>
                </c:pt>
                <c:pt idx="256">
                  <c:v>2256</c:v>
                </c:pt>
                <c:pt idx="257">
                  <c:v>2257</c:v>
                </c:pt>
                <c:pt idx="258">
                  <c:v>2258</c:v>
                </c:pt>
                <c:pt idx="259">
                  <c:v>2259</c:v>
                </c:pt>
                <c:pt idx="260">
                  <c:v>2260</c:v>
                </c:pt>
                <c:pt idx="261">
                  <c:v>2261</c:v>
                </c:pt>
                <c:pt idx="262">
                  <c:v>2262</c:v>
                </c:pt>
                <c:pt idx="263">
                  <c:v>2263</c:v>
                </c:pt>
                <c:pt idx="264">
                  <c:v>2264</c:v>
                </c:pt>
                <c:pt idx="265">
                  <c:v>2265</c:v>
                </c:pt>
                <c:pt idx="266">
                  <c:v>2266</c:v>
                </c:pt>
                <c:pt idx="267">
                  <c:v>2267</c:v>
                </c:pt>
                <c:pt idx="268">
                  <c:v>2268</c:v>
                </c:pt>
                <c:pt idx="269">
                  <c:v>2269</c:v>
                </c:pt>
                <c:pt idx="270">
                  <c:v>2270</c:v>
                </c:pt>
                <c:pt idx="271">
                  <c:v>2271</c:v>
                </c:pt>
                <c:pt idx="272">
                  <c:v>2272</c:v>
                </c:pt>
                <c:pt idx="273">
                  <c:v>2273</c:v>
                </c:pt>
                <c:pt idx="274">
                  <c:v>2274</c:v>
                </c:pt>
                <c:pt idx="275">
                  <c:v>2275</c:v>
                </c:pt>
                <c:pt idx="276">
                  <c:v>2276</c:v>
                </c:pt>
                <c:pt idx="277">
                  <c:v>2277</c:v>
                </c:pt>
                <c:pt idx="278">
                  <c:v>2278</c:v>
                </c:pt>
                <c:pt idx="279">
                  <c:v>2279</c:v>
                </c:pt>
                <c:pt idx="280">
                  <c:v>2280</c:v>
                </c:pt>
                <c:pt idx="281">
                  <c:v>2281</c:v>
                </c:pt>
                <c:pt idx="282">
                  <c:v>2282</c:v>
                </c:pt>
                <c:pt idx="283">
                  <c:v>2283</c:v>
                </c:pt>
                <c:pt idx="284">
                  <c:v>2284</c:v>
                </c:pt>
                <c:pt idx="285">
                  <c:v>2285</c:v>
                </c:pt>
                <c:pt idx="286">
                  <c:v>2286</c:v>
                </c:pt>
                <c:pt idx="287">
                  <c:v>2287</c:v>
                </c:pt>
                <c:pt idx="288">
                  <c:v>2288</c:v>
                </c:pt>
                <c:pt idx="289">
                  <c:v>2289</c:v>
                </c:pt>
                <c:pt idx="290">
                  <c:v>2291</c:v>
                </c:pt>
                <c:pt idx="291">
                  <c:v>2292</c:v>
                </c:pt>
                <c:pt idx="292">
                  <c:v>2293</c:v>
                </c:pt>
                <c:pt idx="293">
                  <c:v>2294</c:v>
                </c:pt>
                <c:pt idx="294">
                  <c:v>2295</c:v>
                </c:pt>
                <c:pt idx="295">
                  <c:v>2296</c:v>
                </c:pt>
                <c:pt idx="296">
                  <c:v>2297</c:v>
                </c:pt>
                <c:pt idx="297">
                  <c:v>2298</c:v>
                </c:pt>
                <c:pt idx="298">
                  <c:v>2299</c:v>
                </c:pt>
                <c:pt idx="299">
                  <c:v>2300</c:v>
                </c:pt>
                <c:pt idx="300">
                  <c:v>2301</c:v>
                </c:pt>
                <c:pt idx="301">
                  <c:v>2302</c:v>
                </c:pt>
                <c:pt idx="302">
                  <c:v>2303</c:v>
                </c:pt>
                <c:pt idx="303">
                  <c:v>2304</c:v>
                </c:pt>
                <c:pt idx="304">
                  <c:v>2305</c:v>
                </c:pt>
                <c:pt idx="305">
                  <c:v>2306</c:v>
                </c:pt>
                <c:pt idx="306">
                  <c:v>2307</c:v>
                </c:pt>
                <c:pt idx="307">
                  <c:v>2308</c:v>
                </c:pt>
                <c:pt idx="308">
                  <c:v>2309</c:v>
                </c:pt>
                <c:pt idx="309">
                  <c:v>2310</c:v>
                </c:pt>
                <c:pt idx="310">
                  <c:v>2311</c:v>
                </c:pt>
                <c:pt idx="311">
                  <c:v>2312</c:v>
                </c:pt>
                <c:pt idx="312">
                  <c:v>2313</c:v>
                </c:pt>
                <c:pt idx="313">
                  <c:v>2314</c:v>
                </c:pt>
                <c:pt idx="314">
                  <c:v>2315</c:v>
                </c:pt>
                <c:pt idx="315">
                  <c:v>2316</c:v>
                </c:pt>
                <c:pt idx="316">
                  <c:v>2317</c:v>
                </c:pt>
                <c:pt idx="317">
                  <c:v>2318</c:v>
                </c:pt>
                <c:pt idx="318">
                  <c:v>2319</c:v>
                </c:pt>
                <c:pt idx="319">
                  <c:v>2320</c:v>
                </c:pt>
                <c:pt idx="320">
                  <c:v>2321</c:v>
                </c:pt>
                <c:pt idx="321">
                  <c:v>2322</c:v>
                </c:pt>
                <c:pt idx="322">
                  <c:v>2323</c:v>
                </c:pt>
                <c:pt idx="323">
                  <c:v>2325</c:v>
                </c:pt>
                <c:pt idx="324">
                  <c:v>2326</c:v>
                </c:pt>
                <c:pt idx="325">
                  <c:v>2327</c:v>
                </c:pt>
                <c:pt idx="326">
                  <c:v>2328</c:v>
                </c:pt>
                <c:pt idx="327">
                  <c:v>2329</c:v>
                </c:pt>
                <c:pt idx="328">
                  <c:v>2330</c:v>
                </c:pt>
                <c:pt idx="329">
                  <c:v>2331</c:v>
                </c:pt>
                <c:pt idx="330">
                  <c:v>2332</c:v>
                </c:pt>
                <c:pt idx="331">
                  <c:v>2333</c:v>
                </c:pt>
                <c:pt idx="332">
                  <c:v>2334</c:v>
                </c:pt>
                <c:pt idx="333">
                  <c:v>2335</c:v>
                </c:pt>
                <c:pt idx="334">
                  <c:v>2336</c:v>
                </c:pt>
                <c:pt idx="335">
                  <c:v>2337</c:v>
                </c:pt>
                <c:pt idx="336">
                  <c:v>2338</c:v>
                </c:pt>
                <c:pt idx="337">
                  <c:v>2339</c:v>
                </c:pt>
                <c:pt idx="338">
                  <c:v>2340</c:v>
                </c:pt>
                <c:pt idx="339">
                  <c:v>2341</c:v>
                </c:pt>
                <c:pt idx="340">
                  <c:v>2343</c:v>
                </c:pt>
                <c:pt idx="341">
                  <c:v>2344</c:v>
                </c:pt>
                <c:pt idx="342">
                  <c:v>2345</c:v>
                </c:pt>
                <c:pt idx="343">
                  <c:v>2346</c:v>
                </c:pt>
                <c:pt idx="344">
                  <c:v>2347</c:v>
                </c:pt>
                <c:pt idx="345">
                  <c:v>2348</c:v>
                </c:pt>
                <c:pt idx="346">
                  <c:v>2349</c:v>
                </c:pt>
                <c:pt idx="347">
                  <c:v>2350</c:v>
                </c:pt>
                <c:pt idx="348">
                  <c:v>2351</c:v>
                </c:pt>
                <c:pt idx="349">
                  <c:v>2352</c:v>
                </c:pt>
                <c:pt idx="350">
                  <c:v>2353</c:v>
                </c:pt>
                <c:pt idx="351">
                  <c:v>2354</c:v>
                </c:pt>
                <c:pt idx="352">
                  <c:v>2355</c:v>
                </c:pt>
                <c:pt idx="353">
                  <c:v>2356</c:v>
                </c:pt>
                <c:pt idx="354">
                  <c:v>2357</c:v>
                </c:pt>
                <c:pt idx="355">
                  <c:v>2358</c:v>
                </c:pt>
                <c:pt idx="356">
                  <c:v>2359</c:v>
                </c:pt>
                <c:pt idx="357">
                  <c:v>2360</c:v>
                </c:pt>
                <c:pt idx="358">
                  <c:v>2361</c:v>
                </c:pt>
                <c:pt idx="359">
                  <c:v>2362</c:v>
                </c:pt>
                <c:pt idx="360">
                  <c:v>2363</c:v>
                </c:pt>
                <c:pt idx="361">
                  <c:v>2364</c:v>
                </c:pt>
                <c:pt idx="362">
                  <c:v>2365</c:v>
                </c:pt>
                <c:pt idx="363">
                  <c:v>2366</c:v>
                </c:pt>
                <c:pt idx="364">
                  <c:v>2367</c:v>
                </c:pt>
                <c:pt idx="365">
                  <c:v>2369</c:v>
                </c:pt>
                <c:pt idx="366">
                  <c:v>2370</c:v>
                </c:pt>
                <c:pt idx="367">
                  <c:v>2371</c:v>
                </c:pt>
                <c:pt idx="368">
                  <c:v>2372</c:v>
                </c:pt>
                <c:pt idx="369">
                  <c:v>2373</c:v>
                </c:pt>
                <c:pt idx="370">
                  <c:v>2374</c:v>
                </c:pt>
                <c:pt idx="371">
                  <c:v>2375</c:v>
                </c:pt>
                <c:pt idx="372">
                  <c:v>2376</c:v>
                </c:pt>
                <c:pt idx="373">
                  <c:v>2377</c:v>
                </c:pt>
                <c:pt idx="374">
                  <c:v>2378</c:v>
                </c:pt>
                <c:pt idx="375">
                  <c:v>2379</c:v>
                </c:pt>
                <c:pt idx="376">
                  <c:v>2380</c:v>
                </c:pt>
                <c:pt idx="377">
                  <c:v>2381</c:v>
                </c:pt>
                <c:pt idx="378">
                  <c:v>2382</c:v>
                </c:pt>
                <c:pt idx="379">
                  <c:v>2383</c:v>
                </c:pt>
                <c:pt idx="380">
                  <c:v>2384</c:v>
                </c:pt>
                <c:pt idx="381">
                  <c:v>2385</c:v>
                </c:pt>
                <c:pt idx="382">
                  <c:v>2386</c:v>
                </c:pt>
                <c:pt idx="383">
                  <c:v>2387</c:v>
                </c:pt>
                <c:pt idx="384">
                  <c:v>2388</c:v>
                </c:pt>
                <c:pt idx="385">
                  <c:v>2390</c:v>
                </c:pt>
                <c:pt idx="386">
                  <c:v>2391</c:v>
                </c:pt>
                <c:pt idx="387">
                  <c:v>2392</c:v>
                </c:pt>
                <c:pt idx="388">
                  <c:v>2393</c:v>
                </c:pt>
                <c:pt idx="389">
                  <c:v>2394</c:v>
                </c:pt>
                <c:pt idx="390">
                  <c:v>2395</c:v>
                </c:pt>
                <c:pt idx="391">
                  <c:v>2396</c:v>
                </c:pt>
                <c:pt idx="392">
                  <c:v>2397</c:v>
                </c:pt>
                <c:pt idx="393">
                  <c:v>2398</c:v>
                </c:pt>
                <c:pt idx="394">
                  <c:v>2400</c:v>
                </c:pt>
                <c:pt idx="395">
                  <c:v>2401</c:v>
                </c:pt>
                <c:pt idx="396">
                  <c:v>2402</c:v>
                </c:pt>
                <c:pt idx="397">
                  <c:v>2403</c:v>
                </c:pt>
                <c:pt idx="398">
                  <c:v>2404</c:v>
                </c:pt>
                <c:pt idx="399">
                  <c:v>2405</c:v>
                </c:pt>
                <c:pt idx="400">
                  <c:v>2406</c:v>
                </c:pt>
                <c:pt idx="401">
                  <c:v>2407</c:v>
                </c:pt>
                <c:pt idx="402">
                  <c:v>2408</c:v>
                </c:pt>
                <c:pt idx="403">
                  <c:v>2409</c:v>
                </c:pt>
                <c:pt idx="404">
                  <c:v>2410</c:v>
                </c:pt>
              </c:numCache>
            </c:numRef>
          </c:xVal>
          <c:yVal>
            <c:numRef>
              <c:f>Computing!$AX$706:$AX$1110</c:f>
              <c:numCache>
                <c:formatCode>0.00</c:formatCode>
                <c:ptCount val="405"/>
                <c:pt idx="0">
                  <c:v>0.1125</c:v>
                </c:pt>
                <c:pt idx="1">
                  <c:v>7.8000000000000014E-2</c:v>
                </c:pt>
                <c:pt idx="2">
                  <c:v>8.5000000000000006E-2</c:v>
                </c:pt>
                <c:pt idx="3">
                  <c:v>7.6999999999999999E-2</c:v>
                </c:pt>
                <c:pt idx="4">
                  <c:v>0.11</c:v>
                </c:pt>
                <c:pt idx="5">
                  <c:v>5.8500000000000003E-2</c:v>
                </c:pt>
                <c:pt idx="6">
                  <c:v>0.1615</c:v>
                </c:pt>
                <c:pt idx="7">
                  <c:v>0.23250000000000001</c:v>
                </c:pt>
                <c:pt idx="8">
                  <c:v>0.1835</c:v>
                </c:pt>
                <c:pt idx="9">
                  <c:v>0.25850000000000001</c:v>
                </c:pt>
                <c:pt idx="10">
                  <c:v>0.16</c:v>
                </c:pt>
                <c:pt idx="11">
                  <c:v>0.16250000000000001</c:v>
                </c:pt>
                <c:pt idx="12">
                  <c:v>0.18</c:v>
                </c:pt>
                <c:pt idx="13">
                  <c:v>0.17149999999999999</c:v>
                </c:pt>
                <c:pt idx="14">
                  <c:v>0.13899999999999998</c:v>
                </c:pt>
                <c:pt idx="15">
                  <c:v>0.1615</c:v>
                </c:pt>
                <c:pt idx="16">
                  <c:v>0.1535</c:v>
                </c:pt>
                <c:pt idx="17">
                  <c:v>0.19400000000000001</c:v>
                </c:pt>
                <c:pt idx="18">
                  <c:v>0.18049999999999999</c:v>
                </c:pt>
                <c:pt idx="19">
                  <c:v>0.16599999999999998</c:v>
                </c:pt>
                <c:pt idx="20">
                  <c:v>0.184</c:v>
                </c:pt>
                <c:pt idx="21">
                  <c:v>0.13950000000000001</c:v>
                </c:pt>
                <c:pt idx="22">
                  <c:v>0.15049999999999999</c:v>
                </c:pt>
                <c:pt idx="23">
                  <c:v>0.126</c:v>
                </c:pt>
                <c:pt idx="24">
                  <c:v>0.16300000000000001</c:v>
                </c:pt>
                <c:pt idx="25">
                  <c:v>0.1085</c:v>
                </c:pt>
                <c:pt idx="26">
                  <c:v>0.1205</c:v>
                </c:pt>
                <c:pt idx="27">
                  <c:v>0.14899999999999999</c:v>
                </c:pt>
                <c:pt idx="28">
                  <c:v>0.14649999999999999</c:v>
                </c:pt>
                <c:pt idx="29">
                  <c:v>0.14249999999999999</c:v>
                </c:pt>
                <c:pt idx="30">
                  <c:v>0.1535</c:v>
                </c:pt>
                <c:pt idx="31">
                  <c:v>0.1605</c:v>
                </c:pt>
                <c:pt idx="32">
                  <c:v>0.14749999999999999</c:v>
                </c:pt>
                <c:pt idx="33">
                  <c:v>0.1545</c:v>
                </c:pt>
                <c:pt idx="34">
                  <c:v>0.1545</c:v>
                </c:pt>
                <c:pt idx="35">
                  <c:v>0.18</c:v>
                </c:pt>
                <c:pt idx="36">
                  <c:v>0.14499999999999999</c:v>
                </c:pt>
                <c:pt idx="37">
                  <c:v>0.156</c:v>
                </c:pt>
                <c:pt idx="38">
                  <c:v>0.16200000000000001</c:v>
                </c:pt>
                <c:pt idx="39">
                  <c:v>0.16750000000000001</c:v>
                </c:pt>
                <c:pt idx="40">
                  <c:v>0.17199999999999999</c:v>
                </c:pt>
                <c:pt idx="41">
                  <c:v>0.16949999999999998</c:v>
                </c:pt>
                <c:pt idx="42">
                  <c:v>0.17499999999999999</c:v>
                </c:pt>
                <c:pt idx="43">
                  <c:v>0.17849999999999999</c:v>
                </c:pt>
                <c:pt idx="44">
                  <c:v>0.158</c:v>
                </c:pt>
                <c:pt idx="45">
                  <c:v>0.12</c:v>
                </c:pt>
                <c:pt idx="46">
                  <c:v>0.20650000000000002</c:v>
                </c:pt>
                <c:pt idx="47">
                  <c:v>0.14699999999999999</c:v>
                </c:pt>
                <c:pt idx="48">
                  <c:v>9.2999999999999999E-2</c:v>
                </c:pt>
                <c:pt idx="49">
                  <c:v>0.16949999999999998</c:v>
                </c:pt>
                <c:pt idx="50">
                  <c:v>0.1885</c:v>
                </c:pt>
                <c:pt idx="51">
                  <c:v>6.7500000000000004E-2</c:v>
                </c:pt>
                <c:pt idx="52">
                  <c:v>8.3500000000000005E-2</c:v>
                </c:pt>
                <c:pt idx="53">
                  <c:v>0.1065</c:v>
                </c:pt>
                <c:pt idx="54">
                  <c:v>9.1499999999999998E-2</c:v>
                </c:pt>
                <c:pt idx="55">
                  <c:v>0.06</c:v>
                </c:pt>
                <c:pt idx="56">
                  <c:v>0.1545</c:v>
                </c:pt>
                <c:pt idx="57">
                  <c:v>0.127</c:v>
                </c:pt>
                <c:pt idx="58">
                  <c:v>0.17799999999999999</c:v>
                </c:pt>
                <c:pt idx="59">
                  <c:v>0.10150000000000001</c:v>
                </c:pt>
                <c:pt idx="60">
                  <c:v>7.9500000000000001E-2</c:v>
                </c:pt>
                <c:pt idx="61">
                  <c:v>5.7000000000000002E-2</c:v>
                </c:pt>
                <c:pt idx="62">
                  <c:v>0.10050000000000001</c:v>
                </c:pt>
                <c:pt idx="63">
                  <c:v>0.109</c:v>
                </c:pt>
                <c:pt idx="64">
                  <c:v>0.1575</c:v>
                </c:pt>
                <c:pt idx="65">
                  <c:v>0.14149999999999999</c:v>
                </c:pt>
                <c:pt idx="66">
                  <c:v>9.2499999999999999E-2</c:v>
                </c:pt>
                <c:pt idx="67">
                  <c:v>7.8000000000000014E-2</c:v>
                </c:pt>
                <c:pt idx="68">
                  <c:v>6.2E-2</c:v>
                </c:pt>
                <c:pt idx="69">
                  <c:v>8.5500000000000007E-2</c:v>
                </c:pt>
                <c:pt idx="70">
                  <c:v>6.3500000000000001E-2</c:v>
                </c:pt>
                <c:pt idx="71">
                  <c:v>9.1999999999999998E-2</c:v>
                </c:pt>
                <c:pt idx="72">
                  <c:v>6.1500000000000006E-2</c:v>
                </c:pt>
                <c:pt idx="73">
                  <c:v>7.3499999999999996E-2</c:v>
                </c:pt>
                <c:pt idx="74">
                  <c:v>5.7500000000000002E-2</c:v>
                </c:pt>
                <c:pt idx="75">
                  <c:v>0.127</c:v>
                </c:pt>
                <c:pt idx="76">
                  <c:v>8.6999999999999994E-2</c:v>
                </c:pt>
                <c:pt idx="77">
                  <c:v>4.5499999999999999E-2</c:v>
                </c:pt>
                <c:pt idx="78">
                  <c:v>0.10650000000000001</c:v>
                </c:pt>
                <c:pt idx="79">
                  <c:v>0.16599999999999998</c:v>
                </c:pt>
                <c:pt idx="80">
                  <c:v>0.11600000000000001</c:v>
                </c:pt>
                <c:pt idx="81">
                  <c:v>0.1</c:v>
                </c:pt>
                <c:pt idx="82">
                  <c:v>0.1135</c:v>
                </c:pt>
                <c:pt idx="83">
                  <c:v>0.14249999999999999</c:v>
                </c:pt>
                <c:pt idx="84">
                  <c:v>0.10800000000000001</c:v>
                </c:pt>
                <c:pt idx="85">
                  <c:v>5.8499999999999996E-2</c:v>
                </c:pt>
                <c:pt idx="86">
                  <c:v>5.45E-2</c:v>
                </c:pt>
                <c:pt idx="87">
                  <c:v>4.9000000000000002E-2</c:v>
                </c:pt>
                <c:pt idx="88">
                  <c:v>0.10150000000000001</c:v>
                </c:pt>
                <c:pt idx="89">
                  <c:v>6.1499999999999999E-2</c:v>
                </c:pt>
                <c:pt idx="90">
                  <c:v>1.6500000000000001E-2</c:v>
                </c:pt>
                <c:pt idx="91">
                  <c:v>6.4000000000000001E-2</c:v>
                </c:pt>
                <c:pt idx="92">
                  <c:v>4.3999999999999997E-2</c:v>
                </c:pt>
                <c:pt idx="93">
                  <c:v>8.5500000000000007E-2</c:v>
                </c:pt>
                <c:pt idx="94">
                  <c:v>0.06</c:v>
                </c:pt>
                <c:pt idx="95">
                  <c:v>4.3000000000000003E-2</c:v>
                </c:pt>
                <c:pt idx="96">
                  <c:v>-5.0000000000000044E-4</c:v>
                </c:pt>
                <c:pt idx="97">
                  <c:v>-1.0000000000000009E-3</c:v>
                </c:pt>
                <c:pt idx="98">
                  <c:v>1.3999999999999999E-2</c:v>
                </c:pt>
                <c:pt idx="99">
                  <c:v>8.9999999999999976E-3</c:v>
                </c:pt>
                <c:pt idx="100">
                  <c:v>4.4499999999999998E-2</c:v>
                </c:pt>
                <c:pt idx="101">
                  <c:v>5.0000000000000001E-3</c:v>
                </c:pt>
                <c:pt idx="102">
                  <c:v>7.6499999999999999E-2</c:v>
                </c:pt>
                <c:pt idx="103">
                  <c:v>2.4E-2</c:v>
                </c:pt>
                <c:pt idx="104">
                  <c:v>2.75E-2</c:v>
                </c:pt>
                <c:pt idx="105">
                  <c:v>0.10350000000000001</c:v>
                </c:pt>
                <c:pt idx="106">
                  <c:v>7.1000000000000008E-2</c:v>
                </c:pt>
                <c:pt idx="107">
                  <c:v>0.122</c:v>
                </c:pt>
                <c:pt idx="108">
                  <c:v>7.0000000000000007E-2</c:v>
                </c:pt>
                <c:pt idx="109">
                  <c:v>6.5500000000000003E-2</c:v>
                </c:pt>
                <c:pt idx="110">
                  <c:v>2.3E-2</c:v>
                </c:pt>
                <c:pt idx="111">
                  <c:v>3.6999999999999998E-2</c:v>
                </c:pt>
                <c:pt idx="112">
                  <c:v>-2.9999999999999992E-3</c:v>
                </c:pt>
                <c:pt idx="113">
                  <c:v>8.0999999999999989E-2</c:v>
                </c:pt>
                <c:pt idx="114">
                  <c:v>2.1500000000000002E-2</c:v>
                </c:pt>
                <c:pt idx="115">
                  <c:v>5.2999999999999999E-2</c:v>
                </c:pt>
                <c:pt idx="116">
                  <c:v>4.8999999999999995E-2</c:v>
                </c:pt>
                <c:pt idx="117">
                  <c:v>6.5000000000000002E-2</c:v>
                </c:pt>
                <c:pt idx="118">
                  <c:v>3.85E-2</c:v>
                </c:pt>
                <c:pt idx="119">
                  <c:v>0.01</c:v>
                </c:pt>
                <c:pt idx="120">
                  <c:v>6.4999999999999988E-3</c:v>
                </c:pt>
                <c:pt idx="121">
                  <c:v>4.2000000000000003E-2</c:v>
                </c:pt>
                <c:pt idx="122">
                  <c:v>2.0499999999999997E-2</c:v>
                </c:pt>
                <c:pt idx="123">
                  <c:v>5.2000000000000005E-2</c:v>
                </c:pt>
                <c:pt idx="124">
                  <c:v>3.0499999999999999E-2</c:v>
                </c:pt>
                <c:pt idx="125">
                  <c:v>2.2499999999999999E-2</c:v>
                </c:pt>
                <c:pt idx="126">
                  <c:v>5.7999999999999996E-2</c:v>
                </c:pt>
                <c:pt idx="127">
                  <c:v>4.8000000000000001E-2</c:v>
                </c:pt>
                <c:pt idx="128">
                  <c:v>-1.7500000000000002E-2</c:v>
                </c:pt>
                <c:pt idx="129">
                  <c:v>1.4999999999999999E-2</c:v>
                </c:pt>
                <c:pt idx="130">
                  <c:v>1.15E-2</c:v>
                </c:pt>
                <c:pt idx="131">
                  <c:v>2.1999999999999999E-2</c:v>
                </c:pt>
                <c:pt idx="132">
                  <c:v>7.1000000000000008E-2</c:v>
                </c:pt>
                <c:pt idx="133">
                  <c:v>6.7500000000000004E-2</c:v>
                </c:pt>
                <c:pt idx="134">
                  <c:v>7.9000000000000001E-2</c:v>
                </c:pt>
                <c:pt idx="135">
                  <c:v>6.8000000000000005E-2</c:v>
                </c:pt>
                <c:pt idx="136">
                  <c:v>5.1499999999999997E-2</c:v>
                </c:pt>
                <c:pt idx="137">
                  <c:v>5.45E-2</c:v>
                </c:pt>
                <c:pt idx="138">
                  <c:v>8.3999999999999991E-2</c:v>
                </c:pt>
                <c:pt idx="139">
                  <c:v>9.5500000000000002E-2</c:v>
                </c:pt>
                <c:pt idx="140">
                  <c:v>1.7999999999999999E-2</c:v>
                </c:pt>
                <c:pt idx="141">
                  <c:v>3.1E-2</c:v>
                </c:pt>
                <c:pt idx="142">
                  <c:v>-2.7999999999999997E-2</c:v>
                </c:pt>
                <c:pt idx="143">
                  <c:v>4.4000000000000004E-2</c:v>
                </c:pt>
                <c:pt idx="144">
                  <c:v>5.5E-2</c:v>
                </c:pt>
                <c:pt idx="145">
                  <c:v>4.8000000000000001E-2</c:v>
                </c:pt>
                <c:pt idx="146">
                  <c:v>0.02</c:v>
                </c:pt>
                <c:pt idx="147">
                  <c:v>-7.4999999999999997E-3</c:v>
                </c:pt>
                <c:pt idx="148">
                  <c:v>2.2499999999999999E-2</c:v>
                </c:pt>
                <c:pt idx="149">
                  <c:v>4.5000000000000005E-3</c:v>
                </c:pt>
                <c:pt idx="150">
                  <c:v>1.0500000000000001E-2</c:v>
                </c:pt>
                <c:pt idx="151">
                  <c:v>4.0000000000000001E-3</c:v>
                </c:pt>
                <c:pt idx="152">
                  <c:v>2.5000000000000001E-2</c:v>
                </c:pt>
                <c:pt idx="153">
                  <c:v>1.7500000000000002E-2</c:v>
                </c:pt>
                <c:pt idx="154">
                  <c:v>8.9999999999999993E-3</c:v>
                </c:pt>
                <c:pt idx="155">
                  <c:v>1.55E-2</c:v>
                </c:pt>
                <c:pt idx="156">
                  <c:v>1.9E-2</c:v>
                </c:pt>
                <c:pt idx="157">
                  <c:v>3.0499999999999999E-2</c:v>
                </c:pt>
                <c:pt idx="158">
                  <c:v>-1.4999999999999996E-3</c:v>
                </c:pt>
                <c:pt idx="159">
                  <c:v>1.15E-2</c:v>
                </c:pt>
                <c:pt idx="160">
                  <c:v>-2.5000000000000001E-3</c:v>
                </c:pt>
                <c:pt idx="161">
                  <c:v>5.0499999999999996E-2</c:v>
                </c:pt>
                <c:pt idx="162">
                  <c:v>4.4999999999999998E-2</c:v>
                </c:pt>
                <c:pt idx="163">
                  <c:v>6.0000000000000001E-3</c:v>
                </c:pt>
                <c:pt idx="164">
                  <c:v>3.6499999999999998E-2</c:v>
                </c:pt>
                <c:pt idx="165">
                  <c:v>2.0500000000000001E-2</c:v>
                </c:pt>
                <c:pt idx="166">
                  <c:v>1.8000000000000002E-2</c:v>
                </c:pt>
                <c:pt idx="167">
                  <c:v>8.5000000000000006E-3</c:v>
                </c:pt>
                <c:pt idx="168">
                  <c:v>1.4500000000000001E-2</c:v>
                </c:pt>
                <c:pt idx="169">
                  <c:v>7.4999999999999997E-3</c:v>
                </c:pt>
                <c:pt idx="170">
                  <c:v>1.7000000000000001E-2</c:v>
                </c:pt>
                <c:pt idx="171">
                  <c:v>4.5999999999999999E-2</c:v>
                </c:pt>
                <c:pt idx="172">
                  <c:v>1.0500000000000001E-2</c:v>
                </c:pt>
                <c:pt idx="173">
                  <c:v>8.5000000000000006E-3</c:v>
                </c:pt>
                <c:pt idx="174">
                  <c:v>6.0000000000000001E-3</c:v>
                </c:pt>
                <c:pt idx="175">
                  <c:v>9.4999999999999998E-3</c:v>
                </c:pt>
                <c:pt idx="176">
                  <c:v>6.0000000000000001E-3</c:v>
                </c:pt>
                <c:pt idx="177">
                  <c:v>2.75E-2</c:v>
                </c:pt>
                <c:pt idx="178">
                  <c:v>4.8500000000000001E-2</c:v>
                </c:pt>
                <c:pt idx="179">
                  <c:v>3.6999999999999998E-2</c:v>
                </c:pt>
                <c:pt idx="180">
                  <c:v>1.35E-2</c:v>
                </c:pt>
                <c:pt idx="181">
                  <c:v>4.7E-2</c:v>
                </c:pt>
                <c:pt idx="182">
                  <c:v>2.2499999999999999E-2</c:v>
                </c:pt>
                <c:pt idx="183">
                  <c:v>8.0000000000000002E-3</c:v>
                </c:pt>
                <c:pt idx="184">
                  <c:v>3.9E-2</c:v>
                </c:pt>
                <c:pt idx="185">
                  <c:v>7.4999999999999997E-3</c:v>
                </c:pt>
                <c:pt idx="186">
                  <c:v>1.5000000000000005E-3</c:v>
                </c:pt>
                <c:pt idx="187">
                  <c:v>3.5500000000000004E-2</c:v>
                </c:pt>
                <c:pt idx="188">
                  <c:v>2.2000000000000002E-2</c:v>
                </c:pt>
                <c:pt idx="189">
                  <c:v>1.8000000000000002E-2</c:v>
                </c:pt>
                <c:pt idx="190">
                  <c:v>5.1000000000000004E-2</c:v>
                </c:pt>
                <c:pt idx="191">
                  <c:v>4.8500000000000001E-2</c:v>
                </c:pt>
                <c:pt idx="192">
                  <c:v>0</c:v>
                </c:pt>
                <c:pt idx="193">
                  <c:v>1.8499999999999999E-2</c:v>
                </c:pt>
                <c:pt idx="194">
                  <c:v>8.0000000000000002E-3</c:v>
                </c:pt>
                <c:pt idx="195">
                  <c:v>1.0500000000000001E-2</c:v>
                </c:pt>
                <c:pt idx="196">
                  <c:v>-3.4999999999999996E-3</c:v>
                </c:pt>
                <c:pt idx="197">
                  <c:v>-6.5000000000000006E-3</c:v>
                </c:pt>
                <c:pt idx="198">
                  <c:v>3.0499999999999999E-2</c:v>
                </c:pt>
                <c:pt idx="199">
                  <c:v>-4.4999999999999997E-3</c:v>
                </c:pt>
                <c:pt idx="200">
                  <c:v>2.1999999999999999E-2</c:v>
                </c:pt>
                <c:pt idx="201">
                  <c:v>1.0999999999999999E-2</c:v>
                </c:pt>
                <c:pt idx="202">
                  <c:v>2.5000000000000001E-3</c:v>
                </c:pt>
                <c:pt idx="203">
                  <c:v>2.5000000000000001E-3</c:v>
                </c:pt>
                <c:pt idx="204">
                  <c:v>5.5500000000000001E-2</c:v>
                </c:pt>
                <c:pt idx="205">
                  <c:v>2.2000000000000002E-2</c:v>
                </c:pt>
                <c:pt idx="206">
                  <c:v>4.5999999999999999E-2</c:v>
                </c:pt>
                <c:pt idx="207">
                  <c:v>3.1E-2</c:v>
                </c:pt>
                <c:pt idx="208">
                  <c:v>1.0999999999999999E-2</c:v>
                </c:pt>
                <c:pt idx="209">
                  <c:v>1.4999999999999999E-2</c:v>
                </c:pt>
                <c:pt idx="210">
                  <c:v>3.6499999999999998E-2</c:v>
                </c:pt>
                <c:pt idx="211">
                  <c:v>5.1999999999999998E-2</c:v>
                </c:pt>
                <c:pt idx="212">
                  <c:v>4.1000000000000002E-2</c:v>
                </c:pt>
                <c:pt idx="213">
                  <c:v>3.2500000000000001E-2</c:v>
                </c:pt>
                <c:pt idx="214">
                  <c:v>4.3999999999999997E-2</c:v>
                </c:pt>
                <c:pt idx="215">
                  <c:v>1.0499999999999999E-2</c:v>
                </c:pt>
                <c:pt idx="216">
                  <c:v>4.5000000000000005E-3</c:v>
                </c:pt>
                <c:pt idx="217">
                  <c:v>3.3500000000000002E-2</c:v>
                </c:pt>
                <c:pt idx="218">
                  <c:v>3.5500000000000004E-2</c:v>
                </c:pt>
                <c:pt idx="219">
                  <c:v>-2E-3</c:v>
                </c:pt>
                <c:pt idx="220">
                  <c:v>1.0999999999999999E-2</c:v>
                </c:pt>
                <c:pt idx="221">
                  <c:v>2E-3</c:v>
                </c:pt>
                <c:pt idx="222">
                  <c:v>6.5000000000000006E-3</c:v>
                </c:pt>
                <c:pt idx="223">
                  <c:v>1.8000000000000002E-2</c:v>
                </c:pt>
                <c:pt idx="224">
                  <c:v>7.4999999999999997E-3</c:v>
                </c:pt>
                <c:pt idx="225">
                  <c:v>4.0000000000000001E-3</c:v>
                </c:pt>
                <c:pt idx="226">
                  <c:v>1.7999999999999999E-2</c:v>
                </c:pt>
                <c:pt idx="227">
                  <c:v>0.02</c:v>
                </c:pt>
                <c:pt idx="228">
                  <c:v>6.0000000000000001E-3</c:v>
                </c:pt>
                <c:pt idx="229">
                  <c:v>1.2500000000000001E-2</c:v>
                </c:pt>
                <c:pt idx="230">
                  <c:v>3.9E-2</c:v>
                </c:pt>
                <c:pt idx="231">
                  <c:v>2.5499999999999998E-2</c:v>
                </c:pt>
                <c:pt idx="232">
                  <c:v>1.95E-2</c:v>
                </c:pt>
                <c:pt idx="233">
                  <c:v>-2.2666666666666665E-2</c:v>
                </c:pt>
                <c:pt idx="234">
                  <c:v>-2.1600000000000001E-2</c:v>
                </c:pt>
                <c:pt idx="235">
                  <c:v>-1.1599999999999999E-2</c:v>
                </c:pt>
                <c:pt idx="236">
                  <c:v>-1.6500000000000001E-2</c:v>
                </c:pt>
                <c:pt idx="237">
                  <c:v>-3.2933333333333328E-2</c:v>
                </c:pt>
                <c:pt idx="238">
                  <c:v>-2.8333333333333318E-3</c:v>
                </c:pt>
                <c:pt idx="239">
                  <c:v>-1.1666666666666665E-2</c:v>
                </c:pt>
                <c:pt idx="240">
                  <c:v>4.6666666666666662E-3</c:v>
                </c:pt>
                <c:pt idx="241">
                  <c:v>-4.4933333333333318E-2</c:v>
                </c:pt>
                <c:pt idx="242">
                  <c:v>-5.933333333333333E-3</c:v>
                </c:pt>
                <c:pt idx="243">
                  <c:v>-3.6466666666666654E-2</c:v>
                </c:pt>
                <c:pt idx="244">
                  <c:v>-2.0966666666666668E-2</c:v>
                </c:pt>
                <c:pt idx="245">
                  <c:v>-1.7866666666666666E-2</c:v>
                </c:pt>
                <c:pt idx="246">
                  <c:v>-8.2333333333333338E-3</c:v>
                </c:pt>
                <c:pt idx="247">
                  <c:v>-1.4366666666666665E-2</c:v>
                </c:pt>
                <c:pt idx="248">
                  <c:v>-7.1999999999999946E-3</c:v>
                </c:pt>
                <c:pt idx="249">
                  <c:v>-7.1999999999999946E-3</c:v>
                </c:pt>
                <c:pt idx="250">
                  <c:v>-1.66E-2</c:v>
                </c:pt>
                <c:pt idx="251">
                  <c:v>-4.5933333333333333E-2</c:v>
                </c:pt>
                <c:pt idx="252">
                  <c:v>1.4466666666666669E-2</c:v>
                </c:pt>
                <c:pt idx="253">
                  <c:v>1.8833333333333334E-2</c:v>
                </c:pt>
                <c:pt idx="254">
                  <c:v>1.5766666666666668E-2</c:v>
                </c:pt>
                <c:pt idx="255">
                  <c:v>1.8833333333333334E-2</c:v>
                </c:pt>
                <c:pt idx="256">
                  <c:v>-2.4000000000000002E-3</c:v>
                </c:pt>
                <c:pt idx="257">
                  <c:v>-2.3633333333333336E-2</c:v>
                </c:pt>
                <c:pt idx="258">
                  <c:v>-1.2200000000000001E-2</c:v>
                </c:pt>
                <c:pt idx="259">
                  <c:v>1.14E-2</c:v>
                </c:pt>
                <c:pt idx="260">
                  <c:v>-2.1966666666666669E-2</c:v>
                </c:pt>
                <c:pt idx="261">
                  <c:v>-4.013333333333334E-2</c:v>
                </c:pt>
                <c:pt idx="262">
                  <c:v>-1.3599999999999998E-2</c:v>
                </c:pt>
                <c:pt idx="263">
                  <c:v>1.4866666666666672E-2</c:v>
                </c:pt>
                <c:pt idx="264">
                  <c:v>1.8233333333333331E-2</c:v>
                </c:pt>
                <c:pt idx="265">
                  <c:v>-1.5166666666666658E-2</c:v>
                </c:pt>
                <c:pt idx="266">
                  <c:v>1.1800000000000005E-2</c:v>
                </c:pt>
                <c:pt idx="267">
                  <c:v>-1.0600000000000002E-2</c:v>
                </c:pt>
                <c:pt idx="268">
                  <c:v>4.9333333333333312E-3</c:v>
                </c:pt>
                <c:pt idx="269">
                  <c:v>-2.7099999999999999E-2</c:v>
                </c:pt>
                <c:pt idx="270">
                  <c:v>-5.3333333333333306E-3</c:v>
                </c:pt>
                <c:pt idx="271">
                  <c:v>2.5000000000000001E-3</c:v>
                </c:pt>
                <c:pt idx="272">
                  <c:v>-3.2966666666666672E-2</c:v>
                </c:pt>
                <c:pt idx="273">
                  <c:v>-2.2566666666666665E-2</c:v>
                </c:pt>
                <c:pt idx="274">
                  <c:v>2.5499999999999995E-2</c:v>
                </c:pt>
                <c:pt idx="275">
                  <c:v>4.2433333333333337E-2</c:v>
                </c:pt>
                <c:pt idx="276">
                  <c:v>9.9666666666666688E-3</c:v>
                </c:pt>
                <c:pt idx="277">
                  <c:v>1.3666666666666667E-2</c:v>
                </c:pt>
                <c:pt idx="278">
                  <c:v>2.6999999999999993E-3</c:v>
                </c:pt>
                <c:pt idx="279">
                  <c:v>-4.6066666666666672E-2</c:v>
                </c:pt>
                <c:pt idx="280">
                  <c:v>-4.2800000000000005E-2</c:v>
                </c:pt>
                <c:pt idx="281">
                  <c:v>-5.3966666666666663E-2</c:v>
                </c:pt>
                <c:pt idx="282">
                  <c:v>-4.3166666666666673E-2</c:v>
                </c:pt>
                <c:pt idx="283">
                  <c:v>-2.6666666666666672E-2</c:v>
                </c:pt>
                <c:pt idx="284">
                  <c:v>-2.9466666666666676E-2</c:v>
                </c:pt>
                <c:pt idx="285">
                  <c:v>-5.9333333333333328E-2</c:v>
                </c:pt>
                <c:pt idx="286">
                  <c:v>-7.0433333333333334E-2</c:v>
                </c:pt>
                <c:pt idx="287">
                  <c:v>6.6000000000000034E-3</c:v>
                </c:pt>
                <c:pt idx="288">
                  <c:v>-5.7666666666666682E-3</c:v>
                </c:pt>
                <c:pt idx="289">
                  <c:v>-5.2999999999999999E-2</c:v>
                </c:pt>
                <c:pt idx="290">
                  <c:v>0.03</c:v>
                </c:pt>
                <c:pt idx="291">
                  <c:v>2.3E-2</c:v>
                </c:pt>
                <c:pt idx="292">
                  <c:v>-5.0000000000000001E-3</c:v>
                </c:pt>
                <c:pt idx="293">
                  <c:v>-3.2500000000000001E-2</c:v>
                </c:pt>
                <c:pt idx="294">
                  <c:v>-2.5000000000000001E-3</c:v>
                </c:pt>
                <c:pt idx="295">
                  <c:v>-2.0499999999999997E-2</c:v>
                </c:pt>
                <c:pt idx="296">
                  <c:v>-2.1000000000000001E-2</c:v>
                </c:pt>
                <c:pt idx="297">
                  <c:v>-1.3500000000000002E-2</c:v>
                </c:pt>
                <c:pt idx="298">
                  <c:v>-2.75E-2</c:v>
                </c:pt>
                <c:pt idx="299">
                  <c:v>2.5500000000000002E-2</c:v>
                </c:pt>
                <c:pt idx="300">
                  <c:v>0.02</c:v>
                </c:pt>
                <c:pt idx="301">
                  <c:v>-1.9E-2</c:v>
                </c:pt>
                <c:pt idx="302">
                  <c:v>1.15E-2</c:v>
                </c:pt>
                <c:pt idx="303">
                  <c:v>-4.5000000000000005E-3</c:v>
                </c:pt>
                <c:pt idx="304">
                  <c:v>-7.0000000000000001E-3</c:v>
                </c:pt>
                <c:pt idx="305">
                  <c:v>-1.6500000000000001E-2</c:v>
                </c:pt>
                <c:pt idx="306">
                  <c:v>-1.0499999999999999E-2</c:v>
                </c:pt>
                <c:pt idx="307">
                  <c:v>-1.7500000000000002E-2</c:v>
                </c:pt>
                <c:pt idx="308">
                  <c:v>-7.9999999999999984E-3</c:v>
                </c:pt>
                <c:pt idx="309">
                  <c:v>2.0999999999999998E-2</c:v>
                </c:pt>
                <c:pt idx="310">
                  <c:v>-1.4500000000000001E-2</c:v>
                </c:pt>
                <c:pt idx="311">
                  <c:v>-1.6500000000000001E-2</c:v>
                </c:pt>
                <c:pt idx="312">
                  <c:v>-1.9E-2</c:v>
                </c:pt>
                <c:pt idx="313">
                  <c:v>-1.55E-2</c:v>
                </c:pt>
                <c:pt idx="314">
                  <c:v>-1.9E-2</c:v>
                </c:pt>
                <c:pt idx="315">
                  <c:v>2.5000000000000001E-3</c:v>
                </c:pt>
                <c:pt idx="316">
                  <c:v>2.35E-2</c:v>
                </c:pt>
                <c:pt idx="317">
                  <c:v>1.2E-2</c:v>
                </c:pt>
                <c:pt idx="318">
                  <c:v>-1.15E-2</c:v>
                </c:pt>
                <c:pt idx="319">
                  <c:v>2.1999999999999999E-2</c:v>
                </c:pt>
                <c:pt idx="320">
                  <c:v>-2.5000000000000001E-3</c:v>
                </c:pt>
                <c:pt idx="321">
                  <c:v>-1.7000000000000001E-2</c:v>
                </c:pt>
                <c:pt idx="322">
                  <c:v>1.4E-2</c:v>
                </c:pt>
                <c:pt idx="323">
                  <c:v>-2.35E-2</c:v>
                </c:pt>
                <c:pt idx="324">
                  <c:v>1.0499999999999999E-2</c:v>
                </c:pt>
                <c:pt idx="325">
                  <c:v>1.0499999999999999E-2</c:v>
                </c:pt>
                <c:pt idx="326">
                  <c:v>-3.0000000000000009E-3</c:v>
                </c:pt>
                <c:pt idx="327">
                  <c:v>-7.0000000000000001E-3</c:v>
                </c:pt>
                <c:pt idx="328">
                  <c:v>2.6000000000000002E-2</c:v>
                </c:pt>
                <c:pt idx="329">
                  <c:v>2.35E-2</c:v>
                </c:pt>
                <c:pt idx="330">
                  <c:v>-2.5000000000000001E-2</c:v>
                </c:pt>
                <c:pt idx="331">
                  <c:v>-5.4999999999999997E-3</c:v>
                </c:pt>
                <c:pt idx="332">
                  <c:v>-6.5000000000000006E-3</c:v>
                </c:pt>
                <c:pt idx="333">
                  <c:v>-1.7000000000000001E-2</c:v>
                </c:pt>
                <c:pt idx="334">
                  <c:v>-1.4500000000000001E-2</c:v>
                </c:pt>
                <c:pt idx="335">
                  <c:v>-2.8499999999999998E-2</c:v>
                </c:pt>
                <c:pt idx="336">
                  <c:v>-3.15E-2</c:v>
                </c:pt>
                <c:pt idx="337">
                  <c:v>5.4999999999999997E-3</c:v>
                </c:pt>
                <c:pt idx="338">
                  <c:v>-2.9500000000000002E-2</c:v>
                </c:pt>
                <c:pt idx="339">
                  <c:v>-2.9999999999999996E-3</c:v>
                </c:pt>
                <c:pt idx="340">
                  <c:v>2.75E-2</c:v>
                </c:pt>
                <c:pt idx="341">
                  <c:v>2.75E-2</c:v>
                </c:pt>
                <c:pt idx="342">
                  <c:v>2.8500000000000001E-2</c:v>
                </c:pt>
                <c:pt idx="343">
                  <c:v>-5.0000000000000001E-3</c:v>
                </c:pt>
                <c:pt idx="344">
                  <c:v>7.1000000000000008E-2</c:v>
                </c:pt>
                <c:pt idx="345">
                  <c:v>5.6000000000000001E-2</c:v>
                </c:pt>
                <c:pt idx="346">
                  <c:v>3.5999999999999997E-2</c:v>
                </c:pt>
                <c:pt idx="347">
                  <c:v>0.04</c:v>
                </c:pt>
                <c:pt idx="348">
                  <c:v>6.1499999999999999E-2</c:v>
                </c:pt>
                <c:pt idx="349">
                  <c:v>7.6999999999999999E-2</c:v>
                </c:pt>
                <c:pt idx="350">
                  <c:v>1.4E-2</c:v>
                </c:pt>
                <c:pt idx="351">
                  <c:v>5.7500000000000002E-2</c:v>
                </c:pt>
                <c:pt idx="352">
                  <c:v>6.9000000000000006E-2</c:v>
                </c:pt>
                <c:pt idx="353">
                  <c:v>3.5499999999999997E-2</c:v>
                </c:pt>
                <c:pt idx="354">
                  <c:v>2.9499999999999998E-2</c:v>
                </c:pt>
                <c:pt idx="355">
                  <c:v>5.8499999999999996E-2</c:v>
                </c:pt>
                <c:pt idx="356">
                  <c:v>6.0499999999999998E-2</c:v>
                </c:pt>
                <c:pt idx="357">
                  <c:v>2.3E-2</c:v>
                </c:pt>
                <c:pt idx="358">
                  <c:v>3.6000000000000004E-2</c:v>
                </c:pt>
                <c:pt idx="359">
                  <c:v>2.7E-2</c:v>
                </c:pt>
                <c:pt idx="360">
                  <c:v>3.15E-2</c:v>
                </c:pt>
                <c:pt idx="361">
                  <c:v>4.2999999999999997E-2</c:v>
                </c:pt>
                <c:pt idx="362">
                  <c:v>3.2500000000000001E-2</c:v>
                </c:pt>
                <c:pt idx="363">
                  <c:v>2.8999999999999998E-2</c:v>
                </c:pt>
                <c:pt idx="364">
                  <c:v>-9.0000000000000011E-3</c:v>
                </c:pt>
                <c:pt idx="365">
                  <c:v>4.4999999999999998E-2</c:v>
                </c:pt>
                <c:pt idx="366">
                  <c:v>3.1E-2</c:v>
                </c:pt>
                <c:pt idx="367">
                  <c:v>3.7499999999999999E-2</c:v>
                </c:pt>
                <c:pt idx="368">
                  <c:v>6.4000000000000001E-2</c:v>
                </c:pt>
                <c:pt idx="369">
                  <c:v>5.0499999999999996E-2</c:v>
                </c:pt>
                <c:pt idx="370">
                  <c:v>4.4499999999999998E-2</c:v>
                </c:pt>
                <c:pt idx="371">
                  <c:v>4.8000000000000001E-2</c:v>
                </c:pt>
                <c:pt idx="372">
                  <c:v>4.65E-2</c:v>
                </c:pt>
                <c:pt idx="373">
                  <c:v>6.1499999999999999E-2</c:v>
                </c:pt>
                <c:pt idx="374">
                  <c:v>4.1499999999999995E-2</c:v>
                </c:pt>
                <c:pt idx="375">
                  <c:v>5.8000000000000003E-2</c:v>
                </c:pt>
                <c:pt idx="376">
                  <c:v>2.8000000000000001E-2</c:v>
                </c:pt>
                <c:pt idx="377">
                  <c:v>3.6500000000000005E-2</c:v>
                </c:pt>
                <c:pt idx="378">
                  <c:v>2.0499999999999997E-2</c:v>
                </c:pt>
                <c:pt idx="379">
                  <c:v>7.5499999999999998E-2</c:v>
                </c:pt>
                <c:pt idx="380">
                  <c:v>7.0000000000000007E-2</c:v>
                </c:pt>
                <c:pt idx="381">
                  <c:v>3.1E-2</c:v>
                </c:pt>
                <c:pt idx="382">
                  <c:v>6.1499999999999999E-2</c:v>
                </c:pt>
                <c:pt idx="383">
                  <c:v>4.5499999999999999E-2</c:v>
                </c:pt>
                <c:pt idx="384">
                  <c:v>4.2999999999999997E-2</c:v>
                </c:pt>
                <c:pt idx="385">
                  <c:v>3.95E-2</c:v>
                </c:pt>
                <c:pt idx="386">
                  <c:v>3.2500000000000001E-2</c:v>
                </c:pt>
                <c:pt idx="387">
                  <c:v>-0.02</c:v>
                </c:pt>
                <c:pt idx="388">
                  <c:v>4.2000000000000003E-2</c:v>
                </c:pt>
                <c:pt idx="389">
                  <c:v>7.1000000000000008E-2</c:v>
                </c:pt>
                <c:pt idx="390">
                  <c:v>1.0500000000000001E-2</c:v>
                </c:pt>
                <c:pt idx="391">
                  <c:v>8.5000000000000006E-3</c:v>
                </c:pt>
                <c:pt idx="392">
                  <c:v>6.0000000000000001E-3</c:v>
                </c:pt>
                <c:pt idx="393">
                  <c:v>9.4999999999999998E-3</c:v>
                </c:pt>
                <c:pt idx="394">
                  <c:v>2.75E-2</c:v>
                </c:pt>
                <c:pt idx="395">
                  <c:v>4.8500000000000001E-2</c:v>
                </c:pt>
                <c:pt idx="396">
                  <c:v>3.6999999999999998E-2</c:v>
                </c:pt>
                <c:pt idx="397">
                  <c:v>1.35E-2</c:v>
                </c:pt>
                <c:pt idx="398">
                  <c:v>4.7E-2</c:v>
                </c:pt>
                <c:pt idx="399">
                  <c:v>6.5000000000000002E-2</c:v>
                </c:pt>
                <c:pt idx="400">
                  <c:v>3.85E-2</c:v>
                </c:pt>
                <c:pt idx="401">
                  <c:v>0.01</c:v>
                </c:pt>
                <c:pt idx="402">
                  <c:v>3.15E-2</c:v>
                </c:pt>
                <c:pt idx="403">
                  <c:v>0.04</c:v>
                </c:pt>
                <c:pt idx="404">
                  <c:v>1.2999999999999999E-2</c:v>
                </c:pt>
              </c:numCache>
            </c:numRef>
          </c:yVal>
        </c:ser>
        <c:ser>
          <c:idx val="2"/>
          <c:order val="2"/>
          <c:tx>
            <c:v>AVG I BNN</c:v>
          </c:tx>
          <c:spPr>
            <a:ln w="28575">
              <a:noFill/>
            </a:ln>
          </c:spPr>
          <c:marker>
            <c:symbol val="dot"/>
            <c:size val="3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Computing!$AT$1111:$AT$2112</c:f>
              <c:numCache>
                <c:formatCode>General</c:formatCode>
                <c:ptCount val="1002"/>
                <c:pt idx="0">
                  <c:v>3002</c:v>
                </c:pt>
                <c:pt idx="1">
                  <c:v>3002</c:v>
                </c:pt>
                <c:pt idx="2">
                  <c:v>3002</c:v>
                </c:pt>
                <c:pt idx="3">
                  <c:v>3002</c:v>
                </c:pt>
                <c:pt idx="4">
                  <c:v>3003</c:v>
                </c:pt>
                <c:pt idx="5">
                  <c:v>3003</c:v>
                </c:pt>
                <c:pt idx="6">
                  <c:v>3003</c:v>
                </c:pt>
                <c:pt idx="7">
                  <c:v>3003</c:v>
                </c:pt>
                <c:pt idx="8">
                  <c:v>3005</c:v>
                </c:pt>
                <c:pt idx="9">
                  <c:v>3005</c:v>
                </c:pt>
                <c:pt idx="10">
                  <c:v>3005</c:v>
                </c:pt>
                <c:pt idx="11">
                  <c:v>3005</c:v>
                </c:pt>
                <c:pt idx="12">
                  <c:v>3006</c:v>
                </c:pt>
                <c:pt idx="13">
                  <c:v>3006</c:v>
                </c:pt>
                <c:pt idx="14">
                  <c:v>3006</c:v>
                </c:pt>
                <c:pt idx="15">
                  <c:v>3006</c:v>
                </c:pt>
                <c:pt idx="16">
                  <c:v>3007</c:v>
                </c:pt>
                <c:pt idx="17">
                  <c:v>3007</c:v>
                </c:pt>
                <c:pt idx="18">
                  <c:v>3007</c:v>
                </c:pt>
                <c:pt idx="19">
                  <c:v>3007</c:v>
                </c:pt>
                <c:pt idx="20">
                  <c:v>3008</c:v>
                </c:pt>
                <c:pt idx="21">
                  <c:v>3008</c:v>
                </c:pt>
                <c:pt idx="22">
                  <c:v>3008</c:v>
                </c:pt>
                <c:pt idx="23">
                  <c:v>3008</c:v>
                </c:pt>
                <c:pt idx="24">
                  <c:v>3009</c:v>
                </c:pt>
                <c:pt idx="25">
                  <c:v>3009</c:v>
                </c:pt>
                <c:pt idx="26">
                  <c:v>3009</c:v>
                </c:pt>
                <c:pt idx="27">
                  <c:v>3009</c:v>
                </c:pt>
                <c:pt idx="28">
                  <c:v>3010</c:v>
                </c:pt>
                <c:pt idx="29">
                  <c:v>3010</c:v>
                </c:pt>
                <c:pt idx="30">
                  <c:v>3010</c:v>
                </c:pt>
                <c:pt idx="31">
                  <c:v>3010</c:v>
                </c:pt>
                <c:pt idx="32">
                  <c:v>3011</c:v>
                </c:pt>
                <c:pt idx="33">
                  <c:v>3011</c:v>
                </c:pt>
                <c:pt idx="34">
                  <c:v>3011</c:v>
                </c:pt>
                <c:pt idx="35">
                  <c:v>3011</c:v>
                </c:pt>
                <c:pt idx="36">
                  <c:v>3012</c:v>
                </c:pt>
                <c:pt idx="37">
                  <c:v>3012</c:v>
                </c:pt>
                <c:pt idx="38">
                  <c:v>3012</c:v>
                </c:pt>
                <c:pt idx="39">
                  <c:v>3012</c:v>
                </c:pt>
                <c:pt idx="40">
                  <c:v>3013</c:v>
                </c:pt>
                <c:pt idx="41">
                  <c:v>3013</c:v>
                </c:pt>
                <c:pt idx="42">
                  <c:v>3013</c:v>
                </c:pt>
                <c:pt idx="43">
                  <c:v>3013</c:v>
                </c:pt>
                <c:pt idx="44">
                  <c:v>3014</c:v>
                </c:pt>
                <c:pt idx="45">
                  <c:v>3014</c:v>
                </c:pt>
                <c:pt idx="46">
                  <c:v>3014</c:v>
                </c:pt>
                <c:pt idx="47">
                  <c:v>3014</c:v>
                </c:pt>
                <c:pt idx="48">
                  <c:v>3015</c:v>
                </c:pt>
                <c:pt idx="49">
                  <c:v>3015</c:v>
                </c:pt>
                <c:pt idx="50">
                  <c:v>3015</c:v>
                </c:pt>
                <c:pt idx="51">
                  <c:v>3015</c:v>
                </c:pt>
                <c:pt idx="52">
                  <c:v>3016</c:v>
                </c:pt>
                <c:pt idx="53">
                  <c:v>3016</c:v>
                </c:pt>
                <c:pt idx="54">
                  <c:v>3016</c:v>
                </c:pt>
                <c:pt idx="55">
                  <c:v>3016</c:v>
                </c:pt>
                <c:pt idx="56">
                  <c:v>3017</c:v>
                </c:pt>
                <c:pt idx="57">
                  <c:v>3017</c:v>
                </c:pt>
                <c:pt idx="58">
                  <c:v>3017</c:v>
                </c:pt>
                <c:pt idx="59">
                  <c:v>3017</c:v>
                </c:pt>
                <c:pt idx="60">
                  <c:v>3018</c:v>
                </c:pt>
                <c:pt idx="61">
                  <c:v>3018</c:v>
                </c:pt>
                <c:pt idx="62">
                  <c:v>3018</c:v>
                </c:pt>
                <c:pt idx="63">
                  <c:v>3018</c:v>
                </c:pt>
                <c:pt idx="64">
                  <c:v>3019</c:v>
                </c:pt>
                <c:pt idx="65">
                  <c:v>3019</c:v>
                </c:pt>
                <c:pt idx="66">
                  <c:v>3019</c:v>
                </c:pt>
                <c:pt idx="67">
                  <c:v>3019</c:v>
                </c:pt>
                <c:pt idx="68">
                  <c:v>3020</c:v>
                </c:pt>
                <c:pt idx="69">
                  <c:v>3020</c:v>
                </c:pt>
                <c:pt idx="70">
                  <c:v>3020</c:v>
                </c:pt>
                <c:pt idx="71">
                  <c:v>3020</c:v>
                </c:pt>
                <c:pt idx="72">
                  <c:v>3021</c:v>
                </c:pt>
                <c:pt idx="73">
                  <c:v>3021</c:v>
                </c:pt>
                <c:pt idx="74">
                  <c:v>3021</c:v>
                </c:pt>
                <c:pt idx="75">
                  <c:v>3021</c:v>
                </c:pt>
                <c:pt idx="76">
                  <c:v>3022</c:v>
                </c:pt>
                <c:pt idx="77">
                  <c:v>3022</c:v>
                </c:pt>
                <c:pt idx="78">
                  <c:v>3022</c:v>
                </c:pt>
                <c:pt idx="79">
                  <c:v>3022</c:v>
                </c:pt>
                <c:pt idx="80">
                  <c:v>3023</c:v>
                </c:pt>
                <c:pt idx="81">
                  <c:v>3023</c:v>
                </c:pt>
                <c:pt idx="82">
                  <c:v>3023</c:v>
                </c:pt>
                <c:pt idx="83">
                  <c:v>3023</c:v>
                </c:pt>
                <c:pt idx="84">
                  <c:v>3024</c:v>
                </c:pt>
                <c:pt idx="85">
                  <c:v>3024</c:v>
                </c:pt>
                <c:pt idx="86">
                  <c:v>3024</c:v>
                </c:pt>
                <c:pt idx="87">
                  <c:v>3024</c:v>
                </c:pt>
                <c:pt idx="88">
                  <c:v>3025</c:v>
                </c:pt>
                <c:pt idx="89">
                  <c:v>3025</c:v>
                </c:pt>
                <c:pt idx="90">
                  <c:v>3025</c:v>
                </c:pt>
                <c:pt idx="91">
                  <c:v>3025</c:v>
                </c:pt>
                <c:pt idx="92">
                  <c:v>3026</c:v>
                </c:pt>
                <c:pt idx="93">
                  <c:v>3026</c:v>
                </c:pt>
                <c:pt idx="94">
                  <c:v>3026</c:v>
                </c:pt>
                <c:pt idx="95">
                  <c:v>3026</c:v>
                </c:pt>
                <c:pt idx="96">
                  <c:v>3027</c:v>
                </c:pt>
                <c:pt idx="97">
                  <c:v>3027</c:v>
                </c:pt>
                <c:pt idx="98">
                  <c:v>3027</c:v>
                </c:pt>
                <c:pt idx="99">
                  <c:v>3027</c:v>
                </c:pt>
                <c:pt idx="100">
                  <c:v>3028</c:v>
                </c:pt>
                <c:pt idx="101">
                  <c:v>3028</c:v>
                </c:pt>
                <c:pt idx="102">
                  <c:v>3028</c:v>
                </c:pt>
                <c:pt idx="103">
                  <c:v>3028</c:v>
                </c:pt>
                <c:pt idx="104">
                  <c:v>3029</c:v>
                </c:pt>
                <c:pt idx="105">
                  <c:v>3029</c:v>
                </c:pt>
                <c:pt idx="106">
                  <c:v>3029</c:v>
                </c:pt>
                <c:pt idx="107">
                  <c:v>3029</c:v>
                </c:pt>
                <c:pt idx="108">
                  <c:v>3030</c:v>
                </c:pt>
                <c:pt idx="109">
                  <c:v>3030</c:v>
                </c:pt>
                <c:pt idx="110">
                  <c:v>3030</c:v>
                </c:pt>
                <c:pt idx="111">
                  <c:v>3030</c:v>
                </c:pt>
                <c:pt idx="112">
                  <c:v>3031</c:v>
                </c:pt>
                <c:pt idx="113">
                  <c:v>3031</c:v>
                </c:pt>
                <c:pt idx="114">
                  <c:v>3031</c:v>
                </c:pt>
                <c:pt idx="115">
                  <c:v>3031</c:v>
                </c:pt>
                <c:pt idx="116">
                  <c:v>3032</c:v>
                </c:pt>
                <c:pt idx="117">
                  <c:v>3032</c:v>
                </c:pt>
                <c:pt idx="118">
                  <c:v>3032</c:v>
                </c:pt>
                <c:pt idx="119">
                  <c:v>3032</c:v>
                </c:pt>
                <c:pt idx="120">
                  <c:v>3033</c:v>
                </c:pt>
                <c:pt idx="121">
                  <c:v>3033</c:v>
                </c:pt>
                <c:pt idx="122">
                  <c:v>3033</c:v>
                </c:pt>
                <c:pt idx="123">
                  <c:v>3033</c:v>
                </c:pt>
                <c:pt idx="124">
                  <c:v>3034</c:v>
                </c:pt>
                <c:pt idx="125">
                  <c:v>3034</c:v>
                </c:pt>
                <c:pt idx="126">
                  <c:v>3034</c:v>
                </c:pt>
                <c:pt idx="127">
                  <c:v>3034</c:v>
                </c:pt>
                <c:pt idx="128">
                  <c:v>3035</c:v>
                </c:pt>
                <c:pt idx="129">
                  <c:v>3035</c:v>
                </c:pt>
                <c:pt idx="130">
                  <c:v>3035</c:v>
                </c:pt>
                <c:pt idx="131">
                  <c:v>3035</c:v>
                </c:pt>
                <c:pt idx="132">
                  <c:v>3036</c:v>
                </c:pt>
                <c:pt idx="133">
                  <c:v>3036</c:v>
                </c:pt>
                <c:pt idx="134">
                  <c:v>3036</c:v>
                </c:pt>
                <c:pt idx="135">
                  <c:v>3036</c:v>
                </c:pt>
                <c:pt idx="136">
                  <c:v>3037</c:v>
                </c:pt>
                <c:pt idx="137">
                  <c:v>3037</c:v>
                </c:pt>
                <c:pt idx="138">
                  <c:v>3037</c:v>
                </c:pt>
                <c:pt idx="139">
                  <c:v>3037</c:v>
                </c:pt>
                <c:pt idx="140">
                  <c:v>3038</c:v>
                </c:pt>
                <c:pt idx="141">
                  <c:v>3038</c:v>
                </c:pt>
                <c:pt idx="142">
                  <c:v>3038</c:v>
                </c:pt>
                <c:pt idx="143">
                  <c:v>3038</c:v>
                </c:pt>
                <c:pt idx="144">
                  <c:v>3039</c:v>
                </c:pt>
                <c:pt idx="145">
                  <c:v>3039</c:v>
                </c:pt>
                <c:pt idx="146">
                  <c:v>3039</c:v>
                </c:pt>
                <c:pt idx="147">
                  <c:v>3039</c:v>
                </c:pt>
                <c:pt idx="148">
                  <c:v>3040</c:v>
                </c:pt>
                <c:pt idx="149">
                  <c:v>3040</c:v>
                </c:pt>
                <c:pt idx="150">
                  <c:v>3040</c:v>
                </c:pt>
                <c:pt idx="151">
                  <c:v>3040</c:v>
                </c:pt>
                <c:pt idx="152">
                  <c:v>3041</c:v>
                </c:pt>
                <c:pt idx="153">
                  <c:v>3041</c:v>
                </c:pt>
                <c:pt idx="154">
                  <c:v>3041</c:v>
                </c:pt>
                <c:pt idx="155">
                  <c:v>3041</c:v>
                </c:pt>
                <c:pt idx="156">
                  <c:v>3042</c:v>
                </c:pt>
                <c:pt idx="157">
                  <c:v>3042</c:v>
                </c:pt>
                <c:pt idx="158">
                  <c:v>3042</c:v>
                </c:pt>
                <c:pt idx="159">
                  <c:v>3042</c:v>
                </c:pt>
                <c:pt idx="160">
                  <c:v>3043</c:v>
                </c:pt>
                <c:pt idx="161">
                  <c:v>3043</c:v>
                </c:pt>
                <c:pt idx="162">
                  <c:v>3043</c:v>
                </c:pt>
                <c:pt idx="163">
                  <c:v>3043</c:v>
                </c:pt>
                <c:pt idx="164">
                  <c:v>3044</c:v>
                </c:pt>
                <c:pt idx="165">
                  <c:v>3044</c:v>
                </c:pt>
                <c:pt idx="166">
                  <c:v>3044</c:v>
                </c:pt>
                <c:pt idx="167">
                  <c:v>3044</c:v>
                </c:pt>
                <c:pt idx="168">
                  <c:v>3045</c:v>
                </c:pt>
                <c:pt idx="169">
                  <c:v>3045</c:v>
                </c:pt>
                <c:pt idx="170">
                  <c:v>3045</c:v>
                </c:pt>
                <c:pt idx="171">
                  <c:v>3045</c:v>
                </c:pt>
                <c:pt idx="172">
                  <c:v>3046</c:v>
                </c:pt>
                <c:pt idx="173">
                  <c:v>3046</c:v>
                </c:pt>
                <c:pt idx="174">
                  <c:v>3046</c:v>
                </c:pt>
                <c:pt idx="175">
                  <c:v>3046</c:v>
                </c:pt>
                <c:pt idx="176">
                  <c:v>3047</c:v>
                </c:pt>
                <c:pt idx="177">
                  <c:v>3047</c:v>
                </c:pt>
                <c:pt idx="178">
                  <c:v>3047</c:v>
                </c:pt>
                <c:pt idx="179">
                  <c:v>3047</c:v>
                </c:pt>
                <c:pt idx="180">
                  <c:v>3048</c:v>
                </c:pt>
                <c:pt idx="181">
                  <c:v>3048</c:v>
                </c:pt>
                <c:pt idx="182">
                  <c:v>3048</c:v>
                </c:pt>
                <c:pt idx="183">
                  <c:v>3048</c:v>
                </c:pt>
                <c:pt idx="184">
                  <c:v>3049</c:v>
                </c:pt>
                <c:pt idx="185">
                  <c:v>3049</c:v>
                </c:pt>
                <c:pt idx="186">
                  <c:v>3049</c:v>
                </c:pt>
                <c:pt idx="187">
                  <c:v>3049</c:v>
                </c:pt>
                <c:pt idx="188">
                  <c:v>3050</c:v>
                </c:pt>
                <c:pt idx="189">
                  <c:v>3050</c:v>
                </c:pt>
                <c:pt idx="190">
                  <c:v>3050</c:v>
                </c:pt>
                <c:pt idx="191">
                  <c:v>3050</c:v>
                </c:pt>
                <c:pt idx="192">
                  <c:v>3051</c:v>
                </c:pt>
                <c:pt idx="193">
                  <c:v>3051</c:v>
                </c:pt>
                <c:pt idx="194">
                  <c:v>3051</c:v>
                </c:pt>
                <c:pt idx="195">
                  <c:v>3051</c:v>
                </c:pt>
                <c:pt idx="196">
                  <c:v>3052</c:v>
                </c:pt>
                <c:pt idx="197">
                  <c:v>3052</c:v>
                </c:pt>
                <c:pt idx="198">
                  <c:v>3052</c:v>
                </c:pt>
                <c:pt idx="199">
                  <c:v>3052</c:v>
                </c:pt>
                <c:pt idx="200">
                  <c:v>3053</c:v>
                </c:pt>
                <c:pt idx="201">
                  <c:v>3053</c:v>
                </c:pt>
                <c:pt idx="202">
                  <c:v>3053</c:v>
                </c:pt>
                <c:pt idx="203">
                  <c:v>3053</c:v>
                </c:pt>
                <c:pt idx="204">
                  <c:v>3054</c:v>
                </c:pt>
                <c:pt idx="205">
                  <c:v>3054</c:v>
                </c:pt>
                <c:pt idx="206">
                  <c:v>3054</c:v>
                </c:pt>
                <c:pt idx="207">
                  <c:v>3054</c:v>
                </c:pt>
                <c:pt idx="208">
                  <c:v>3055</c:v>
                </c:pt>
                <c:pt idx="209">
                  <c:v>3055</c:v>
                </c:pt>
                <c:pt idx="210">
                  <c:v>3055</c:v>
                </c:pt>
                <c:pt idx="211">
                  <c:v>3055</c:v>
                </c:pt>
                <c:pt idx="212">
                  <c:v>3056</c:v>
                </c:pt>
                <c:pt idx="213">
                  <c:v>3056</c:v>
                </c:pt>
                <c:pt idx="214">
                  <c:v>3056</c:v>
                </c:pt>
                <c:pt idx="215">
                  <c:v>3056</c:v>
                </c:pt>
                <c:pt idx="216">
                  <c:v>3057</c:v>
                </c:pt>
                <c:pt idx="217">
                  <c:v>3057</c:v>
                </c:pt>
                <c:pt idx="218">
                  <c:v>3057</c:v>
                </c:pt>
                <c:pt idx="219">
                  <c:v>3057</c:v>
                </c:pt>
                <c:pt idx="220">
                  <c:v>3058</c:v>
                </c:pt>
                <c:pt idx="221">
                  <c:v>3058</c:v>
                </c:pt>
                <c:pt idx="222">
                  <c:v>3058</c:v>
                </c:pt>
                <c:pt idx="223">
                  <c:v>3058</c:v>
                </c:pt>
                <c:pt idx="224">
                  <c:v>3059</c:v>
                </c:pt>
                <c:pt idx="225">
                  <c:v>3059</c:v>
                </c:pt>
                <c:pt idx="226">
                  <c:v>3059</c:v>
                </c:pt>
                <c:pt idx="227">
                  <c:v>3059</c:v>
                </c:pt>
                <c:pt idx="228">
                  <c:v>3060</c:v>
                </c:pt>
                <c:pt idx="229">
                  <c:v>3060</c:v>
                </c:pt>
                <c:pt idx="230">
                  <c:v>3060</c:v>
                </c:pt>
                <c:pt idx="231">
                  <c:v>3060</c:v>
                </c:pt>
                <c:pt idx="232">
                  <c:v>3061</c:v>
                </c:pt>
                <c:pt idx="233">
                  <c:v>3061</c:v>
                </c:pt>
                <c:pt idx="234">
                  <c:v>3061</c:v>
                </c:pt>
                <c:pt idx="235">
                  <c:v>3061</c:v>
                </c:pt>
                <c:pt idx="236">
                  <c:v>3062</c:v>
                </c:pt>
                <c:pt idx="237">
                  <c:v>3062</c:v>
                </c:pt>
                <c:pt idx="238">
                  <c:v>3062</c:v>
                </c:pt>
                <c:pt idx="239">
                  <c:v>3062</c:v>
                </c:pt>
                <c:pt idx="240">
                  <c:v>3063</c:v>
                </c:pt>
                <c:pt idx="241">
                  <c:v>3063</c:v>
                </c:pt>
                <c:pt idx="242">
                  <c:v>3063</c:v>
                </c:pt>
                <c:pt idx="243">
                  <c:v>3063</c:v>
                </c:pt>
                <c:pt idx="244">
                  <c:v>3064</c:v>
                </c:pt>
                <c:pt idx="245">
                  <c:v>3064</c:v>
                </c:pt>
                <c:pt idx="246">
                  <c:v>3064</c:v>
                </c:pt>
                <c:pt idx="247">
                  <c:v>3064</c:v>
                </c:pt>
                <c:pt idx="248">
                  <c:v>3065</c:v>
                </c:pt>
                <c:pt idx="249">
                  <c:v>3065</c:v>
                </c:pt>
                <c:pt idx="250">
                  <c:v>3065</c:v>
                </c:pt>
                <c:pt idx="251">
                  <c:v>3065</c:v>
                </c:pt>
                <c:pt idx="252">
                  <c:v>3066</c:v>
                </c:pt>
                <c:pt idx="253">
                  <c:v>3066</c:v>
                </c:pt>
                <c:pt idx="254">
                  <c:v>3066</c:v>
                </c:pt>
                <c:pt idx="255">
                  <c:v>3066</c:v>
                </c:pt>
                <c:pt idx="256">
                  <c:v>3067</c:v>
                </c:pt>
                <c:pt idx="257">
                  <c:v>3067</c:v>
                </c:pt>
                <c:pt idx="258">
                  <c:v>3067</c:v>
                </c:pt>
                <c:pt idx="259">
                  <c:v>3067</c:v>
                </c:pt>
                <c:pt idx="260">
                  <c:v>3068</c:v>
                </c:pt>
                <c:pt idx="261">
                  <c:v>3068</c:v>
                </c:pt>
                <c:pt idx="262">
                  <c:v>3068</c:v>
                </c:pt>
                <c:pt idx="263">
                  <c:v>3068</c:v>
                </c:pt>
                <c:pt idx="264">
                  <c:v>3069</c:v>
                </c:pt>
                <c:pt idx="265">
                  <c:v>3069</c:v>
                </c:pt>
                <c:pt idx="266">
                  <c:v>3069</c:v>
                </c:pt>
                <c:pt idx="267">
                  <c:v>3069</c:v>
                </c:pt>
                <c:pt idx="268">
                  <c:v>3070</c:v>
                </c:pt>
                <c:pt idx="269">
                  <c:v>3070</c:v>
                </c:pt>
                <c:pt idx="270">
                  <c:v>3070</c:v>
                </c:pt>
                <c:pt idx="271">
                  <c:v>3070</c:v>
                </c:pt>
                <c:pt idx="272">
                  <c:v>3071</c:v>
                </c:pt>
                <c:pt idx="273">
                  <c:v>3071</c:v>
                </c:pt>
                <c:pt idx="274">
                  <c:v>3071</c:v>
                </c:pt>
                <c:pt idx="275">
                  <c:v>3071</c:v>
                </c:pt>
                <c:pt idx="276">
                  <c:v>3072</c:v>
                </c:pt>
                <c:pt idx="277">
                  <c:v>3072</c:v>
                </c:pt>
                <c:pt idx="278">
                  <c:v>3072</c:v>
                </c:pt>
                <c:pt idx="279">
                  <c:v>3072</c:v>
                </c:pt>
                <c:pt idx="280">
                  <c:v>3073</c:v>
                </c:pt>
                <c:pt idx="281">
                  <c:v>3073</c:v>
                </c:pt>
                <c:pt idx="282">
                  <c:v>3073</c:v>
                </c:pt>
                <c:pt idx="283">
                  <c:v>3073</c:v>
                </c:pt>
                <c:pt idx="284">
                  <c:v>3074</c:v>
                </c:pt>
                <c:pt idx="285">
                  <c:v>3074</c:v>
                </c:pt>
                <c:pt idx="286">
                  <c:v>3074</c:v>
                </c:pt>
                <c:pt idx="287">
                  <c:v>3074</c:v>
                </c:pt>
                <c:pt idx="288">
                  <c:v>3075</c:v>
                </c:pt>
                <c:pt idx="289">
                  <c:v>3075</c:v>
                </c:pt>
                <c:pt idx="290">
                  <c:v>3075</c:v>
                </c:pt>
                <c:pt idx="291">
                  <c:v>3075</c:v>
                </c:pt>
                <c:pt idx="292">
                  <c:v>3076</c:v>
                </c:pt>
                <c:pt idx="293">
                  <c:v>3076</c:v>
                </c:pt>
                <c:pt idx="294">
                  <c:v>3076</c:v>
                </c:pt>
                <c:pt idx="295">
                  <c:v>3076</c:v>
                </c:pt>
                <c:pt idx="296">
                  <c:v>3077</c:v>
                </c:pt>
                <c:pt idx="297">
                  <c:v>3077</c:v>
                </c:pt>
                <c:pt idx="298">
                  <c:v>3077</c:v>
                </c:pt>
                <c:pt idx="299">
                  <c:v>3077</c:v>
                </c:pt>
                <c:pt idx="300">
                  <c:v>3078</c:v>
                </c:pt>
                <c:pt idx="301">
                  <c:v>3078</c:v>
                </c:pt>
                <c:pt idx="302">
                  <c:v>3078</c:v>
                </c:pt>
                <c:pt idx="303">
                  <c:v>3078</c:v>
                </c:pt>
                <c:pt idx="304">
                  <c:v>3079</c:v>
                </c:pt>
                <c:pt idx="305">
                  <c:v>3079</c:v>
                </c:pt>
                <c:pt idx="306">
                  <c:v>3079</c:v>
                </c:pt>
                <c:pt idx="307">
                  <c:v>3079</c:v>
                </c:pt>
                <c:pt idx="308">
                  <c:v>3080</c:v>
                </c:pt>
                <c:pt idx="309">
                  <c:v>3080</c:v>
                </c:pt>
                <c:pt idx="310">
                  <c:v>3080</c:v>
                </c:pt>
                <c:pt idx="311">
                  <c:v>3080</c:v>
                </c:pt>
                <c:pt idx="312">
                  <c:v>3081</c:v>
                </c:pt>
                <c:pt idx="313">
                  <c:v>3081</c:v>
                </c:pt>
                <c:pt idx="314">
                  <c:v>3081</c:v>
                </c:pt>
                <c:pt idx="315">
                  <c:v>3081</c:v>
                </c:pt>
                <c:pt idx="316">
                  <c:v>3082</c:v>
                </c:pt>
                <c:pt idx="317">
                  <c:v>3082</c:v>
                </c:pt>
                <c:pt idx="318">
                  <c:v>3082</c:v>
                </c:pt>
                <c:pt idx="319">
                  <c:v>3082</c:v>
                </c:pt>
                <c:pt idx="320">
                  <c:v>3083</c:v>
                </c:pt>
                <c:pt idx="321">
                  <c:v>3083</c:v>
                </c:pt>
                <c:pt idx="322">
                  <c:v>3083</c:v>
                </c:pt>
                <c:pt idx="323">
                  <c:v>3083</c:v>
                </c:pt>
                <c:pt idx="324">
                  <c:v>3084</c:v>
                </c:pt>
                <c:pt idx="325">
                  <c:v>3084</c:v>
                </c:pt>
                <c:pt idx="326">
                  <c:v>3084</c:v>
                </c:pt>
                <c:pt idx="327">
                  <c:v>3084</c:v>
                </c:pt>
                <c:pt idx="328">
                  <c:v>3085</c:v>
                </c:pt>
                <c:pt idx="329">
                  <c:v>3085</c:v>
                </c:pt>
                <c:pt idx="330">
                  <c:v>3085</c:v>
                </c:pt>
                <c:pt idx="331">
                  <c:v>3085</c:v>
                </c:pt>
                <c:pt idx="332">
                  <c:v>3086</c:v>
                </c:pt>
                <c:pt idx="333">
                  <c:v>3086</c:v>
                </c:pt>
                <c:pt idx="334">
                  <c:v>3086</c:v>
                </c:pt>
                <c:pt idx="335">
                  <c:v>3086</c:v>
                </c:pt>
                <c:pt idx="336">
                  <c:v>3087</c:v>
                </c:pt>
                <c:pt idx="337">
                  <c:v>3087</c:v>
                </c:pt>
                <c:pt idx="338">
                  <c:v>3087</c:v>
                </c:pt>
                <c:pt idx="339">
                  <c:v>3087</c:v>
                </c:pt>
                <c:pt idx="340">
                  <c:v>3088</c:v>
                </c:pt>
                <c:pt idx="341">
                  <c:v>3088</c:v>
                </c:pt>
                <c:pt idx="342">
                  <c:v>3088</c:v>
                </c:pt>
                <c:pt idx="343">
                  <c:v>3088</c:v>
                </c:pt>
                <c:pt idx="344">
                  <c:v>3089</c:v>
                </c:pt>
                <c:pt idx="345">
                  <c:v>3089</c:v>
                </c:pt>
                <c:pt idx="346">
                  <c:v>3089</c:v>
                </c:pt>
                <c:pt idx="347">
                  <c:v>3089</c:v>
                </c:pt>
                <c:pt idx="348">
                  <c:v>3090</c:v>
                </c:pt>
                <c:pt idx="349">
                  <c:v>3090</c:v>
                </c:pt>
                <c:pt idx="350">
                  <c:v>3090</c:v>
                </c:pt>
                <c:pt idx="351">
                  <c:v>3090</c:v>
                </c:pt>
                <c:pt idx="352">
                  <c:v>3091</c:v>
                </c:pt>
                <c:pt idx="353">
                  <c:v>3091</c:v>
                </c:pt>
                <c:pt idx="354">
                  <c:v>3091</c:v>
                </c:pt>
                <c:pt idx="355">
                  <c:v>3091</c:v>
                </c:pt>
                <c:pt idx="356">
                  <c:v>3092</c:v>
                </c:pt>
                <c:pt idx="357">
                  <c:v>3092</c:v>
                </c:pt>
                <c:pt idx="358">
                  <c:v>3092</c:v>
                </c:pt>
                <c:pt idx="359">
                  <c:v>3092</c:v>
                </c:pt>
                <c:pt idx="360">
                  <c:v>3093</c:v>
                </c:pt>
                <c:pt idx="361">
                  <c:v>3093</c:v>
                </c:pt>
                <c:pt idx="362">
                  <c:v>3093</c:v>
                </c:pt>
                <c:pt idx="363">
                  <c:v>3093</c:v>
                </c:pt>
                <c:pt idx="364">
                  <c:v>3094</c:v>
                </c:pt>
                <c:pt idx="365">
                  <c:v>3094</c:v>
                </c:pt>
                <c:pt idx="366">
                  <c:v>3094</c:v>
                </c:pt>
                <c:pt idx="367">
                  <c:v>3094</c:v>
                </c:pt>
                <c:pt idx="368">
                  <c:v>3095</c:v>
                </c:pt>
                <c:pt idx="369">
                  <c:v>3095</c:v>
                </c:pt>
                <c:pt idx="370">
                  <c:v>3095</c:v>
                </c:pt>
                <c:pt idx="371">
                  <c:v>3095</c:v>
                </c:pt>
                <c:pt idx="372">
                  <c:v>3096</c:v>
                </c:pt>
                <c:pt idx="373">
                  <c:v>3096</c:v>
                </c:pt>
                <c:pt idx="374">
                  <c:v>3096</c:v>
                </c:pt>
                <c:pt idx="375">
                  <c:v>3096</c:v>
                </c:pt>
                <c:pt idx="376">
                  <c:v>3097</c:v>
                </c:pt>
                <c:pt idx="377">
                  <c:v>3097</c:v>
                </c:pt>
                <c:pt idx="378">
                  <c:v>3097</c:v>
                </c:pt>
                <c:pt idx="379">
                  <c:v>3097</c:v>
                </c:pt>
                <c:pt idx="380">
                  <c:v>3098</c:v>
                </c:pt>
                <c:pt idx="381">
                  <c:v>3098</c:v>
                </c:pt>
                <c:pt idx="382">
                  <c:v>3098</c:v>
                </c:pt>
                <c:pt idx="383">
                  <c:v>3098</c:v>
                </c:pt>
                <c:pt idx="384">
                  <c:v>3099</c:v>
                </c:pt>
                <c:pt idx="385">
                  <c:v>3099</c:v>
                </c:pt>
                <c:pt idx="386">
                  <c:v>3099</c:v>
                </c:pt>
                <c:pt idx="387">
                  <c:v>3099</c:v>
                </c:pt>
                <c:pt idx="388">
                  <c:v>3100</c:v>
                </c:pt>
                <c:pt idx="389">
                  <c:v>3100</c:v>
                </c:pt>
                <c:pt idx="390">
                  <c:v>3101</c:v>
                </c:pt>
                <c:pt idx="391">
                  <c:v>3101</c:v>
                </c:pt>
                <c:pt idx="392">
                  <c:v>3102</c:v>
                </c:pt>
                <c:pt idx="393">
                  <c:v>3102</c:v>
                </c:pt>
                <c:pt idx="394">
                  <c:v>3103</c:v>
                </c:pt>
                <c:pt idx="395">
                  <c:v>3103</c:v>
                </c:pt>
                <c:pt idx="396">
                  <c:v>3104</c:v>
                </c:pt>
                <c:pt idx="397">
                  <c:v>3104</c:v>
                </c:pt>
                <c:pt idx="398">
                  <c:v>3105</c:v>
                </c:pt>
                <c:pt idx="399">
                  <c:v>3105</c:v>
                </c:pt>
                <c:pt idx="400">
                  <c:v>3106</c:v>
                </c:pt>
                <c:pt idx="401">
                  <c:v>3106</c:v>
                </c:pt>
                <c:pt idx="402">
                  <c:v>3107</c:v>
                </c:pt>
                <c:pt idx="403">
                  <c:v>3107</c:v>
                </c:pt>
                <c:pt idx="404">
                  <c:v>3108</c:v>
                </c:pt>
                <c:pt idx="405">
                  <c:v>3108</c:v>
                </c:pt>
                <c:pt idx="406">
                  <c:v>3109</c:v>
                </c:pt>
                <c:pt idx="407">
                  <c:v>3109</c:v>
                </c:pt>
                <c:pt idx="408">
                  <c:v>3110</c:v>
                </c:pt>
                <c:pt idx="409">
                  <c:v>3110</c:v>
                </c:pt>
                <c:pt idx="410">
                  <c:v>3111</c:v>
                </c:pt>
                <c:pt idx="411">
                  <c:v>3111</c:v>
                </c:pt>
                <c:pt idx="412">
                  <c:v>3112</c:v>
                </c:pt>
                <c:pt idx="413">
                  <c:v>3112</c:v>
                </c:pt>
                <c:pt idx="414">
                  <c:v>3113</c:v>
                </c:pt>
                <c:pt idx="415">
                  <c:v>3113</c:v>
                </c:pt>
                <c:pt idx="416">
                  <c:v>3114</c:v>
                </c:pt>
                <c:pt idx="417">
                  <c:v>3114</c:v>
                </c:pt>
                <c:pt idx="418">
                  <c:v>3115</c:v>
                </c:pt>
                <c:pt idx="419">
                  <c:v>3115</c:v>
                </c:pt>
                <c:pt idx="420">
                  <c:v>3116</c:v>
                </c:pt>
                <c:pt idx="421">
                  <c:v>3116</c:v>
                </c:pt>
                <c:pt idx="422">
                  <c:v>3117</c:v>
                </c:pt>
                <c:pt idx="423">
                  <c:v>3117</c:v>
                </c:pt>
                <c:pt idx="424">
                  <c:v>3118</c:v>
                </c:pt>
                <c:pt idx="425">
                  <c:v>3118</c:v>
                </c:pt>
                <c:pt idx="426">
                  <c:v>3119</c:v>
                </c:pt>
                <c:pt idx="427">
                  <c:v>3119</c:v>
                </c:pt>
                <c:pt idx="428">
                  <c:v>3120</c:v>
                </c:pt>
                <c:pt idx="429">
                  <c:v>3120</c:v>
                </c:pt>
                <c:pt idx="430">
                  <c:v>3121</c:v>
                </c:pt>
                <c:pt idx="431">
                  <c:v>3121</c:v>
                </c:pt>
                <c:pt idx="432">
                  <c:v>3122</c:v>
                </c:pt>
                <c:pt idx="433">
                  <c:v>3122</c:v>
                </c:pt>
                <c:pt idx="434">
                  <c:v>3123</c:v>
                </c:pt>
                <c:pt idx="435">
                  <c:v>3123</c:v>
                </c:pt>
                <c:pt idx="436">
                  <c:v>3124</c:v>
                </c:pt>
                <c:pt idx="437">
                  <c:v>3124</c:v>
                </c:pt>
                <c:pt idx="438">
                  <c:v>3125</c:v>
                </c:pt>
                <c:pt idx="439">
                  <c:v>3125</c:v>
                </c:pt>
                <c:pt idx="440">
                  <c:v>3126</c:v>
                </c:pt>
                <c:pt idx="441">
                  <c:v>3126</c:v>
                </c:pt>
                <c:pt idx="442">
                  <c:v>3127</c:v>
                </c:pt>
                <c:pt idx="443">
                  <c:v>3127</c:v>
                </c:pt>
                <c:pt idx="444">
                  <c:v>3128</c:v>
                </c:pt>
                <c:pt idx="445">
                  <c:v>3128</c:v>
                </c:pt>
                <c:pt idx="446">
                  <c:v>3129</c:v>
                </c:pt>
                <c:pt idx="447">
                  <c:v>3129</c:v>
                </c:pt>
                <c:pt idx="448">
                  <c:v>3130</c:v>
                </c:pt>
                <c:pt idx="449">
                  <c:v>3130</c:v>
                </c:pt>
                <c:pt idx="450">
                  <c:v>3131</c:v>
                </c:pt>
                <c:pt idx="451">
                  <c:v>3131</c:v>
                </c:pt>
                <c:pt idx="452">
                  <c:v>3132</c:v>
                </c:pt>
                <c:pt idx="453">
                  <c:v>3132</c:v>
                </c:pt>
                <c:pt idx="454">
                  <c:v>3133</c:v>
                </c:pt>
                <c:pt idx="455">
                  <c:v>3133</c:v>
                </c:pt>
                <c:pt idx="456">
                  <c:v>3134</c:v>
                </c:pt>
                <c:pt idx="457">
                  <c:v>3134</c:v>
                </c:pt>
                <c:pt idx="458">
                  <c:v>3135</c:v>
                </c:pt>
                <c:pt idx="459">
                  <c:v>3135</c:v>
                </c:pt>
                <c:pt idx="460">
                  <c:v>3137</c:v>
                </c:pt>
                <c:pt idx="461">
                  <c:v>3137</c:v>
                </c:pt>
                <c:pt idx="462">
                  <c:v>3138</c:v>
                </c:pt>
                <c:pt idx="463">
                  <c:v>3138</c:v>
                </c:pt>
                <c:pt idx="464">
                  <c:v>3139</c:v>
                </c:pt>
                <c:pt idx="465">
                  <c:v>3139</c:v>
                </c:pt>
                <c:pt idx="466">
                  <c:v>3140</c:v>
                </c:pt>
                <c:pt idx="467">
                  <c:v>3140</c:v>
                </c:pt>
                <c:pt idx="468">
                  <c:v>3141</c:v>
                </c:pt>
                <c:pt idx="469">
                  <c:v>3141</c:v>
                </c:pt>
                <c:pt idx="470">
                  <c:v>3142</c:v>
                </c:pt>
                <c:pt idx="471">
                  <c:v>3142</c:v>
                </c:pt>
                <c:pt idx="472">
                  <c:v>3144</c:v>
                </c:pt>
                <c:pt idx="473">
                  <c:v>3144</c:v>
                </c:pt>
                <c:pt idx="474">
                  <c:v>3145</c:v>
                </c:pt>
                <c:pt idx="475">
                  <c:v>3145</c:v>
                </c:pt>
                <c:pt idx="476">
                  <c:v>3146</c:v>
                </c:pt>
                <c:pt idx="477">
                  <c:v>3146</c:v>
                </c:pt>
                <c:pt idx="478">
                  <c:v>3147</c:v>
                </c:pt>
                <c:pt idx="479">
                  <c:v>3147</c:v>
                </c:pt>
                <c:pt idx="480">
                  <c:v>3148</c:v>
                </c:pt>
                <c:pt idx="481">
                  <c:v>3148</c:v>
                </c:pt>
                <c:pt idx="482">
                  <c:v>3149</c:v>
                </c:pt>
                <c:pt idx="483">
                  <c:v>3149</c:v>
                </c:pt>
                <c:pt idx="484">
                  <c:v>3150</c:v>
                </c:pt>
                <c:pt idx="485">
                  <c:v>3150</c:v>
                </c:pt>
                <c:pt idx="486">
                  <c:v>3151</c:v>
                </c:pt>
                <c:pt idx="487">
                  <c:v>3151</c:v>
                </c:pt>
                <c:pt idx="488">
                  <c:v>3152</c:v>
                </c:pt>
                <c:pt idx="489">
                  <c:v>3152</c:v>
                </c:pt>
                <c:pt idx="490">
                  <c:v>3154</c:v>
                </c:pt>
                <c:pt idx="491">
                  <c:v>3154</c:v>
                </c:pt>
                <c:pt idx="492">
                  <c:v>3155</c:v>
                </c:pt>
                <c:pt idx="493">
                  <c:v>3155</c:v>
                </c:pt>
                <c:pt idx="494">
                  <c:v>3156</c:v>
                </c:pt>
                <c:pt idx="495">
                  <c:v>3156</c:v>
                </c:pt>
                <c:pt idx="496">
                  <c:v>3157</c:v>
                </c:pt>
                <c:pt idx="497">
                  <c:v>3157</c:v>
                </c:pt>
                <c:pt idx="498">
                  <c:v>3158</c:v>
                </c:pt>
                <c:pt idx="499">
                  <c:v>3158</c:v>
                </c:pt>
                <c:pt idx="500">
                  <c:v>3159</c:v>
                </c:pt>
                <c:pt idx="501">
                  <c:v>3159</c:v>
                </c:pt>
                <c:pt idx="502">
                  <c:v>3160</c:v>
                </c:pt>
                <c:pt idx="503">
                  <c:v>3160</c:v>
                </c:pt>
                <c:pt idx="504">
                  <c:v>3161</c:v>
                </c:pt>
                <c:pt idx="505">
                  <c:v>3161</c:v>
                </c:pt>
                <c:pt idx="506">
                  <c:v>3162</c:v>
                </c:pt>
                <c:pt idx="507">
                  <c:v>3162</c:v>
                </c:pt>
                <c:pt idx="508">
                  <c:v>3163</c:v>
                </c:pt>
                <c:pt idx="509">
                  <c:v>3163</c:v>
                </c:pt>
                <c:pt idx="510">
                  <c:v>3164</c:v>
                </c:pt>
                <c:pt idx="511">
                  <c:v>3164</c:v>
                </c:pt>
                <c:pt idx="512">
                  <c:v>3165</c:v>
                </c:pt>
                <c:pt idx="513">
                  <c:v>3165</c:v>
                </c:pt>
                <c:pt idx="514">
                  <c:v>3166</c:v>
                </c:pt>
                <c:pt idx="515">
                  <c:v>3166</c:v>
                </c:pt>
                <c:pt idx="516">
                  <c:v>3167</c:v>
                </c:pt>
                <c:pt idx="517">
                  <c:v>3167</c:v>
                </c:pt>
                <c:pt idx="518">
                  <c:v>3168</c:v>
                </c:pt>
                <c:pt idx="519">
                  <c:v>3168</c:v>
                </c:pt>
                <c:pt idx="520">
                  <c:v>3169</c:v>
                </c:pt>
                <c:pt idx="521">
                  <c:v>3169</c:v>
                </c:pt>
                <c:pt idx="522">
                  <c:v>3170</c:v>
                </c:pt>
                <c:pt idx="523">
                  <c:v>3170</c:v>
                </c:pt>
                <c:pt idx="524">
                  <c:v>3171</c:v>
                </c:pt>
                <c:pt idx="525">
                  <c:v>3171</c:v>
                </c:pt>
                <c:pt idx="526">
                  <c:v>3172</c:v>
                </c:pt>
                <c:pt idx="527">
                  <c:v>3172</c:v>
                </c:pt>
                <c:pt idx="528">
                  <c:v>3173</c:v>
                </c:pt>
                <c:pt idx="529">
                  <c:v>3173</c:v>
                </c:pt>
                <c:pt idx="530">
                  <c:v>3174</c:v>
                </c:pt>
                <c:pt idx="531">
                  <c:v>3174</c:v>
                </c:pt>
                <c:pt idx="532">
                  <c:v>3175</c:v>
                </c:pt>
                <c:pt idx="533">
                  <c:v>3175</c:v>
                </c:pt>
                <c:pt idx="534">
                  <c:v>3176</c:v>
                </c:pt>
                <c:pt idx="535">
                  <c:v>3176</c:v>
                </c:pt>
                <c:pt idx="536">
                  <c:v>3177</c:v>
                </c:pt>
                <c:pt idx="537">
                  <c:v>3177</c:v>
                </c:pt>
                <c:pt idx="538">
                  <c:v>3178</c:v>
                </c:pt>
                <c:pt idx="539">
                  <c:v>3178</c:v>
                </c:pt>
                <c:pt idx="540">
                  <c:v>3179</c:v>
                </c:pt>
                <c:pt idx="541">
                  <c:v>3179</c:v>
                </c:pt>
                <c:pt idx="542">
                  <c:v>3180</c:v>
                </c:pt>
                <c:pt idx="543">
                  <c:v>3180</c:v>
                </c:pt>
                <c:pt idx="544">
                  <c:v>3181</c:v>
                </c:pt>
                <c:pt idx="545">
                  <c:v>3181</c:v>
                </c:pt>
                <c:pt idx="546">
                  <c:v>3182</c:v>
                </c:pt>
                <c:pt idx="547">
                  <c:v>3182</c:v>
                </c:pt>
                <c:pt idx="548">
                  <c:v>3183</c:v>
                </c:pt>
                <c:pt idx="549">
                  <c:v>3183</c:v>
                </c:pt>
                <c:pt idx="550">
                  <c:v>3184</c:v>
                </c:pt>
                <c:pt idx="551">
                  <c:v>3184</c:v>
                </c:pt>
                <c:pt idx="552">
                  <c:v>3185</c:v>
                </c:pt>
                <c:pt idx="553">
                  <c:v>3185</c:v>
                </c:pt>
                <c:pt idx="554">
                  <c:v>3186</c:v>
                </c:pt>
                <c:pt idx="555">
                  <c:v>3186</c:v>
                </c:pt>
                <c:pt idx="556">
                  <c:v>3187</c:v>
                </c:pt>
                <c:pt idx="557">
                  <c:v>3187</c:v>
                </c:pt>
                <c:pt idx="558">
                  <c:v>3188</c:v>
                </c:pt>
                <c:pt idx="559">
                  <c:v>3188</c:v>
                </c:pt>
                <c:pt idx="560">
                  <c:v>3189</c:v>
                </c:pt>
                <c:pt idx="561">
                  <c:v>3189</c:v>
                </c:pt>
                <c:pt idx="562">
                  <c:v>3190</c:v>
                </c:pt>
                <c:pt idx="563">
                  <c:v>3190</c:v>
                </c:pt>
                <c:pt idx="564">
                  <c:v>3191</c:v>
                </c:pt>
                <c:pt idx="565">
                  <c:v>3191</c:v>
                </c:pt>
                <c:pt idx="566">
                  <c:v>3192</c:v>
                </c:pt>
                <c:pt idx="567">
                  <c:v>3192</c:v>
                </c:pt>
                <c:pt idx="568">
                  <c:v>3193</c:v>
                </c:pt>
                <c:pt idx="569">
                  <c:v>3193</c:v>
                </c:pt>
                <c:pt idx="570">
                  <c:v>3194</c:v>
                </c:pt>
                <c:pt idx="571">
                  <c:v>3194</c:v>
                </c:pt>
                <c:pt idx="572">
                  <c:v>3195</c:v>
                </c:pt>
                <c:pt idx="573">
                  <c:v>3195</c:v>
                </c:pt>
                <c:pt idx="574">
                  <c:v>3196</c:v>
                </c:pt>
                <c:pt idx="575">
                  <c:v>3196</c:v>
                </c:pt>
                <c:pt idx="576">
                  <c:v>3197</c:v>
                </c:pt>
                <c:pt idx="577">
                  <c:v>3197</c:v>
                </c:pt>
                <c:pt idx="578">
                  <c:v>3198</c:v>
                </c:pt>
                <c:pt idx="579">
                  <c:v>3198</c:v>
                </c:pt>
                <c:pt idx="580">
                  <c:v>3199</c:v>
                </c:pt>
                <c:pt idx="581">
                  <c:v>3199</c:v>
                </c:pt>
                <c:pt idx="582">
                  <c:v>3200</c:v>
                </c:pt>
                <c:pt idx="583">
                  <c:v>3200</c:v>
                </c:pt>
                <c:pt idx="584">
                  <c:v>3201</c:v>
                </c:pt>
                <c:pt idx="585">
                  <c:v>3201</c:v>
                </c:pt>
                <c:pt idx="586">
                  <c:v>3202</c:v>
                </c:pt>
                <c:pt idx="587">
                  <c:v>3202</c:v>
                </c:pt>
                <c:pt idx="588">
                  <c:v>3203</c:v>
                </c:pt>
                <c:pt idx="589">
                  <c:v>3203</c:v>
                </c:pt>
                <c:pt idx="590">
                  <c:v>3204</c:v>
                </c:pt>
                <c:pt idx="591">
                  <c:v>3204</c:v>
                </c:pt>
                <c:pt idx="592">
                  <c:v>3205</c:v>
                </c:pt>
                <c:pt idx="593">
                  <c:v>3205</c:v>
                </c:pt>
                <c:pt idx="594">
                  <c:v>3206</c:v>
                </c:pt>
                <c:pt idx="595">
                  <c:v>3206</c:v>
                </c:pt>
                <c:pt idx="596">
                  <c:v>3207</c:v>
                </c:pt>
                <c:pt idx="597">
                  <c:v>3207</c:v>
                </c:pt>
                <c:pt idx="598">
                  <c:v>3209</c:v>
                </c:pt>
                <c:pt idx="599">
                  <c:v>3209</c:v>
                </c:pt>
                <c:pt idx="600">
                  <c:v>3210</c:v>
                </c:pt>
                <c:pt idx="601">
                  <c:v>3210</c:v>
                </c:pt>
                <c:pt idx="602">
                  <c:v>3211</c:v>
                </c:pt>
                <c:pt idx="603">
                  <c:v>3211</c:v>
                </c:pt>
                <c:pt idx="604">
                  <c:v>3212</c:v>
                </c:pt>
                <c:pt idx="605">
                  <c:v>3212</c:v>
                </c:pt>
                <c:pt idx="606">
                  <c:v>3213</c:v>
                </c:pt>
                <c:pt idx="607">
                  <c:v>3213</c:v>
                </c:pt>
                <c:pt idx="608">
                  <c:v>3214</c:v>
                </c:pt>
                <c:pt idx="609">
                  <c:v>3214</c:v>
                </c:pt>
                <c:pt idx="610">
                  <c:v>3215</c:v>
                </c:pt>
                <c:pt idx="611">
                  <c:v>3215</c:v>
                </c:pt>
                <c:pt idx="612">
                  <c:v>3216</c:v>
                </c:pt>
                <c:pt idx="613">
                  <c:v>3216</c:v>
                </c:pt>
                <c:pt idx="614">
                  <c:v>3217</c:v>
                </c:pt>
                <c:pt idx="615">
                  <c:v>3217</c:v>
                </c:pt>
                <c:pt idx="616">
                  <c:v>3218</c:v>
                </c:pt>
                <c:pt idx="617">
                  <c:v>3218</c:v>
                </c:pt>
                <c:pt idx="618">
                  <c:v>3219</c:v>
                </c:pt>
                <c:pt idx="619">
                  <c:v>3219</c:v>
                </c:pt>
                <c:pt idx="620">
                  <c:v>3220</c:v>
                </c:pt>
                <c:pt idx="621">
                  <c:v>3220</c:v>
                </c:pt>
                <c:pt idx="622">
                  <c:v>3221</c:v>
                </c:pt>
                <c:pt idx="623">
                  <c:v>3221</c:v>
                </c:pt>
                <c:pt idx="624">
                  <c:v>3222</c:v>
                </c:pt>
                <c:pt idx="625">
                  <c:v>3222</c:v>
                </c:pt>
                <c:pt idx="626">
                  <c:v>3223</c:v>
                </c:pt>
                <c:pt idx="627">
                  <c:v>3223</c:v>
                </c:pt>
                <c:pt idx="628">
                  <c:v>3225</c:v>
                </c:pt>
                <c:pt idx="629">
                  <c:v>3225</c:v>
                </c:pt>
                <c:pt idx="630">
                  <c:v>3226</c:v>
                </c:pt>
                <c:pt idx="631">
                  <c:v>3226</c:v>
                </c:pt>
                <c:pt idx="632">
                  <c:v>3227</c:v>
                </c:pt>
                <c:pt idx="633">
                  <c:v>3227</c:v>
                </c:pt>
                <c:pt idx="634">
                  <c:v>3228</c:v>
                </c:pt>
                <c:pt idx="635">
                  <c:v>3228</c:v>
                </c:pt>
                <c:pt idx="636">
                  <c:v>3229</c:v>
                </c:pt>
                <c:pt idx="637">
                  <c:v>3229</c:v>
                </c:pt>
                <c:pt idx="638">
                  <c:v>3230</c:v>
                </c:pt>
                <c:pt idx="639">
                  <c:v>3230</c:v>
                </c:pt>
                <c:pt idx="640">
                  <c:v>3231</c:v>
                </c:pt>
                <c:pt idx="641">
                  <c:v>3231</c:v>
                </c:pt>
                <c:pt idx="642">
                  <c:v>3232</c:v>
                </c:pt>
                <c:pt idx="643">
                  <c:v>3232</c:v>
                </c:pt>
                <c:pt idx="644">
                  <c:v>3233</c:v>
                </c:pt>
                <c:pt idx="645">
                  <c:v>3233</c:v>
                </c:pt>
                <c:pt idx="646">
                  <c:v>3235</c:v>
                </c:pt>
                <c:pt idx="647">
                  <c:v>3235</c:v>
                </c:pt>
                <c:pt idx="648">
                  <c:v>3236</c:v>
                </c:pt>
                <c:pt idx="649">
                  <c:v>3236</c:v>
                </c:pt>
                <c:pt idx="650">
                  <c:v>3237</c:v>
                </c:pt>
                <c:pt idx="651">
                  <c:v>3237</c:v>
                </c:pt>
                <c:pt idx="652">
                  <c:v>3238</c:v>
                </c:pt>
                <c:pt idx="653">
                  <c:v>3238</c:v>
                </c:pt>
                <c:pt idx="654">
                  <c:v>3239</c:v>
                </c:pt>
                <c:pt idx="655">
                  <c:v>3239</c:v>
                </c:pt>
                <c:pt idx="656">
                  <c:v>3240</c:v>
                </c:pt>
                <c:pt idx="657">
                  <c:v>3240</c:v>
                </c:pt>
                <c:pt idx="658">
                  <c:v>3241</c:v>
                </c:pt>
                <c:pt idx="659">
                  <c:v>3241</c:v>
                </c:pt>
                <c:pt idx="660">
                  <c:v>3242</c:v>
                </c:pt>
                <c:pt idx="661">
                  <c:v>3242</c:v>
                </c:pt>
                <c:pt idx="662">
                  <c:v>3243</c:v>
                </c:pt>
                <c:pt idx="663">
                  <c:v>3243</c:v>
                </c:pt>
                <c:pt idx="664">
                  <c:v>3244</c:v>
                </c:pt>
                <c:pt idx="665">
                  <c:v>3244</c:v>
                </c:pt>
                <c:pt idx="666">
                  <c:v>3245</c:v>
                </c:pt>
                <c:pt idx="667">
                  <c:v>3245</c:v>
                </c:pt>
                <c:pt idx="668">
                  <c:v>3246</c:v>
                </c:pt>
                <c:pt idx="669">
                  <c:v>3246</c:v>
                </c:pt>
                <c:pt idx="670">
                  <c:v>3247</c:v>
                </c:pt>
                <c:pt idx="671">
                  <c:v>3247</c:v>
                </c:pt>
                <c:pt idx="672">
                  <c:v>3248</c:v>
                </c:pt>
                <c:pt idx="673">
                  <c:v>3248</c:v>
                </c:pt>
                <c:pt idx="674">
                  <c:v>3249</c:v>
                </c:pt>
                <c:pt idx="675">
                  <c:v>3249</c:v>
                </c:pt>
                <c:pt idx="676">
                  <c:v>3250</c:v>
                </c:pt>
                <c:pt idx="677">
                  <c:v>3250</c:v>
                </c:pt>
                <c:pt idx="678">
                  <c:v>3251</c:v>
                </c:pt>
                <c:pt idx="679">
                  <c:v>3251</c:v>
                </c:pt>
                <c:pt idx="680">
                  <c:v>3252</c:v>
                </c:pt>
                <c:pt idx="681">
                  <c:v>3252</c:v>
                </c:pt>
                <c:pt idx="682">
                  <c:v>3253</c:v>
                </c:pt>
                <c:pt idx="683">
                  <c:v>3253</c:v>
                </c:pt>
                <c:pt idx="684">
                  <c:v>3254</c:v>
                </c:pt>
                <c:pt idx="685">
                  <c:v>3254</c:v>
                </c:pt>
                <c:pt idx="686">
                  <c:v>3255</c:v>
                </c:pt>
                <c:pt idx="687">
                  <c:v>3255</c:v>
                </c:pt>
                <c:pt idx="688">
                  <c:v>3256</c:v>
                </c:pt>
                <c:pt idx="689">
                  <c:v>3256</c:v>
                </c:pt>
                <c:pt idx="690">
                  <c:v>3257</c:v>
                </c:pt>
                <c:pt idx="691">
                  <c:v>3257</c:v>
                </c:pt>
                <c:pt idx="692">
                  <c:v>3258</c:v>
                </c:pt>
                <c:pt idx="693">
                  <c:v>3258</c:v>
                </c:pt>
                <c:pt idx="694">
                  <c:v>3259</c:v>
                </c:pt>
                <c:pt idx="695">
                  <c:v>3259</c:v>
                </c:pt>
                <c:pt idx="696">
                  <c:v>3260</c:v>
                </c:pt>
                <c:pt idx="697">
                  <c:v>3260</c:v>
                </c:pt>
                <c:pt idx="698">
                  <c:v>3261</c:v>
                </c:pt>
                <c:pt idx="699">
                  <c:v>3261</c:v>
                </c:pt>
                <c:pt idx="700">
                  <c:v>3262</c:v>
                </c:pt>
                <c:pt idx="701">
                  <c:v>3262</c:v>
                </c:pt>
                <c:pt idx="702">
                  <c:v>3263</c:v>
                </c:pt>
                <c:pt idx="703">
                  <c:v>3263</c:v>
                </c:pt>
                <c:pt idx="704">
                  <c:v>3264</c:v>
                </c:pt>
                <c:pt idx="705">
                  <c:v>3264</c:v>
                </c:pt>
                <c:pt idx="706">
                  <c:v>3265</c:v>
                </c:pt>
                <c:pt idx="707">
                  <c:v>3265</c:v>
                </c:pt>
                <c:pt idx="708">
                  <c:v>3266</c:v>
                </c:pt>
                <c:pt idx="709">
                  <c:v>3266</c:v>
                </c:pt>
                <c:pt idx="710">
                  <c:v>3267</c:v>
                </c:pt>
                <c:pt idx="711">
                  <c:v>3267</c:v>
                </c:pt>
                <c:pt idx="712">
                  <c:v>3268</c:v>
                </c:pt>
                <c:pt idx="713">
                  <c:v>3268</c:v>
                </c:pt>
                <c:pt idx="714">
                  <c:v>3269</c:v>
                </c:pt>
                <c:pt idx="715">
                  <c:v>3269</c:v>
                </c:pt>
                <c:pt idx="716">
                  <c:v>3270</c:v>
                </c:pt>
                <c:pt idx="717">
                  <c:v>3270</c:v>
                </c:pt>
                <c:pt idx="718">
                  <c:v>3271</c:v>
                </c:pt>
                <c:pt idx="719">
                  <c:v>3271</c:v>
                </c:pt>
                <c:pt idx="720">
                  <c:v>3272</c:v>
                </c:pt>
                <c:pt idx="721">
                  <c:v>3272</c:v>
                </c:pt>
                <c:pt idx="722">
                  <c:v>3273</c:v>
                </c:pt>
                <c:pt idx="723">
                  <c:v>3273</c:v>
                </c:pt>
                <c:pt idx="724">
                  <c:v>3274</c:v>
                </c:pt>
                <c:pt idx="725">
                  <c:v>3274</c:v>
                </c:pt>
                <c:pt idx="726">
                  <c:v>3275</c:v>
                </c:pt>
                <c:pt idx="727">
                  <c:v>3275</c:v>
                </c:pt>
                <c:pt idx="728">
                  <c:v>3276</c:v>
                </c:pt>
                <c:pt idx="729">
                  <c:v>3276</c:v>
                </c:pt>
                <c:pt idx="730">
                  <c:v>3277</c:v>
                </c:pt>
                <c:pt idx="731">
                  <c:v>3277</c:v>
                </c:pt>
                <c:pt idx="732">
                  <c:v>3278</c:v>
                </c:pt>
                <c:pt idx="733">
                  <c:v>3278</c:v>
                </c:pt>
                <c:pt idx="734">
                  <c:v>3279</c:v>
                </c:pt>
                <c:pt idx="735">
                  <c:v>3279</c:v>
                </c:pt>
                <c:pt idx="736">
                  <c:v>3280</c:v>
                </c:pt>
                <c:pt idx="737">
                  <c:v>3280</c:v>
                </c:pt>
                <c:pt idx="738">
                  <c:v>3281</c:v>
                </c:pt>
                <c:pt idx="739">
                  <c:v>3281</c:v>
                </c:pt>
                <c:pt idx="740">
                  <c:v>3282</c:v>
                </c:pt>
                <c:pt idx="741">
                  <c:v>3282</c:v>
                </c:pt>
                <c:pt idx="742">
                  <c:v>3283</c:v>
                </c:pt>
                <c:pt idx="743">
                  <c:v>3283</c:v>
                </c:pt>
                <c:pt idx="744">
                  <c:v>3284</c:v>
                </c:pt>
                <c:pt idx="745">
                  <c:v>3284</c:v>
                </c:pt>
                <c:pt idx="746">
                  <c:v>3285</c:v>
                </c:pt>
                <c:pt idx="747">
                  <c:v>3285</c:v>
                </c:pt>
                <c:pt idx="748">
                  <c:v>3286</c:v>
                </c:pt>
                <c:pt idx="749">
                  <c:v>3286</c:v>
                </c:pt>
                <c:pt idx="750">
                  <c:v>3287</c:v>
                </c:pt>
                <c:pt idx="751">
                  <c:v>3287</c:v>
                </c:pt>
                <c:pt idx="752">
                  <c:v>3288</c:v>
                </c:pt>
                <c:pt idx="753">
                  <c:v>3288</c:v>
                </c:pt>
                <c:pt idx="754">
                  <c:v>3289</c:v>
                </c:pt>
                <c:pt idx="755">
                  <c:v>3289</c:v>
                </c:pt>
                <c:pt idx="756">
                  <c:v>3290</c:v>
                </c:pt>
                <c:pt idx="757">
                  <c:v>3290</c:v>
                </c:pt>
                <c:pt idx="758">
                  <c:v>3291</c:v>
                </c:pt>
                <c:pt idx="759">
                  <c:v>3291</c:v>
                </c:pt>
                <c:pt idx="760">
                  <c:v>3292</c:v>
                </c:pt>
                <c:pt idx="761">
                  <c:v>3292</c:v>
                </c:pt>
                <c:pt idx="762">
                  <c:v>3293</c:v>
                </c:pt>
                <c:pt idx="763">
                  <c:v>3293</c:v>
                </c:pt>
                <c:pt idx="764">
                  <c:v>3294</c:v>
                </c:pt>
                <c:pt idx="765">
                  <c:v>3294</c:v>
                </c:pt>
                <c:pt idx="766">
                  <c:v>3295</c:v>
                </c:pt>
                <c:pt idx="767">
                  <c:v>3295</c:v>
                </c:pt>
                <c:pt idx="768">
                  <c:v>3296</c:v>
                </c:pt>
                <c:pt idx="769">
                  <c:v>3296</c:v>
                </c:pt>
                <c:pt idx="770">
                  <c:v>3297</c:v>
                </c:pt>
                <c:pt idx="771">
                  <c:v>3297</c:v>
                </c:pt>
                <c:pt idx="772">
                  <c:v>3298</c:v>
                </c:pt>
                <c:pt idx="773">
                  <c:v>3298</c:v>
                </c:pt>
                <c:pt idx="774">
                  <c:v>3299</c:v>
                </c:pt>
                <c:pt idx="775">
                  <c:v>3299</c:v>
                </c:pt>
                <c:pt idx="776">
                  <c:v>3300</c:v>
                </c:pt>
                <c:pt idx="777">
                  <c:v>3300</c:v>
                </c:pt>
                <c:pt idx="778">
                  <c:v>3301</c:v>
                </c:pt>
                <c:pt idx="779">
                  <c:v>3301</c:v>
                </c:pt>
                <c:pt idx="780">
                  <c:v>3302</c:v>
                </c:pt>
                <c:pt idx="781">
                  <c:v>3302</c:v>
                </c:pt>
                <c:pt idx="782">
                  <c:v>3303</c:v>
                </c:pt>
                <c:pt idx="783">
                  <c:v>3303</c:v>
                </c:pt>
                <c:pt idx="784">
                  <c:v>3304</c:v>
                </c:pt>
                <c:pt idx="785">
                  <c:v>3304</c:v>
                </c:pt>
                <c:pt idx="786">
                  <c:v>3305</c:v>
                </c:pt>
                <c:pt idx="787">
                  <c:v>3305</c:v>
                </c:pt>
                <c:pt idx="788">
                  <c:v>3306</c:v>
                </c:pt>
                <c:pt idx="789">
                  <c:v>3306</c:v>
                </c:pt>
                <c:pt idx="790">
                  <c:v>3307</c:v>
                </c:pt>
                <c:pt idx="791">
                  <c:v>3307</c:v>
                </c:pt>
                <c:pt idx="792">
                  <c:v>3308</c:v>
                </c:pt>
                <c:pt idx="793">
                  <c:v>3308</c:v>
                </c:pt>
                <c:pt idx="794">
                  <c:v>3309</c:v>
                </c:pt>
                <c:pt idx="795">
                  <c:v>3309</c:v>
                </c:pt>
                <c:pt idx="796">
                  <c:v>3310</c:v>
                </c:pt>
                <c:pt idx="797">
                  <c:v>3310</c:v>
                </c:pt>
                <c:pt idx="798">
                  <c:v>3311</c:v>
                </c:pt>
                <c:pt idx="799">
                  <c:v>3311</c:v>
                </c:pt>
                <c:pt idx="800">
                  <c:v>3312</c:v>
                </c:pt>
                <c:pt idx="801">
                  <c:v>3312</c:v>
                </c:pt>
                <c:pt idx="802">
                  <c:v>3313</c:v>
                </c:pt>
                <c:pt idx="803">
                  <c:v>3313</c:v>
                </c:pt>
                <c:pt idx="804">
                  <c:v>3314</c:v>
                </c:pt>
                <c:pt idx="805">
                  <c:v>3314</c:v>
                </c:pt>
                <c:pt idx="806">
                  <c:v>3315</c:v>
                </c:pt>
                <c:pt idx="807">
                  <c:v>3315</c:v>
                </c:pt>
                <c:pt idx="808">
                  <c:v>3316</c:v>
                </c:pt>
                <c:pt idx="809">
                  <c:v>3316</c:v>
                </c:pt>
                <c:pt idx="810">
                  <c:v>3317</c:v>
                </c:pt>
                <c:pt idx="811">
                  <c:v>3317</c:v>
                </c:pt>
                <c:pt idx="812">
                  <c:v>3318</c:v>
                </c:pt>
                <c:pt idx="813">
                  <c:v>3318</c:v>
                </c:pt>
                <c:pt idx="814">
                  <c:v>3319</c:v>
                </c:pt>
                <c:pt idx="815">
                  <c:v>3319</c:v>
                </c:pt>
                <c:pt idx="816">
                  <c:v>3320</c:v>
                </c:pt>
                <c:pt idx="817">
                  <c:v>3320</c:v>
                </c:pt>
                <c:pt idx="818">
                  <c:v>3321</c:v>
                </c:pt>
                <c:pt idx="819">
                  <c:v>3321</c:v>
                </c:pt>
                <c:pt idx="820">
                  <c:v>3322</c:v>
                </c:pt>
                <c:pt idx="821">
                  <c:v>3322</c:v>
                </c:pt>
                <c:pt idx="822">
                  <c:v>3323</c:v>
                </c:pt>
                <c:pt idx="823">
                  <c:v>3323</c:v>
                </c:pt>
                <c:pt idx="824">
                  <c:v>3324</c:v>
                </c:pt>
                <c:pt idx="825">
                  <c:v>3324</c:v>
                </c:pt>
                <c:pt idx="826">
                  <c:v>3325</c:v>
                </c:pt>
                <c:pt idx="827">
                  <c:v>3325</c:v>
                </c:pt>
                <c:pt idx="828">
                  <c:v>3326</c:v>
                </c:pt>
                <c:pt idx="829">
                  <c:v>3326</c:v>
                </c:pt>
                <c:pt idx="830">
                  <c:v>3327</c:v>
                </c:pt>
                <c:pt idx="831">
                  <c:v>3327</c:v>
                </c:pt>
                <c:pt idx="832">
                  <c:v>3328</c:v>
                </c:pt>
                <c:pt idx="833">
                  <c:v>3328</c:v>
                </c:pt>
                <c:pt idx="834">
                  <c:v>3329</c:v>
                </c:pt>
                <c:pt idx="835">
                  <c:v>3329</c:v>
                </c:pt>
                <c:pt idx="836">
                  <c:v>3330</c:v>
                </c:pt>
                <c:pt idx="837">
                  <c:v>3330</c:v>
                </c:pt>
                <c:pt idx="838">
                  <c:v>3331</c:v>
                </c:pt>
                <c:pt idx="839">
                  <c:v>3331</c:v>
                </c:pt>
                <c:pt idx="840">
                  <c:v>3332</c:v>
                </c:pt>
                <c:pt idx="841">
                  <c:v>3332</c:v>
                </c:pt>
                <c:pt idx="842">
                  <c:v>3333</c:v>
                </c:pt>
                <c:pt idx="843">
                  <c:v>3333</c:v>
                </c:pt>
                <c:pt idx="844">
                  <c:v>3334</c:v>
                </c:pt>
                <c:pt idx="845">
                  <c:v>3334</c:v>
                </c:pt>
                <c:pt idx="846">
                  <c:v>3335</c:v>
                </c:pt>
                <c:pt idx="847">
                  <c:v>3335</c:v>
                </c:pt>
                <c:pt idx="848">
                  <c:v>3336</c:v>
                </c:pt>
                <c:pt idx="849">
                  <c:v>3336</c:v>
                </c:pt>
                <c:pt idx="850">
                  <c:v>3337</c:v>
                </c:pt>
                <c:pt idx="851">
                  <c:v>3337</c:v>
                </c:pt>
                <c:pt idx="852">
                  <c:v>3338</c:v>
                </c:pt>
                <c:pt idx="853">
                  <c:v>3338</c:v>
                </c:pt>
                <c:pt idx="854">
                  <c:v>3339</c:v>
                </c:pt>
                <c:pt idx="855">
                  <c:v>3339</c:v>
                </c:pt>
                <c:pt idx="856">
                  <c:v>3340</c:v>
                </c:pt>
                <c:pt idx="857">
                  <c:v>3340</c:v>
                </c:pt>
                <c:pt idx="858">
                  <c:v>3341</c:v>
                </c:pt>
                <c:pt idx="859">
                  <c:v>3341</c:v>
                </c:pt>
                <c:pt idx="860">
                  <c:v>3342</c:v>
                </c:pt>
                <c:pt idx="861">
                  <c:v>3342</c:v>
                </c:pt>
                <c:pt idx="862">
                  <c:v>3343</c:v>
                </c:pt>
                <c:pt idx="863">
                  <c:v>3343</c:v>
                </c:pt>
                <c:pt idx="864">
                  <c:v>3344</c:v>
                </c:pt>
                <c:pt idx="865">
                  <c:v>3344</c:v>
                </c:pt>
                <c:pt idx="866">
                  <c:v>3345</c:v>
                </c:pt>
                <c:pt idx="867">
                  <c:v>3345</c:v>
                </c:pt>
                <c:pt idx="868">
                  <c:v>3346</c:v>
                </c:pt>
                <c:pt idx="869">
                  <c:v>3346</c:v>
                </c:pt>
                <c:pt idx="870">
                  <c:v>3347</c:v>
                </c:pt>
                <c:pt idx="871">
                  <c:v>3347</c:v>
                </c:pt>
                <c:pt idx="872">
                  <c:v>3348</c:v>
                </c:pt>
                <c:pt idx="873">
                  <c:v>3348</c:v>
                </c:pt>
                <c:pt idx="874">
                  <c:v>3349</c:v>
                </c:pt>
                <c:pt idx="875">
                  <c:v>3349</c:v>
                </c:pt>
                <c:pt idx="876">
                  <c:v>3350</c:v>
                </c:pt>
                <c:pt idx="877">
                  <c:v>3350</c:v>
                </c:pt>
                <c:pt idx="878">
                  <c:v>3351</c:v>
                </c:pt>
                <c:pt idx="879">
                  <c:v>3351</c:v>
                </c:pt>
                <c:pt idx="880">
                  <c:v>3352</c:v>
                </c:pt>
                <c:pt idx="881">
                  <c:v>3352</c:v>
                </c:pt>
                <c:pt idx="882">
                  <c:v>3353</c:v>
                </c:pt>
                <c:pt idx="883">
                  <c:v>3353</c:v>
                </c:pt>
                <c:pt idx="884">
                  <c:v>3354</c:v>
                </c:pt>
                <c:pt idx="885">
                  <c:v>3354</c:v>
                </c:pt>
                <c:pt idx="886">
                  <c:v>3355</c:v>
                </c:pt>
                <c:pt idx="887">
                  <c:v>3355</c:v>
                </c:pt>
                <c:pt idx="888">
                  <c:v>3356</c:v>
                </c:pt>
                <c:pt idx="889">
                  <c:v>3356</c:v>
                </c:pt>
                <c:pt idx="890">
                  <c:v>3357</c:v>
                </c:pt>
                <c:pt idx="891">
                  <c:v>3357</c:v>
                </c:pt>
                <c:pt idx="892">
                  <c:v>3358</c:v>
                </c:pt>
                <c:pt idx="893">
                  <c:v>3358</c:v>
                </c:pt>
                <c:pt idx="894">
                  <c:v>3359</c:v>
                </c:pt>
                <c:pt idx="895">
                  <c:v>3359</c:v>
                </c:pt>
                <c:pt idx="896">
                  <c:v>3360</c:v>
                </c:pt>
                <c:pt idx="897">
                  <c:v>3360</c:v>
                </c:pt>
                <c:pt idx="898">
                  <c:v>3361</c:v>
                </c:pt>
                <c:pt idx="899">
                  <c:v>3361</c:v>
                </c:pt>
                <c:pt idx="900">
                  <c:v>3362</c:v>
                </c:pt>
                <c:pt idx="901">
                  <c:v>3362</c:v>
                </c:pt>
                <c:pt idx="902">
                  <c:v>3363</c:v>
                </c:pt>
                <c:pt idx="903">
                  <c:v>3363</c:v>
                </c:pt>
                <c:pt idx="904">
                  <c:v>3364</c:v>
                </c:pt>
                <c:pt idx="905">
                  <c:v>3364</c:v>
                </c:pt>
                <c:pt idx="906">
                  <c:v>3365</c:v>
                </c:pt>
                <c:pt idx="907">
                  <c:v>3365</c:v>
                </c:pt>
                <c:pt idx="908">
                  <c:v>3366</c:v>
                </c:pt>
                <c:pt idx="909">
                  <c:v>3366</c:v>
                </c:pt>
                <c:pt idx="910">
                  <c:v>3367</c:v>
                </c:pt>
                <c:pt idx="911">
                  <c:v>3367</c:v>
                </c:pt>
                <c:pt idx="912">
                  <c:v>3368</c:v>
                </c:pt>
                <c:pt idx="913">
                  <c:v>3368</c:v>
                </c:pt>
                <c:pt idx="914">
                  <c:v>3369</c:v>
                </c:pt>
                <c:pt idx="915">
                  <c:v>3369</c:v>
                </c:pt>
                <c:pt idx="916">
                  <c:v>3370</c:v>
                </c:pt>
                <c:pt idx="917">
                  <c:v>3370</c:v>
                </c:pt>
                <c:pt idx="918">
                  <c:v>3371</c:v>
                </c:pt>
                <c:pt idx="919">
                  <c:v>3371</c:v>
                </c:pt>
                <c:pt idx="920">
                  <c:v>3372</c:v>
                </c:pt>
                <c:pt idx="921">
                  <c:v>3372</c:v>
                </c:pt>
                <c:pt idx="922">
                  <c:v>3373</c:v>
                </c:pt>
                <c:pt idx="923">
                  <c:v>3373</c:v>
                </c:pt>
                <c:pt idx="924">
                  <c:v>3374</c:v>
                </c:pt>
                <c:pt idx="925">
                  <c:v>3374</c:v>
                </c:pt>
                <c:pt idx="926">
                  <c:v>3375</c:v>
                </c:pt>
                <c:pt idx="927">
                  <c:v>3375</c:v>
                </c:pt>
                <c:pt idx="928">
                  <c:v>3376</c:v>
                </c:pt>
                <c:pt idx="929">
                  <c:v>3376</c:v>
                </c:pt>
                <c:pt idx="930">
                  <c:v>3377</c:v>
                </c:pt>
                <c:pt idx="931">
                  <c:v>3377</c:v>
                </c:pt>
                <c:pt idx="932">
                  <c:v>3378</c:v>
                </c:pt>
                <c:pt idx="933">
                  <c:v>3378</c:v>
                </c:pt>
                <c:pt idx="934">
                  <c:v>3379</c:v>
                </c:pt>
                <c:pt idx="935">
                  <c:v>3379</c:v>
                </c:pt>
                <c:pt idx="936">
                  <c:v>3380</c:v>
                </c:pt>
                <c:pt idx="937">
                  <c:v>3380</c:v>
                </c:pt>
                <c:pt idx="938">
                  <c:v>3381</c:v>
                </c:pt>
                <c:pt idx="939">
                  <c:v>3381</c:v>
                </c:pt>
                <c:pt idx="940">
                  <c:v>3382</c:v>
                </c:pt>
                <c:pt idx="941">
                  <c:v>3382</c:v>
                </c:pt>
                <c:pt idx="942">
                  <c:v>3384</c:v>
                </c:pt>
                <c:pt idx="943">
                  <c:v>3384</c:v>
                </c:pt>
                <c:pt idx="944">
                  <c:v>3385</c:v>
                </c:pt>
                <c:pt idx="945">
                  <c:v>3385</c:v>
                </c:pt>
                <c:pt idx="946">
                  <c:v>3386</c:v>
                </c:pt>
                <c:pt idx="947">
                  <c:v>3386</c:v>
                </c:pt>
                <c:pt idx="948">
                  <c:v>3387</c:v>
                </c:pt>
                <c:pt idx="949">
                  <c:v>3387</c:v>
                </c:pt>
                <c:pt idx="950">
                  <c:v>3388</c:v>
                </c:pt>
                <c:pt idx="951">
                  <c:v>3388</c:v>
                </c:pt>
                <c:pt idx="952">
                  <c:v>3389</c:v>
                </c:pt>
                <c:pt idx="953">
                  <c:v>3389</c:v>
                </c:pt>
                <c:pt idx="954">
                  <c:v>3390</c:v>
                </c:pt>
                <c:pt idx="955">
                  <c:v>3390</c:v>
                </c:pt>
                <c:pt idx="956">
                  <c:v>3391</c:v>
                </c:pt>
                <c:pt idx="957">
                  <c:v>3391</c:v>
                </c:pt>
                <c:pt idx="958">
                  <c:v>3392</c:v>
                </c:pt>
                <c:pt idx="959">
                  <c:v>3392</c:v>
                </c:pt>
                <c:pt idx="960">
                  <c:v>3393</c:v>
                </c:pt>
                <c:pt idx="961">
                  <c:v>3393</c:v>
                </c:pt>
                <c:pt idx="962">
                  <c:v>3394</c:v>
                </c:pt>
                <c:pt idx="963">
                  <c:v>3394</c:v>
                </c:pt>
                <c:pt idx="964">
                  <c:v>3395</c:v>
                </c:pt>
                <c:pt idx="965">
                  <c:v>3395</c:v>
                </c:pt>
                <c:pt idx="966">
                  <c:v>3396</c:v>
                </c:pt>
                <c:pt idx="967">
                  <c:v>3396</c:v>
                </c:pt>
                <c:pt idx="968">
                  <c:v>3397</c:v>
                </c:pt>
                <c:pt idx="969">
                  <c:v>3397</c:v>
                </c:pt>
                <c:pt idx="970">
                  <c:v>3398</c:v>
                </c:pt>
                <c:pt idx="971">
                  <c:v>3398</c:v>
                </c:pt>
                <c:pt idx="972">
                  <c:v>3399</c:v>
                </c:pt>
                <c:pt idx="973">
                  <c:v>3399</c:v>
                </c:pt>
                <c:pt idx="974">
                  <c:v>3400</c:v>
                </c:pt>
                <c:pt idx="975">
                  <c:v>3400</c:v>
                </c:pt>
                <c:pt idx="976">
                  <c:v>3401</c:v>
                </c:pt>
                <c:pt idx="977">
                  <c:v>3401</c:v>
                </c:pt>
                <c:pt idx="978">
                  <c:v>3402</c:v>
                </c:pt>
                <c:pt idx="979">
                  <c:v>3402</c:v>
                </c:pt>
                <c:pt idx="980">
                  <c:v>3403</c:v>
                </c:pt>
                <c:pt idx="981">
                  <c:v>3403</c:v>
                </c:pt>
                <c:pt idx="982">
                  <c:v>3404</c:v>
                </c:pt>
                <c:pt idx="983">
                  <c:v>3404</c:v>
                </c:pt>
                <c:pt idx="984">
                  <c:v>3405</c:v>
                </c:pt>
                <c:pt idx="985">
                  <c:v>3405</c:v>
                </c:pt>
                <c:pt idx="986">
                  <c:v>3504</c:v>
                </c:pt>
                <c:pt idx="987">
                  <c:v>3504</c:v>
                </c:pt>
                <c:pt idx="988">
                  <c:v>3504</c:v>
                </c:pt>
                <c:pt idx="989">
                  <c:v>3504</c:v>
                </c:pt>
                <c:pt idx="990">
                  <c:v>3636</c:v>
                </c:pt>
                <c:pt idx="991">
                  <c:v>3636</c:v>
                </c:pt>
                <c:pt idx="992">
                  <c:v>3643</c:v>
                </c:pt>
                <c:pt idx="993">
                  <c:v>3643</c:v>
                </c:pt>
                <c:pt idx="994">
                  <c:v>3653</c:v>
                </c:pt>
                <c:pt idx="995">
                  <c:v>3653</c:v>
                </c:pt>
                <c:pt idx="996">
                  <c:v>3708</c:v>
                </c:pt>
                <c:pt idx="997">
                  <c:v>3708</c:v>
                </c:pt>
                <c:pt idx="998">
                  <c:v>3724</c:v>
                </c:pt>
                <c:pt idx="999">
                  <c:v>3724</c:v>
                </c:pt>
                <c:pt idx="1000">
                  <c:v>3734</c:v>
                </c:pt>
                <c:pt idx="1001">
                  <c:v>3734</c:v>
                </c:pt>
              </c:numCache>
            </c:numRef>
          </c:xVal>
          <c:yVal>
            <c:numRef>
              <c:f>Computing!$AX$1111:$AX$2112</c:f>
              <c:numCache>
                <c:formatCode>0.00</c:formatCode>
                <c:ptCount val="1002"/>
                <c:pt idx="0">
                  <c:v>0.20050000000000001</c:v>
                </c:pt>
                <c:pt idx="1">
                  <c:v>0.1855</c:v>
                </c:pt>
                <c:pt idx="2">
                  <c:v>0.17549999999999999</c:v>
                </c:pt>
                <c:pt idx="3">
                  <c:v>0.17699999999999999</c:v>
                </c:pt>
                <c:pt idx="4">
                  <c:v>0.23050000000000001</c:v>
                </c:pt>
                <c:pt idx="5">
                  <c:v>0.17049999999999998</c:v>
                </c:pt>
                <c:pt idx="6">
                  <c:v>0.15150000000000002</c:v>
                </c:pt>
                <c:pt idx="7">
                  <c:v>0.14650000000000002</c:v>
                </c:pt>
                <c:pt idx="8">
                  <c:v>0.123</c:v>
                </c:pt>
                <c:pt idx="9">
                  <c:v>0.08</c:v>
                </c:pt>
                <c:pt idx="10">
                  <c:v>0.10150000000000001</c:v>
                </c:pt>
                <c:pt idx="11">
                  <c:v>0.111</c:v>
                </c:pt>
                <c:pt idx="12">
                  <c:v>7.0500000000000007E-2</c:v>
                </c:pt>
                <c:pt idx="13">
                  <c:v>7.6499999999999999E-2</c:v>
                </c:pt>
                <c:pt idx="14">
                  <c:v>8.7999999999999995E-2</c:v>
                </c:pt>
                <c:pt idx="15">
                  <c:v>6.0499999999999998E-2</c:v>
                </c:pt>
                <c:pt idx="16">
                  <c:v>5.1999999999999998E-2</c:v>
                </c:pt>
                <c:pt idx="17">
                  <c:v>4.4999999999999998E-2</c:v>
                </c:pt>
                <c:pt idx="18">
                  <c:v>4.2999999999999997E-2</c:v>
                </c:pt>
                <c:pt idx="19">
                  <c:v>6.4000000000000001E-2</c:v>
                </c:pt>
                <c:pt idx="20">
                  <c:v>5.1000000000000004E-2</c:v>
                </c:pt>
                <c:pt idx="21">
                  <c:v>5.7999999999999996E-2</c:v>
                </c:pt>
                <c:pt idx="22">
                  <c:v>5.3999999999999999E-2</c:v>
                </c:pt>
                <c:pt idx="23">
                  <c:v>5.3999999999999999E-2</c:v>
                </c:pt>
                <c:pt idx="24">
                  <c:v>0.1125</c:v>
                </c:pt>
                <c:pt idx="25">
                  <c:v>0.14249999999999999</c:v>
                </c:pt>
                <c:pt idx="26">
                  <c:v>0.14249999999999999</c:v>
                </c:pt>
                <c:pt idx="27">
                  <c:v>0.126</c:v>
                </c:pt>
                <c:pt idx="28">
                  <c:v>0.114</c:v>
                </c:pt>
                <c:pt idx="29">
                  <c:v>0.13650000000000001</c:v>
                </c:pt>
                <c:pt idx="30">
                  <c:v>0.14499999999999999</c:v>
                </c:pt>
                <c:pt idx="31">
                  <c:v>0.111</c:v>
                </c:pt>
                <c:pt idx="32">
                  <c:v>0.1195</c:v>
                </c:pt>
                <c:pt idx="33">
                  <c:v>0.111</c:v>
                </c:pt>
                <c:pt idx="34">
                  <c:v>0.129</c:v>
                </c:pt>
                <c:pt idx="35">
                  <c:v>0.1575</c:v>
                </c:pt>
                <c:pt idx="36">
                  <c:v>0.21</c:v>
                </c:pt>
                <c:pt idx="37">
                  <c:v>0.21249999999999999</c:v>
                </c:pt>
                <c:pt idx="38">
                  <c:v>0.20849999999999999</c:v>
                </c:pt>
                <c:pt idx="39">
                  <c:v>0.2185</c:v>
                </c:pt>
                <c:pt idx="40">
                  <c:v>0.16149999999999998</c:v>
                </c:pt>
                <c:pt idx="41">
                  <c:v>0.23499999999999999</c:v>
                </c:pt>
                <c:pt idx="42">
                  <c:v>0.13400000000000001</c:v>
                </c:pt>
                <c:pt idx="43">
                  <c:v>0.18149999999999999</c:v>
                </c:pt>
                <c:pt idx="44">
                  <c:v>9.0999999999999998E-2</c:v>
                </c:pt>
                <c:pt idx="45">
                  <c:v>0.23149999999999998</c:v>
                </c:pt>
                <c:pt idx="46">
                  <c:v>0.1595</c:v>
                </c:pt>
                <c:pt idx="47">
                  <c:v>0.13950000000000001</c:v>
                </c:pt>
                <c:pt idx="48">
                  <c:v>0.14449999999999999</c:v>
                </c:pt>
                <c:pt idx="49">
                  <c:v>0.13700000000000001</c:v>
                </c:pt>
                <c:pt idx="50">
                  <c:v>8.1500000000000003E-2</c:v>
                </c:pt>
                <c:pt idx="51">
                  <c:v>9.9500000000000005E-2</c:v>
                </c:pt>
                <c:pt idx="52">
                  <c:v>0.15</c:v>
                </c:pt>
                <c:pt idx="53">
                  <c:v>0.11849999999999999</c:v>
                </c:pt>
                <c:pt idx="54">
                  <c:v>0.114</c:v>
                </c:pt>
                <c:pt idx="55">
                  <c:v>0.17149999999999999</c:v>
                </c:pt>
                <c:pt idx="56">
                  <c:v>0.14300000000000002</c:v>
                </c:pt>
                <c:pt idx="57">
                  <c:v>0.158</c:v>
                </c:pt>
                <c:pt idx="58">
                  <c:v>0.16400000000000001</c:v>
                </c:pt>
                <c:pt idx="59">
                  <c:v>0.15949999999999998</c:v>
                </c:pt>
                <c:pt idx="60">
                  <c:v>0.1585</c:v>
                </c:pt>
                <c:pt idx="61">
                  <c:v>0.16049999999999998</c:v>
                </c:pt>
                <c:pt idx="62">
                  <c:v>0.1525</c:v>
                </c:pt>
                <c:pt idx="63">
                  <c:v>0.1515</c:v>
                </c:pt>
                <c:pt idx="64">
                  <c:v>0.159</c:v>
                </c:pt>
                <c:pt idx="65">
                  <c:v>0.14150000000000001</c:v>
                </c:pt>
                <c:pt idx="66">
                  <c:v>0.11649999999999999</c:v>
                </c:pt>
                <c:pt idx="67">
                  <c:v>0.123</c:v>
                </c:pt>
                <c:pt idx="68">
                  <c:v>0.1205</c:v>
                </c:pt>
                <c:pt idx="69">
                  <c:v>4.7500000000000001E-2</c:v>
                </c:pt>
                <c:pt idx="70">
                  <c:v>0.11799999999999999</c:v>
                </c:pt>
                <c:pt idx="71">
                  <c:v>9.5500000000000002E-2</c:v>
                </c:pt>
                <c:pt idx="72">
                  <c:v>0.14450000000000002</c:v>
                </c:pt>
                <c:pt idx="73">
                  <c:v>0.111</c:v>
                </c:pt>
                <c:pt idx="74">
                  <c:v>0.17699999999999999</c:v>
                </c:pt>
                <c:pt idx="75">
                  <c:v>0.154</c:v>
                </c:pt>
                <c:pt idx="76">
                  <c:v>0.111</c:v>
                </c:pt>
                <c:pt idx="77">
                  <c:v>0.10600000000000001</c:v>
                </c:pt>
                <c:pt idx="78">
                  <c:v>9.1999999999999998E-2</c:v>
                </c:pt>
                <c:pt idx="79">
                  <c:v>7.3999999999999996E-2</c:v>
                </c:pt>
                <c:pt idx="80">
                  <c:v>0.1245</c:v>
                </c:pt>
                <c:pt idx="81">
                  <c:v>8.8499999999999995E-2</c:v>
                </c:pt>
                <c:pt idx="82">
                  <c:v>8.3499999999999991E-2</c:v>
                </c:pt>
                <c:pt idx="83">
                  <c:v>4.4499999999999998E-2</c:v>
                </c:pt>
                <c:pt idx="84">
                  <c:v>0.156</c:v>
                </c:pt>
                <c:pt idx="85">
                  <c:v>0.10400000000000001</c:v>
                </c:pt>
                <c:pt idx="86">
                  <c:v>0.1305</c:v>
                </c:pt>
                <c:pt idx="87">
                  <c:v>0.10700000000000001</c:v>
                </c:pt>
                <c:pt idx="88">
                  <c:v>0.10199999999999999</c:v>
                </c:pt>
                <c:pt idx="89">
                  <c:v>0.11550000000000001</c:v>
                </c:pt>
                <c:pt idx="90">
                  <c:v>9.6000000000000002E-2</c:v>
                </c:pt>
                <c:pt idx="91">
                  <c:v>0.11700000000000001</c:v>
                </c:pt>
                <c:pt idx="92">
                  <c:v>8.0500000000000002E-2</c:v>
                </c:pt>
                <c:pt idx="93">
                  <c:v>0.10400000000000001</c:v>
                </c:pt>
                <c:pt idx="94">
                  <c:v>0.1</c:v>
                </c:pt>
                <c:pt idx="95">
                  <c:v>0.1095</c:v>
                </c:pt>
                <c:pt idx="96">
                  <c:v>0.245</c:v>
                </c:pt>
                <c:pt idx="97">
                  <c:v>0.24099999999999999</c:v>
                </c:pt>
                <c:pt idx="98">
                  <c:v>0.23250000000000001</c:v>
                </c:pt>
                <c:pt idx="99">
                  <c:v>0.24099999999999999</c:v>
                </c:pt>
                <c:pt idx="100">
                  <c:v>0.21050000000000002</c:v>
                </c:pt>
                <c:pt idx="101">
                  <c:v>0.21199999999999999</c:v>
                </c:pt>
                <c:pt idx="102">
                  <c:v>0.2175</c:v>
                </c:pt>
                <c:pt idx="103">
                  <c:v>0.127</c:v>
                </c:pt>
                <c:pt idx="104">
                  <c:v>0.19350000000000001</c:v>
                </c:pt>
                <c:pt idx="105">
                  <c:v>0.21350000000000002</c:v>
                </c:pt>
                <c:pt idx="106">
                  <c:v>0.17199999999999999</c:v>
                </c:pt>
                <c:pt idx="107">
                  <c:v>0.21550000000000002</c:v>
                </c:pt>
                <c:pt idx="108">
                  <c:v>0.16300000000000001</c:v>
                </c:pt>
                <c:pt idx="109">
                  <c:v>0.17949999999999999</c:v>
                </c:pt>
                <c:pt idx="110">
                  <c:v>0.20200000000000001</c:v>
                </c:pt>
                <c:pt idx="111">
                  <c:v>0.1895</c:v>
                </c:pt>
                <c:pt idx="112">
                  <c:v>9.5000000000000001E-2</c:v>
                </c:pt>
                <c:pt idx="113">
                  <c:v>0.14200000000000002</c:v>
                </c:pt>
                <c:pt idx="114">
                  <c:v>8.6999999999999994E-2</c:v>
                </c:pt>
                <c:pt idx="115">
                  <c:v>6.2E-2</c:v>
                </c:pt>
                <c:pt idx="116">
                  <c:v>8.5000000000000006E-2</c:v>
                </c:pt>
                <c:pt idx="117">
                  <c:v>7.8499999999999986E-2</c:v>
                </c:pt>
                <c:pt idx="118">
                  <c:v>0.08</c:v>
                </c:pt>
                <c:pt idx="119">
                  <c:v>7.5499999999999998E-2</c:v>
                </c:pt>
                <c:pt idx="120">
                  <c:v>0.1265</c:v>
                </c:pt>
                <c:pt idx="121">
                  <c:v>8.199999999999999E-2</c:v>
                </c:pt>
                <c:pt idx="122">
                  <c:v>0.16</c:v>
                </c:pt>
                <c:pt idx="123">
                  <c:v>0.19550000000000001</c:v>
                </c:pt>
                <c:pt idx="124">
                  <c:v>0.16949999999999998</c:v>
                </c:pt>
                <c:pt idx="125">
                  <c:v>0.17049999999999998</c:v>
                </c:pt>
                <c:pt idx="126">
                  <c:v>0.16700000000000001</c:v>
                </c:pt>
                <c:pt idx="127">
                  <c:v>0.1855</c:v>
                </c:pt>
                <c:pt idx="128">
                  <c:v>0.17849999999999999</c:v>
                </c:pt>
                <c:pt idx="129">
                  <c:v>0.15049999999999999</c:v>
                </c:pt>
                <c:pt idx="130">
                  <c:v>0.16849999999999998</c:v>
                </c:pt>
                <c:pt idx="131">
                  <c:v>0.20850000000000002</c:v>
                </c:pt>
                <c:pt idx="132">
                  <c:v>0.19400000000000001</c:v>
                </c:pt>
                <c:pt idx="133">
                  <c:v>0.14550000000000002</c:v>
                </c:pt>
                <c:pt idx="134">
                  <c:v>0.1905</c:v>
                </c:pt>
                <c:pt idx="135">
                  <c:v>0.1915</c:v>
                </c:pt>
                <c:pt idx="136">
                  <c:v>4.9500000000000002E-2</c:v>
                </c:pt>
                <c:pt idx="137">
                  <c:v>9.9000000000000005E-2</c:v>
                </c:pt>
                <c:pt idx="138">
                  <c:v>0.1125</c:v>
                </c:pt>
                <c:pt idx="139">
                  <c:v>0.23150000000000001</c:v>
                </c:pt>
                <c:pt idx="140">
                  <c:v>0.14100000000000001</c:v>
                </c:pt>
                <c:pt idx="141">
                  <c:v>0.152</c:v>
                </c:pt>
                <c:pt idx="142">
                  <c:v>0.13100000000000001</c:v>
                </c:pt>
                <c:pt idx="143">
                  <c:v>0.1295</c:v>
                </c:pt>
                <c:pt idx="144">
                  <c:v>0</c:v>
                </c:pt>
                <c:pt idx="145">
                  <c:v>0.123</c:v>
                </c:pt>
                <c:pt idx="146">
                  <c:v>0.25</c:v>
                </c:pt>
                <c:pt idx="147">
                  <c:v>0.20749999999999999</c:v>
                </c:pt>
                <c:pt idx="148">
                  <c:v>0.13850000000000001</c:v>
                </c:pt>
                <c:pt idx="149">
                  <c:v>8.6499999999999994E-2</c:v>
                </c:pt>
                <c:pt idx="150">
                  <c:v>0</c:v>
                </c:pt>
                <c:pt idx="151">
                  <c:v>0.10400000000000001</c:v>
                </c:pt>
                <c:pt idx="152">
                  <c:v>0.11849999999999999</c:v>
                </c:pt>
                <c:pt idx="153">
                  <c:v>0.16899999999999998</c:v>
                </c:pt>
                <c:pt idx="154">
                  <c:v>0.2175</c:v>
                </c:pt>
                <c:pt idx="155">
                  <c:v>0.14499999999999999</c:v>
                </c:pt>
                <c:pt idx="156">
                  <c:v>0</c:v>
                </c:pt>
                <c:pt idx="157">
                  <c:v>0</c:v>
                </c:pt>
                <c:pt idx="158">
                  <c:v>7.1999999999999995E-2</c:v>
                </c:pt>
                <c:pt idx="159">
                  <c:v>9.5500000000000002E-2</c:v>
                </c:pt>
                <c:pt idx="160">
                  <c:v>0.1125</c:v>
                </c:pt>
                <c:pt idx="161">
                  <c:v>0.13350000000000001</c:v>
                </c:pt>
                <c:pt idx="162">
                  <c:v>0.13350000000000001</c:v>
                </c:pt>
                <c:pt idx="163">
                  <c:v>9.8500000000000004E-2</c:v>
                </c:pt>
                <c:pt idx="164">
                  <c:v>0.10650000000000001</c:v>
                </c:pt>
                <c:pt idx="165">
                  <c:v>0.1215</c:v>
                </c:pt>
                <c:pt idx="166">
                  <c:v>8.5999999999999993E-2</c:v>
                </c:pt>
                <c:pt idx="167">
                  <c:v>0.14399999999999999</c:v>
                </c:pt>
                <c:pt idx="168">
                  <c:v>0.11899999999999999</c:v>
                </c:pt>
                <c:pt idx="169">
                  <c:v>8.5499999999999993E-2</c:v>
                </c:pt>
                <c:pt idx="170">
                  <c:v>9.4500000000000001E-2</c:v>
                </c:pt>
                <c:pt idx="171">
                  <c:v>0.13150000000000001</c:v>
                </c:pt>
                <c:pt idx="172">
                  <c:v>0.14350000000000002</c:v>
                </c:pt>
                <c:pt idx="173">
                  <c:v>0.16300000000000001</c:v>
                </c:pt>
                <c:pt idx="174">
                  <c:v>0.19500000000000001</c:v>
                </c:pt>
                <c:pt idx="175">
                  <c:v>0.184</c:v>
                </c:pt>
                <c:pt idx="176">
                  <c:v>0</c:v>
                </c:pt>
                <c:pt idx="177">
                  <c:v>0.127</c:v>
                </c:pt>
                <c:pt idx="178">
                  <c:v>0.14050000000000001</c:v>
                </c:pt>
                <c:pt idx="179">
                  <c:v>0.11700000000000001</c:v>
                </c:pt>
                <c:pt idx="180">
                  <c:v>0.14350000000000002</c:v>
                </c:pt>
                <c:pt idx="181">
                  <c:v>0.13200000000000001</c:v>
                </c:pt>
                <c:pt idx="182">
                  <c:v>0.1255</c:v>
                </c:pt>
                <c:pt idx="183">
                  <c:v>0.107</c:v>
                </c:pt>
                <c:pt idx="184">
                  <c:v>0.1275</c:v>
                </c:pt>
                <c:pt idx="185">
                  <c:v>9.5500000000000002E-2</c:v>
                </c:pt>
                <c:pt idx="186">
                  <c:v>0.10349999999999999</c:v>
                </c:pt>
                <c:pt idx="187">
                  <c:v>0.10100000000000001</c:v>
                </c:pt>
                <c:pt idx="188">
                  <c:v>8.6999999999999994E-2</c:v>
                </c:pt>
                <c:pt idx="189">
                  <c:v>0.11599999999999999</c:v>
                </c:pt>
                <c:pt idx="190">
                  <c:v>0.113</c:v>
                </c:pt>
                <c:pt idx="191">
                  <c:v>0.14449999999999999</c:v>
                </c:pt>
                <c:pt idx="192">
                  <c:v>0.10249999999999999</c:v>
                </c:pt>
                <c:pt idx="193">
                  <c:v>0.122</c:v>
                </c:pt>
                <c:pt idx="194">
                  <c:v>0.1255</c:v>
                </c:pt>
                <c:pt idx="195">
                  <c:v>0.1075</c:v>
                </c:pt>
                <c:pt idx="196">
                  <c:v>0.10050000000000001</c:v>
                </c:pt>
                <c:pt idx="197">
                  <c:v>9.0999999999999998E-2</c:v>
                </c:pt>
                <c:pt idx="198">
                  <c:v>8.6999999999999994E-2</c:v>
                </c:pt>
                <c:pt idx="199">
                  <c:v>8.0500000000000002E-2</c:v>
                </c:pt>
                <c:pt idx="200">
                  <c:v>0.10200000000000001</c:v>
                </c:pt>
                <c:pt idx="201">
                  <c:v>6.7000000000000004E-2</c:v>
                </c:pt>
                <c:pt idx="202">
                  <c:v>4.1999999999999996E-2</c:v>
                </c:pt>
                <c:pt idx="203">
                  <c:v>8.5499999999999993E-2</c:v>
                </c:pt>
                <c:pt idx="204">
                  <c:v>0.14699999999999999</c:v>
                </c:pt>
                <c:pt idx="205">
                  <c:v>0.122</c:v>
                </c:pt>
                <c:pt idx="206">
                  <c:v>0.14300000000000002</c:v>
                </c:pt>
                <c:pt idx="207">
                  <c:v>0.17349999999999999</c:v>
                </c:pt>
                <c:pt idx="208">
                  <c:v>0.05</c:v>
                </c:pt>
                <c:pt idx="209">
                  <c:v>8.6499999999999994E-2</c:v>
                </c:pt>
                <c:pt idx="210">
                  <c:v>8.6000000000000007E-2</c:v>
                </c:pt>
                <c:pt idx="211">
                  <c:v>0.10700000000000001</c:v>
                </c:pt>
                <c:pt idx="212">
                  <c:v>0.10100000000000001</c:v>
                </c:pt>
                <c:pt idx="213">
                  <c:v>8.5000000000000006E-2</c:v>
                </c:pt>
                <c:pt idx="214">
                  <c:v>0.10300000000000001</c:v>
                </c:pt>
                <c:pt idx="215">
                  <c:v>7.6999999999999999E-2</c:v>
                </c:pt>
                <c:pt idx="216">
                  <c:v>0.11600000000000001</c:v>
                </c:pt>
                <c:pt idx="217">
                  <c:v>5.6999999999999995E-2</c:v>
                </c:pt>
                <c:pt idx="218">
                  <c:v>7.1000000000000008E-2</c:v>
                </c:pt>
                <c:pt idx="219">
                  <c:v>5.45E-2</c:v>
                </c:pt>
                <c:pt idx="220">
                  <c:v>3.7999999999999999E-2</c:v>
                </c:pt>
                <c:pt idx="221">
                  <c:v>6.4000000000000001E-2</c:v>
                </c:pt>
                <c:pt idx="222">
                  <c:v>4.2500000000000003E-2</c:v>
                </c:pt>
                <c:pt idx="223">
                  <c:v>3.6000000000000004E-2</c:v>
                </c:pt>
                <c:pt idx="224">
                  <c:v>2.7E-2</c:v>
                </c:pt>
                <c:pt idx="225">
                  <c:v>4.7E-2</c:v>
                </c:pt>
                <c:pt idx="226">
                  <c:v>4.2000000000000003E-2</c:v>
                </c:pt>
                <c:pt idx="227">
                  <c:v>2.6500000000000003E-2</c:v>
                </c:pt>
                <c:pt idx="228">
                  <c:v>3.9E-2</c:v>
                </c:pt>
                <c:pt idx="229">
                  <c:v>5.1499999999999997E-2</c:v>
                </c:pt>
                <c:pt idx="230">
                  <c:v>3.2500000000000001E-2</c:v>
                </c:pt>
                <c:pt idx="231">
                  <c:v>3.2000000000000001E-2</c:v>
                </c:pt>
                <c:pt idx="232">
                  <c:v>0.1145</c:v>
                </c:pt>
                <c:pt idx="233">
                  <c:v>0.13600000000000001</c:v>
                </c:pt>
                <c:pt idx="234">
                  <c:v>7.1500000000000008E-2</c:v>
                </c:pt>
                <c:pt idx="235">
                  <c:v>0.10350000000000001</c:v>
                </c:pt>
                <c:pt idx="236">
                  <c:v>0.127</c:v>
                </c:pt>
                <c:pt idx="237">
                  <c:v>0.14000000000000001</c:v>
                </c:pt>
                <c:pt idx="238">
                  <c:v>0.13800000000000001</c:v>
                </c:pt>
                <c:pt idx="239">
                  <c:v>0.20900000000000002</c:v>
                </c:pt>
                <c:pt idx="240">
                  <c:v>0.17549999999999999</c:v>
                </c:pt>
                <c:pt idx="241">
                  <c:v>0.186</c:v>
                </c:pt>
                <c:pt idx="242">
                  <c:v>0.14050000000000001</c:v>
                </c:pt>
                <c:pt idx="243">
                  <c:v>0.192</c:v>
                </c:pt>
                <c:pt idx="244">
                  <c:v>0.20300000000000001</c:v>
                </c:pt>
                <c:pt idx="245">
                  <c:v>0.186</c:v>
                </c:pt>
                <c:pt idx="246">
                  <c:v>0.17749999999999999</c:v>
                </c:pt>
                <c:pt idx="247">
                  <c:v>0.19950000000000001</c:v>
                </c:pt>
                <c:pt idx="248">
                  <c:v>0.1575</c:v>
                </c:pt>
                <c:pt idx="249">
                  <c:v>0.19</c:v>
                </c:pt>
                <c:pt idx="250">
                  <c:v>0.1585</c:v>
                </c:pt>
                <c:pt idx="251">
                  <c:v>0.17699999999999999</c:v>
                </c:pt>
                <c:pt idx="252">
                  <c:v>0.1585</c:v>
                </c:pt>
                <c:pt idx="253">
                  <c:v>0.17199999999999999</c:v>
                </c:pt>
                <c:pt idx="254">
                  <c:v>0.1585</c:v>
                </c:pt>
                <c:pt idx="255">
                  <c:v>0.153</c:v>
                </c:pt>
                <c:pt idx="256">
                  <c:v>0.19600000000000001</c:v>
                </c:pt>
                <c:pt idx="257">
                  <c:v>0.15049999999999999</c:v>
                </c:pt>
                <c:pt idx="258">
                  <c:v>0.17149999999999999</c:v>
                </c:pt>
                <c:pt idx="259">
                  <c:v>0.14799999999999999</c:v>
                </c:pt>
                <c:pt idx="260">
                  <c:v>0.17199999999999999</c:v>
                </c:pt>
                <c:pt idx="261">
                  <c:v>0.16550000000000001</c:v>
                </c:pt>
                <c:pt idx="262">
                  <c:v>0.16799999999999998</c:v>
                </c:pt>
                <c:pt idx="263">
                  <c:v>0.151</c:v>
                </c:pt>
                <c:pt idx="264">
                  <c:v>0.17399999999999999</c:v>
                </c:pt>
                <c:pt idx="265">
                  <c:v>0.1845</c:v>
                </c:pt>
                <c:pt idx="266">
                  <c:v>0.1825</c:v>
                </c:pt>
                <c:pt idx="267">
                  <c:v>0.17399999999999999</c:v>
                </c:pt>
                <c:pt idx="268">
                  <c:v>0.14300000000000002</c:v>
                </c:pt>
                <c:pt idx="269">
                  <c:v>0.16049999999999998</c:v>
                </c:pt>
                <c:pt idx="270">
                  <c:v>0.14300000000000002</c:v>
                </c:pt>
                <c:pt idx="271">
                  <c:v>0.13700000000000001</c:v>
                </c:pt>
                <c:pt idx="272">
                  <c:v>0.1545</c:v>
                </c:pt>
                <c:pt idx="273">
                  <c:v>0.17949999999999999</c:v>
                </c:pt>
                <c:pt idx="274">
                  <c:v>0.16250000000000001</c:v>
                </c:pt>
                <c:pt idx="275">
                  <c:v>0.158</c:v>
                </c:pt>
                <c:pt idx="276">
                  <c:v>0.2</c:v>
                </c:pt>
                <c:pt idx="277">
                  <c:v>0.16450000000000001</c:v>
                </c:pt>
                <c:pt idx="278">
                  <c:v>0.215</c:v>
                </c:pt>
                <c:pt idx="279">
                  <c:v>0.19700000000000001</c:v>
                </c:pt>
                <c:pt idx="280">
                  <c:v>0.151</c:v>
                </c:pt>
                <c:pt idx="281">
                  <c:v>0.13350000000000001</c:v>
                </c:pt>
                <c:pt idx="282">
                  <c:v>0.1885</c:v>
                </c:pt>
                <c:pt idx="283">
                  <c:v>0.20599999999999999</c:v>
                </c:pt>
                <c:pt idx="284">
                  <c:v>0.17549999999999999</c:v>
                </c:pt>
                <c:pt idx="285">
                  <c:v>0.17549999999999999</c:v>
                </c:pt>
                <c:pt idx="286">
                  <c:v>0.17949999999999999</c:v>
                </c:pt>
                <c:pt idx="287">
                  <c:v>0.1585</c:v>
                </c:pt>
                <c:pt idx="288">
                  <c:v>0.192</c:v>
                </c:pt>
                <c:pt idx="289">
                  <c:v>0.16949999999999998</c:v>
                </c:pt>
                <c:pt idx="290">
                  <c:v>0.19550000000000001</c:v>
                </c:pt>
                <c:pt idx="291">
                  <c:v>0.17049999999999998</c:v>
                </c:pt>
                <c:pt idx="292">
                  <c:v>0.1845</c:v>
                </c:pt>
                <c:pt idx="293">
                  <c:v>0.17</c:v>
                </c:pt>
                <c:pt idx="294">
                  <c:v>0.19500000000000001</c:v>
                </c:pt>
                <c:pt idx="295">
                  <c:v>0.17649999999999999</c:v>
                </c:pt>
                <c:pt idx="296">
                  <c:v>0.15</c:v>
                </c:pt>
                <c:pt idx="297">
                  <c:v>0.14700000000000002</c:v>
                </c:pt>
                <c:pt idx="298">
                  <c:v>0.15200000000000002</c:v>
                </c:pt>
                <c:pt idx="299">
                  <c:v>0.14549999999999999</c:v>
                </c:pt>
                <c:pt idx="300">
                  <c:v>0.14150000000000001</c:v>
                </c:pt>
                <c:pt idx="301">
                  <c:v>0.1605</c:v>
                </c:pt>
                <c:pt idx="302">
                  <c:v>0.16299999999999998</c:v>
                </c:pt>
                <c:pt idx="303">
                  <c:v>0.14600000000000002</c:v>
                </c:pt>
                <c:pt idx="304">
                  <c:v>0.17349999999999999</c:v>
                </c:pt>
                <c:pt idx="305">
                  <c:v>0.1845</c:v>
                </c:pt>
                <c:pt idx="306">
                  <c:v>0.16949999999999998</c:v>
                </c:pt>
                <c:pt idx="307">
                  <c:v>0.18049999999999999</c:v>
                </c:pt>
                <c:pt idx="308">
                  <c:v>0.16799999999999998</c:v>
                </c:pt>
                <c:pt idx="309">
                  <c:v>0.1595</c:v>
                </c:pt>
                <c:pt idx="310">
                  <c:v>0.187</c:v>
                </c:pt>
                <c:pt idx="311">
                  <c:v>0.17549999999999999</c:v>
                </c:pt>
                <c:pt idx="312">
                  <c:v>0.16599999999999998</c:v>
                </c:pt>
                <c:pt idx="313">
                  <c:v>0.16250000000000001</c:v>
                </c:pt>
                <c:pt idx="314">
                  <c:v>0.17449999999999999</c:v>
                </c:pt>
                <c:pt idx="315">
                  <c:v>0.1535</c:v>
                </c:pt>
                <c:pt idx="316">
                  <c:v>0.15949999999999998</c:v>
                </c:pt>
                <c:pt idx="317">
                  <c:v>0.16750000000000001</c:v>
                </c:pt>
                <c:pt idx="318">
                  <c:v>0.19400000000000001</c:v>
                </c:pt>
                <c:pt idx="319">
                  <c:v>0</c:v>
                </c:pt>
                <c:pt idx="320">
                  <c:v>0.1865</c:v>
                </c:pt>
                <c:pt idx="321">
                  <c:v>0.17699999999999999</c:v>
                </c:pt>
                <c:pt idx="322">
                  <c:v>0.183</c:v>
                </c:pt>
                <c:pt idx="323">
                  <c:v>0.21</c:v>
                </c:pt>
                <c:pt idx="324">
                  <c:v>0.1865</c:v>
                </c:pt>
                <c:pt idx="325">
                  <c:v>0.21299999999999999</c:v>
                </c:pt>
                <c:pt idx="326">
                  <c:v>0.23849999999999999</c:v>
                </c:pt>
                <c:pt idx="327">
                  <c:v>0.1925</c:v>
                </c:pt>
                <c:pt idx="328">
                  <c:v>0.2225</c:v>
                </c:pt>
                <c:pt idx="329">
                  <c:v>0.20799999999999999</c:v>
                </c:pt>
                <c:pt idx="330">
                  <c:v>0.19500000000000001</c:v>
                </c:pt>
                <c:pt idx="331">
                  <c:v>0.17449999999999999</c:v>
                </c:pt>
                <c:pt idx="332">
                  <c:v>0.20899999999999999</c:v>
                </c:pt>
                <c:pt idx="333">
                  <c:v>0.17949999999999999</c:v>
                </c:pt>
                <c:pt idx="334">
                  <c:v>0.1925</c:v>
                </c:pt>
                <c:pt idx="335">
                  <c:v>0.19750000000000001</c:v>
                </c:pt>
                <c:pt idx="336">
                  <c:v>0.19850000000000001</c:v>
                </c:pt>
                <c:pt idx="337">
                  <c:v>0.192</c:v>
                </c:pt>
                <c:pt idx="338">
                  <c:v>0.1925</c:v>
                </c:pt>
                <c:pt idx="339">
                  <c:v>0.16500000000000001</c:v>
                </c:pt>
                <c:pt idx="340">
                  <c:v>0.248</c:v>
                </c:pt>
                <c:pt idx="341">
                  <c:v>0.21199999999999999</c:v>
                </c:pt>
                <c:pt idx="342">
                  <c:v>0.248</c:v>
                </c:pt>
                <c:pt idx="343">
                  <c:v>0.20250000000000001</c:v>
                </c:pt>
                <c:pt idx="344">
                  <c:v>0.22449999999999998</c:v>
                </c:pt>
                <c:pt idx="345">
                  <c:v>0.13300000000000001</c:v>
                </c:pt>
                <c:pt idx="346">
                  <c:v>0.158</c:v>
                </c:pt>
                <c:pt idx="347">
                  <c:v>9.2999999999999999E-2</c:v>
                </c:pt>
                <c:pt idx="348">
                  <c:v>0.15150000000000002</c:v>
                </c:pt>
                <c:pt idx="349">
                  <c:v>0.126</c:v>
                </c:pt>
                <c:pt idx="350">
                  <c:v>0.109</c:v>
                </c:pt>
                <c:pt idx="351">
                  <c:v>0.126</c:v>
                </c:pt>
                <c:pt idx="352">
                  <c:v>0.1065</c:v>
                </c:pt>
                <c:pt idx="353">
                  <c:v>0.111</c:v>
                </c:pt>
                <c:pt idx="354">
                  <c:v>0.13450000000000001</c:v>
                </c:pt>
                <c:pt idx="355">
                  <c:v>0.12</c:v>
                </c:pt>
                <c:pt idx="356">
                  <c:v>0.14549999999999999</c:v>
                </c:pt>
                <c:pt idx="357">
                  <c:v>0.11600000000000001</c:v>
                </c:pt>
                <c:pt idx="358">
                  <c:v>0.1135</c:v>
                </c:pt>
                <c:pt idx="359">
                  <c:v>0.1225</c:v>
                </c:pt>
                <c:pt idx="360">
                  <c:v>0.122</c:v>
                </c:pt>
                <c:pt idx="361">
                  <c:v>0.10300000000000001</c:v>
                </c:pt>
                <c:pt idx="362">
                  <c:v>0.11649999999999999</c:v>
                </c:pt>
                <c:pt idx="363">
                  <c:v>8.7499999999999994E-2</c:v>
                </c:pt>
                <c:pt idx="364">
                  <c:v>9.2499999999999999E-2</c:v>
                </c:pt>
                <c:pt idx="365">
                  <c:v>0.106</c:v>
                </c:pt>
                <c:pt idx="366">
                  <c:v>9.35E-2</c:v>
                </c:pt>
                <c:pt idx="367">
                  <c:v>0.11799999999999999</c:v>
                </c:pt>
                <c:pt idx="368">
                  <c:v>0.10650000000000001</c:v>
                </c:pt>
                <c:pt idx="369">
                  <c:v>0.1</c:v>
                </c:pt>
                <c:pt idx="370">
                  <c:v>9.4E-2</c:v>
                </c:pt>
                <c:pt idx="371">
                  <c:v>0.1195</c:v>
                </c:pt>
                <c:pt idx="372">
                  <c:v>0.14150000000000001</c:v>
                </c:pt>
                <c:pt idx="373">
                  <c:v>0.128</c:v>
                </c:pt>
                <c:pt idx="374">
                  <c:v>0.105</c:v>
                </c:pt>
                <c:pt idx="375">
                  <c:v>9.5000000000000001E-2</c:v>
                </c:pt>
                <c:pt idx="376">
                  <c:v>0.11899999999999999</c:v>
                </c:pt>
                <c:pt idx="377">
                  <c:v>0.129</c:v>
                </c:pt>
                <c:pt idx="378">
                  <c:v>0.122</c:v>
                </c:pt>
                <c:pt idx="379">
                  <c:v>0.13300000000000001</c:v>
                </c:pt>
                <c:pt idx="380">
                  <c:v>0.17049999999999998</c:v>
                </c:pt>
                <c:pt idx="381">
                  <c:v>0.127</c:v>
                </c:pt>
                <c:pt idx="382">
                  <c:v>0.124</c:v>
                </c:pt>
                <c:pt idx="383">
                  <c:v>0.13700000000000001</c:v>
                </c:pt>
                <c:pt idx="384">
                  <c:v>0.14249999999999999</c:v>
                </c:pt>
                <c:pt idx="385">
                  <c:v>0.11550000000000001</c:v>
                </c:pt>
                <c:pt idx="386">
                  <c:v>0.1255</c:v>
                </c:pt>
                <c:pt idx="387">
                  <c:v>0.1285</c:v>
                </c:pt>
                <c:pt idx="388">
                  <c:v>0.1055</c:v>
                </c:pt>
                <c:pt idx="389">
                  <c:v>0.09</c:v>
                </c:pt>
                <c:pt idx="390">
                  <c:v>0.10249999999999999</c:v>
                </c:pt>
                <c:pt idx="391">
                  <c:v>8.7499999999999994E-2</c:v>
                </c:pt>
                <c:pt idx="392">
                  <c:v>0.11200000000000002</c:v>
                </c:pt>
                <c:pt idx="393">
                  <c:v>0.1105</c:v>
                </c:pt>
                <c:pt idx="394">
                  <c:v>0.10900000000000001</c:v>
                </c:pt>
                <c:pt idx="395">
                  <c:v>0.13200000000000001</c:v>
                </c:pt>
                <c:pt idx="396">
                  <c:v>0.11549999999999999</c:v>
                </c:pt>
                <c:pt idx="397">
                  <c:v>0.11649999999999999</c:v>
                </c:pt>
                <c:pt idx="398">
                  <c:v>9.35E-2</c:v>
                </c:pt>
                <c:pt idx="399">
                  <c:v>9.6500000000000002E-2</c:v>
                </c:pt>
                <c:pt idx="400">
                  <c:v>9.4500000000000001E-2</c:v>
                </c:pt>
                <c:pt idx="401">
                  <c:v>0.10349999999999999</c:v>
                </c:pt>
                <c:pt idx="402">
                  <c:v>0.14449999999999999</c:v>
                </c:pt>
                <c:pt idx="403">
                  <c:v>0.123</c:v>
                </c:pt>
                <c:pt idx="404">
                  <c:v>8.8999999999999996E-2</c:v>
                </c:pt>
                <c:pt idx="405">
                  <c:v>0.11649999999999999</c:v>
                </c:pt>
                <c:pt idx="406">
                  <c:v>0.13200000000000001</c:v>
                </c:pt>
                <c:pt idx="407">
                  <c:v>0.107</c:v>
                </c:pt>
                <c:pt idx="408">
                  <c:v>0.15</c:v>
                </c:pt>
                <c:pt idx="409">
                  <c:v>0.14000000000000001</c:v>
                </c:pt>
                <c:pt idx="410">
                  <c:v>0.129</c:v>
                </c:pt>
                <c:pt idx="411">
                  <c:v>0.126</c:v>
                </c:pt>
                <c:pt idx="412">
                  <c:v>0.1095</c:v>
                </c:pt>
                <c:pt idx="413">
                  <c:v>0.10249999999999999</c:v>
                </c:pt>
                <c:pt idx="414">
                  <c:v>0.11</c:v>
                </c:pt>
                <c:pt idx="415">
                  <c:v>0.1105</c:v>
                </c:pt>
                <c:pt idx="416">
                  <c:v>0.114</c:v>
                </c:pt>
                <c:pt idx="417">
                  <c:v>0.10800000000000001</c:v>
                </c:pt>
                <c:pt idx="418">
                  <c:v>6.7000000000000004E-2</c:v>
                </c:pt>
                <c:pt idx="419">
                  <c:v>0.10400000000000001</c:v>
                </c:pt>
                <c:pt idx="420">
                  <c:v>0.11799999999999999</c:v>
                </c:pt>
                <c:pt idx="421">
                  <c:v>0.11199999999999999</c:v>
                </c:pt>
                <c:pt idx="422">
                  <c:v>0.11049999999999999</c:v>
                </c:pt>
                <c:pt idx="423">
                  <c:v>0.1055</c:v>
                </c:pt>
                <c:pt idx="424">
                  <c:v>0.13</c:v>
                </c:pt>
                <c:pt idx="425">
                  <c:v>0.1275</c:v>
                </c:pt>
                <c:pt idx="426">
                  <c:v>0.10850000000000001</c:v>
                </c:pt>
                <c:pt idx="427">
                  <c:v>0.1105</c:v>
                </c:pt>
                <c:pt idx="428">
                  <c:v>0.10200000000000001</c:v>
                </c:pt>
                <c:pt idx="429">
                  <c:v>0.13250000000000001</c:v>
                </c:pt>
                <c:pt idx="430">
                  <c:v>0.1255</c:v>
                </c:pt>
                <c:pt idx="431">
                  <c:v>0.11599999999999999</c:v>
                </c:pt>
                <c:pt idx="432">
                  <c:v>0.10100000000000001</c:v>
                </c:pt>
                <c:pt idx="433">
                  <c:v>0.1075</c:v>
                </c:pt>
                <c:pt idx="434">
                  <c:v>0.108</c:v>
                </c:pt>
                <c:pt idx="435">
                  <c:v>0.11900000000000001</c:v>
                </c:pt>
                <c:pt idx="436">
                  <c:v>0.11550000000000001</c:v>
                </c:pt>
                <c:pt idx="437">
                  <c:v>9.9500000000000005E-2</c:v>
                </c:pt>
                <c:pt idx="438">
                  <c:v>0.1115</c:v>
                </c:pt>
                <c:pt idx="439">
                  <c:v>0.1115</c:v>
                </c:pt>
                <c:pt idx="440">
                  <c:v>0.11399999999999999</c:v>
                </c:pt>
                <c:pt idx="441">
                  <c:v>0.10300000000000001</c:v>
                </c:pt>
                <c:pt idx="442">
                  <c:v>8.9499999999999996E-2</c:v>
                </c:pt>
                <c:pt idx="443">
                  <c:v>5.8999999999999997E-2</c:v>
                </c:pt>
                <c:pt idx="444">
                  <c:v>6.8500000000000005E-2</c:v>
                </c:pt>
                <c:pt idx="445">
                  <c:v>8.1499999999999989E-2</c:v>
                </c:pt>
                <c:pt idx="446">
                  <c:v>6.4500000000000002E-2</c:v>
                </c:pt>
                <c:pt idx="447">
                  <c:v>6.4500000000000002E-2</c:v>
                </c:pt>
                <c:pt idx="448">
                  <c:v>7.1500000000000008E-2</c:v>
                </c:pt>
                <c:pt idx="449">
                  <c:v>0.09</c:v>
                </c:pt>
                <c:pt idx="450">
                  <c:v>7.0999999999999994E-2</c:v>
                </c:pt>
                <c:pt idx="451">
                  <c:v>7.9000000000000001E-2</c:v>
                </c:pt>
                <c:pt idx="452">
                  <c:v>0.1</c:v>
                </c:pt>
                <c:pt idx="453">
                  <c:v>0.154</c:v>
                </c:pt>
                <c:pt idx="454">
                  <c:v>0.127</c:v>
                </c:pt>
                <c:pt idx="455">
                  <c:v>0.113</c:v>
                </c:pt>
                <c:pt idx="456">
                  <c:v>0.11600000000000001</c:v>
                </c:pt>
                <c:pt idx="457">
                  <c:v>0.1075</c:v>
                </c:pt>
                <c:pt idx="458">
                  <c:v>0.1125</c:v>
                </c:pt>
                <c:pt idx="459">
                  <c:v>0.121</c:v>
                </c:pt>
                <c:pt idx="460">
                  <c:v>0.11899999999999999</c:v>
                </c:pt>
                <c:pt idx="461">
                  <c:v>0.11799999999999999</c:v>
                </c:pt>
                <c:pt idx="462">
                  <c:v>0.1295</c:v>
                </c:pt>
                <c:pt idx="463">
                  <c:v>0.14450000000000002</c:v>
                </c:pt>
                <c:pt idx="464">
                  <c:v>0</c:v>
                </c:pt>
                <c:pt idx="465">
                  <c:v>0</c:v>
                </c:pt>
                <c:pt idx="466">
                  <c:v>0.14499999999999999</c:v>
                </c:pt>
                <c:pt idx="467">
                  <c:v>0.11199999999999999</c:v>
                </c:pt>
                <c:pt idx="468">
                  <c:v>0.1245</c:v>
                </c:pt>
                <c:pt idx="469">
                  <c:v>0.125</c:v>
                </c:pt>
                <c:pt idx="470">
                  <c:v>0.11899999999999999</c:v>
                </c:pt>
                <c:pt idx="471">
                  <c:v>0.1255</c:v>
                </c:pt>
                <c:pt idx="472">
                  <c:v>0.13250000000000001</c:v>
                </c:pt>
                <c:pt idx="473">
                  <c:v>0.11899999999999999</c:v>
                </c:pt>
                <c:pt idx="474">
                  <c:v>8.1000000000000003E-2</c:v>
                </c:pt>
                <c:pt idx="475">
                  <c:v>0.13</c:v>
                </c:pt>
                <c:pt idx="476">
                  <c:v>9.7500000000000003E-2</c:v>
                </c:pt>
                <c:pt idx="477">
                  <c:v>0</c:v>
                </c:pt>
                <c:pt idx="478">
                  <c:v>0.1295</c:v>
                </c:pt>
                <c:pt idx="479">
                  <c:v>0.13200000000000001</c:v>
                </c:pt>
                <c:pt idx="480">
                  <c:v>0.11650000000000001</c:v>
                </c:pt>
                <c:pt idx="481">
                  <c:v>0.11899999999999999</c:v>
                </c:pt>
                <c:pt idx="482">
                  <c:v>0.11700000000000001</c:v>
                </c:pt>
                <c:pt idx="483">
                  <c:v>0.11449999999999999</c:v>
                </c:pt>
                <c:pt idx="484">
                  <c:v>0.11549999999999999</c:v>
                </c:pt>
                <c:pt idx="485">
                  <c:v>0.128</c:v>
                </c:pt>
                <c:pt idx="486">
                  <c:v>0.123</c:v>
                </c:pt>
                <c:pt idx="487">
                  <c:v>0.1115</c:v>
                </c:pt>
                <c:pt idx="488">
                  <c:v>0.14249999999999999</c:v>
                </c:pt>
                <c:pt idx="489">
                  <c:v>0.13550000000000001</c:v>
                </c:pt>
                <c:pt idx="490">
                  <c:v>0.11550000000000001</c:v>
                </c:pt>
                <c:pt idx="491">
                  <c:v>0.14699999999999999</c:v>
                </c:pt>
                <c:pt idx="492">
                  <c:v>0.1245</c:v>
                </c:pt>
                <c:pt idx="493">
                  <c:v>0.13600000000000001</c:v>
                </c:pt>
                <c:pt idx="494">
                  <c:v>0.1265</c:v>
                </c:pt>
                <c:pt idx="495">
                  <c:v>0.14550000000000002</c:v>
                </c:pt>
                <c:pt idx="496">
                  <c:v>0.10100000000000001</c:v>
                </c:pt>
                <c:pt idx="497">
                  <c:v>0.1</c:v>
                </c:pt>
                <c:pt idx="498">
                  <c:v>0.17199999999999999</c:v>
                </c:pt>
                <c:pt idx="499">
                  <c:v>0.1275</c:v>
                </c:pt>
                <c:pt idx="500">
                  <c:v>0.14700000000000002</c:v>
                </c:pt>
                <c:pt idx="501">
                  <c:v>0.13650000000000001</c:v>
                </c:pt>
                <c:pt idx="502">
                  <c:v>0.152</c:v>
                </c:pt>
                <c:pt idx="503">
                  <c:v>0.122</c:v>
                </c:pt>
                <c:pt idx="504">
                  <c:v>0.1255</c:v>
                </c:pt>
                <c:pt idx="505">
                  <c:v>0.1575</c:v>
                </c:pt>
                <c:pt idx="506">
                  <c:v>0.14600000000000002</c:v>
                </c:pt>
                <c:pt idx="507">
                  <c:v>0.14300000000000002</c:v>
                </c:pt>
                <c:pt idx="508">
                  <c:v>0.11549999999999999</c:v>
                </c:pt>
                <c:pt idx="509">
                  <c:v>0.1205</c:v>
                </c:pt>
                <c:pt idx="510">
                  <c:v>0.11549999999999999</c:v>
                </c:pt>
                <c:pt idx="511">
                  <c:v>0.10650000000000001</c:v>
                </c:pt>
                <c:pt idx="512">
                  <c:v>0.12</c:v>
                </c:pt>
                <c:pt idx="513">
                  <c:v>0.16849999999999998</c:v>
                </c:pt>
                <c:pt idx="514">
                  <c:v>0.14550000000000002</c:v>
                </c:pt>
                <c:pt idx="515">
                  <c:v>0.1285</c:v>
                </c:pt>
                <c:pt idx="516">
                  <c:v>0.124</c:v>
                </c:pt>
                <c:pt idx="517">
                  <c:v>0.14000000000000001</c:v>
                </c:pt>
                <c:pt idx="518">
                  <c:v>9.9000000000000005E-2</c:v>
                </c:pt>
                <c:pt idx="519">
                  <c:v>9.4E-2</c:v>
                </c:pt>
                <c:pt idx="520">
                  <c:v>0.11849999999999999</c:v>
                </c:pt>
                <c:pt idx="521">
                  <c:v>0</c:v>
                </c:pt>
                <c:pt idx="522">
                  <c:v>0.115</c:v>
                </c:pt>
                <c:pt idx="523">
                  <c:v>0.11549999999999999</c:v>
                </c:pt>
                <c:pt idx="524">
                  <c:v>0.11649999999999999</c:v>
                </c:pt>
                <c:pt idx="525">
                  <c:v>0.114</c:v>
                </c:pt>
                <c:pt idx="526">
                  <c:v>0.13600000000000001</c:v>
                </c:pt>
                <c:pt idx="527">
                  <c:v>0.13800000000000001</c:v>
                </c:pt>
                <c:pt idx="528">
                  <c:v>8.8499999999999995E-2</c:v>
                </c:pt>
                <c:pt idx="529">
                  <c:v>0.10550000000000001</c:v>
                </c:pt>
                <c:pt idx="530">
                  <c:v>0.1235</c:v>
                </c:pt>
                <c:pt idx="531">
                  <c:v>0.109</c:v>
                </c:pt>
                <c:pt idx="532">
                  <c:v>0.13400000000000001</c:v>
                </c:pt>
                <c:pt idx="533">
                  <c:v>0.123</c:v>
                </c:pt>
                <c:pt idx="534">
                  <c:v>0.10350000000000001</c:v>
                </c:pt>
                <c:pt idx="535">
                  <c:v>0.126</c:v>
                </c:pt>
                <c:pt idx="536">
                  <c:v>0.113</c:v>
                </c:pt>
                <c:pt idx="537">
                  <c:v>0.1115</c:v>
                </c:pt>
                <c:pt idx="538">
                  <c:v>0.11899999999999999</c:v>
                </c:pt>
                <c:pt idx="539">
                  <c:v>0.12</c:v>
                </c:pt>
                <c:pt idx="540">
                  <c:v>9.5500000000000002E-2</c:v>
                </c:pt>
                <c:pt idx="541">
                  <c:v>9.2999999999999999E-2</c:v>
                </c:pt>
                <c:pt idx="542">
                  <c:v>0.10300000000000001</c:v>
                </c:pt>
                <c:pt idx="543">
                  <c:v>7.1999999999999995E-2</c:v>
                </c:pt>
                <c:pt idx="544">
                  <c:v>9.5500000000000002E-2</c:v>
                </c:pt>
                <c:pt idx="545">
                  <c:v>0.1195</c:v>
                </c:pt>
                <c:pt idx="546">
                  <c:v>0.13200000000000001</c:v>
                </c:pt>
                <c:pt idx="547">
                  <c:v>0.13350000000000001</c:v>
                </c:pt>
                <c:pt idx="548">
                  <c:v>0.1135</c:v>
                </c:pt>
                <c:pt idx="549">
                  <c:v>0.13650000000000001</c:v>
                </c:pt>
                <c:pt idx="550">
                  <c:v>9.8000000000000004E-2</c:v>
                </c:pt>
                <c:pt idx="551">
                  <c:v>0.13550000000000001</c:v>
                </c:pt>
                <c:pt idx="552">
                  <c:v>0.1115</c:v>
                </c:pt>
                <c:pt idx="553">
                  <c:v>0.11349999999999999</c:v>
                </c:pt>
                <c:pt idx="554">
                  <c:v>0.13450000000000001</c:v>
                </c:pt>
                <c:pt idx="555">
                  <c:v>0.11799999999999999</c:v>
                </c:pt>
                <c:pt idx="556">
                  <c:v>0.123</c:v>
                </c:pt>
                <c:pt idx="557">
                  <c:v>0.13200000000000001</c:v>
                </c:pt>
                <c:pt idx="558">
                  <c:v>0.15</c:v>
                </c:pt>
                <c:pt idx="559">
                  <c:v>0.12</c:v>
                </c:pt>
                <c:pt idx="560">
                  <c:v>0.13450000000000001</c:v>
                </c:pt>
                <c:pt idx="561">
                  <c:v>0.13100000000000001</c:v>
                </c:pt>
                <c:pt idx="562">
                  <c:v>0.11550000000000001</c:v>
                </c:pt>
                <c:pt idx="563">
                  <c:v>0.1115</c:v>
                </c:pt>
                <c:pt idx="564">
                  <c:v>0.10200000000000001</c:v>
                </c:pt>
                <c:pt idx="565">
                  <c:v>0.14200000000000002</c:v>
                </c:pt>
                <c:pt idx="566">
                  <c:v>0.1215</c:v>
                </c:pt>
                <c:pt idx="567">
                  <c:v>0.1075</c:v>
                </c:pt>
                <c:pt idx="568">
                  <c:v>0.1</c:v>
                </c:pt>
                <c:pt idx="569">
                  <c:v>0.10850000000000001</c:v>
                </c:pt>
                <c:pt idx="570">
                  <c:v>0.106</c:v>
                </c:pt>
                <c:pt idx="571">
                  <c:v>0.11599999999999999</c:v>
                </c:pt>
                <c:pt idx="572">
                  <c:v>0.1105</c:v>
                </c:pt>
                <c:pt idx="573">
                  <c:v>8.6999999999999994E-2</c:v>
                </c:pt>
                <c:pt idx="574">
                  <c:v>0.129</c:v>
                </c:pt>
                <c:pt idx="575">
                  <c:v>0.1135</c:v>
                </c:pt>
                <c:pt idx="576">
                  <c:v>0.13100000000000001</c:v>
                </c:pt>
                <c:pt idx="577">
                  <c:v>0.11349999999999999</c:v>
                </c:pt>
                <c:pt idx="578">
                  <c:v>0.1215</c:v>
                </c:pt>
                <c:pt idx="579">
                  <c:v>0.122</c:v>
                </c:pt>
                <c:pt idx="580">
                  <c:v>9.2999999999999999E-2</c:v>
                </c:pt>
                <c:pt idx="581">
                  <c:v>0.10949999999999999</c:v>
                </c:pt>
                <c:pt idx="582">
                  <c:v>9.7500000000000003E-2</c:v>
                </c:pt>
                <c:pt idx="583">
                  <c:v>9.35E-2</c:v>
                </c:pt>
                <c:pt idx="584">
                  <c:v>0.14149999999999999</c:v>
                </c:pt>
                <c:pt idx="585">
                  <c:v>0.126</c:v>
                </c:pt>
                <c:pt idx="586">
                  <c:v>9.7500000000000003E-2</c:v>
                </c:pt>
                <c:pt idx="587">
                  <c:v>0.14249999999999999</c:v>
                </c:pt>
                <c:pt idx="588">
                  <c:v>0.1245</c:v>
                </c:pt>
                <c:pt idx="589">
                  <c:v>0.111</c:v>
                </c:pt>
                <c:pt idx="590">
                  <c:v>0.1195</c:v>
                </c:pt>
                <c:pt idx="591">
                  <c:v>0.11749999999999999</c:v>
                </c:pt>
                <c:pt idx="592">
                  <c:v>9.9500000000000005E-2</c:v>
                </c:pt>
                <c:pt idx="593">
                  <c:v>7.9500000000000001E-2</c:v>
                </c:pt>
                <c:pt idx="594">
                  <c:v>0.104</c:v>
                </c:pt>
                <c:pt idx="595">
                  <c:v>9.4500000000000001E-2</c:v>
                </c:pt>
                <c:pt idx="596">
                  <c:v>8.8499999999999995E-2</c:v>
                </c:pt>
                <c:pt idx="597">
                  <c:v>0.125</c:v>
                </c:pt>
                <c:pt idx="598">
                  <c:v>0.11599999999999999</c:v>
                </c:pt>
                <c:pt idx="599">
                  <c:v>0.111</c:v>
                </c:pt>
                <c:pt idx="600">
                  <c:v>0.1095</c:v>
                </c:pt>
                <c:pt idx="601">
                  <c:v>0.1285</c:v>
                </c:pt>
                <c:pt idx="602">
                  <c:v>7.9000000000000001E-2</c:v>
                </c:pt>
                <c:pt idx="603">
                  <c:v>0.13200000000000001</c:v>
                </c:pt>
                <c:pt idx="604">
                  <c:v>0.11849999999999999</c:v>
                </c:pt>
                <c:pt idx="605">
                  <c:v>9.2999999999999999E-2</c:v>
                </c:pt>
                <c:pt idx="606">
                  <c:v>0.10300000000000001</c:v>
                </c:pt>
                <c:pt idx="607">
                  <c:v>0.125</c:v>
                </c:pt>
                <c:pt idx="608">
                  <c:v>9.6000000000000002E-2</c:v>
                </c:pt>
                <c:pt idx="609">
                  <c:v>0.1205</c:v>
                </c:pt>
                <c:pt idx="610">
                  <c:v>0.12</c:v>
                </c:pt>
                <c:pt idx="611">
                  <c:v>8.3500000000000005E-2</c:v>
                </c:pt>
                <c:pt idx="612">
                  <c:v>0.10100000000000001</c:v>
                </c:pt>
                <c:pt idx="613">
                  <c:v>9.8000000000000004E-2</c:v>
                </c:pt>
                <c:pt idx="614">
                  <c:v>0.10300000000000001</c:v>
                </c:pt>
                <c:pt idx="615">
                  <c:v>7.8E-2</c:v>
                </c:pt>
                <c:pt idx="616">
                  <c:v>0.1225</c:v>
                </c:pt>
                <c:pt idx="617">
                  <c:v>0.115</c:v>
                </c:pt>
                <c:pt idx="618">
                  <c:v>0.15049999999999999</c:v>
                </c:pt>
                <c:pt idx="619">
                  <c:v>9.8000000000000004E-2</c:v>
                </c:pt>
                <c:pt idx="620">
                  <c:v>0.1085</c:v>
                </c:pt>
                <c:pt idx="621">
                  <c:v>0.14050000000000001</c:v>
                </c:pt>
                <c:pt idx="622">
                  <c:v>0.13600000000000001</c:v>
                </c:pt>
                <c:pt idx="623">
                  <c:v>0.10600000000000001</c:v>
                </c:pt>
                <c:pt idx="624">
                  <c:v>0.11199999999999999</c:v>
                </c:pt>
                <c:pt idx="625">
                  <c:v>0.1265</c:v>
                </c:pt>
                <c:pt idx="626">
                  <c:v>9.1999999999999998E-2</c:v>
                </c:pt>
                <c:pt idx="627">
                  <c:v>0.13850000000000001</c:v>
                </c:pt>
                <c:pt idx="628">
                  <c:v>9.7500000000000003E-2</c:v>
                </c:pt>
                <c:pt idx="629">
                  <c:v>8.8999999999999996E-2</c:v>
                </c:pt>
                <c:pt idx="630">
                  <c:v>0.11200000000000002</c:v>
                </c:pt>
                <c:pt idx="631">
                  <c:v>0.14049999999999999</c:v>
                </c:pt>
                <c:pt idx="632">
                  <c:v>0.126</c:v>
                </c:pt>
                <c:pt idx="633">
                  <c:v>0.109</c:v>
                </c:pt>
                <c:pt idx="634">
                  <c:v>0.1285</c:v>
                </c:pt>
                <c:pt idx="635">
                  <c:v>0.16400000000000001</c:v>
                </c:pt>
                <c:pt idx="636">
                  <c:v>0.1</c:v>
                </c:pt>
                <c:pt idx="637">
                  <c:v>8.1500000000000003E-2</c:v>
                </c:pt>
                <c:pt idx="638">
                  <c:v>8.8499999999999995E-2</c:v>
                </c:pt>
                <c:pt idx="639">
                  <c:v>8.4500000000000006E-2</c:v>
                </c:pt>
                <c:pt idx="640">
                  <c:v>0.1275</c:v>
                </c:pt>
                <c:pt idx="641">
                  <c:v>8.8499999999999995E-2</c:v>
                </c:pt>
                <c:pt idx="642">
                  <c:v>8.0500000000000002E-2</c:v>
                </c:pt>
                <c:pt idx="643">
                  <c:v>0.13250000000000001</c:v>
                </c:pt>
                <c:pt idx="644">
                  <c:v>0.11150000000000002</c:v>
                </c:pt>
                <c:pt idx="645">
                  <c:v>0.10900000000000001</c:v>
                </c:pt>
                <c:pt idx="646">
                  <c:v>0.123</c:v>
                </c:pt>
                <c:pt idx="647">
                  <c:v>0.13800000000000001</c:v>
                </c:pt>
                <c:pt idx="648">
                  <c:v>9.5500000000000002E-2</c:v>
                </c:pt>
                <c:pt idx="649">
                  <c:v>0.16349999999999998</c:v>
                </c:pt>
                <c:pt idx="650">
                  <c:v>0.11899999999999999</c:v>
                </c:pt>
                <c:pt idx="651">
                  <c:v>0.11050000000000001</c:v>
                </c:pt>
                <c:pt idx="652">
                  <c:v>0.1055</c:v>
                </c:pt>
                <c:pt idx="653">
                  <c:v>0.1275</c:v>
                </c:pt>
                <c:pt idx="654">
                  <c:v>7.9500000000000001E-2</c:v>
                </c:pt>
                <c:pt idx="655">
                  <c:v>0.121</c:v>
                </c:pt>
                <c:pt idx="656">
                  <c:v>0.1105</c:v>
                </c:pt>
                <c:pt idx="657">
                  <c:v>0.11199999999999999</c:v>
                </c:pt>
                <c:pt idx="658">
                  <c:v>8.2500000000000004E-2</c:v>
                </c:pt>
                <c:pt idx="659">
                  <c:v>7.350000000000001E-2</c:v>
                </c:pt>
                <c:pt idx="660">
                  <c:v>0.11099999999999999</c:v>
                </c:pt>
                <c:pt idx="661">
                  <c:v>0.1135</c:v>
                </c:pt>
                <c:pt idx="662">
                  <c:v>7.9000000000000001E-2</c:v>
                </c:pt>
                <c:pt idx="663">
                  <c:v>0.111</c:v>
                </c:pt>
                <c:pt idx="664">
                  <c:v>0.1205</c:v>
                </c:pt>
                <c:pt idx="665">
                  <c:v>0.1205</c:v>
                </c:pt>
                <c:pt idx="666">
                  <c:v>0.16450000000000001</c:v>
                </c:pt>
                <c:pt idx="667">
                  <c:v>0.13900000000000001</c:v>
                </c:pt>
                <c:pt idx="668">
                  <c:v>9.7500000000000003E-2</c:v>
                </c:pt>
                <c:pt idx="669">
                  <c:v>0.11549999999999999</c:v>
                </c:pt>
                <c:pt idx="670">
                  <c:v>0.1195</c:v>
                </c:pt>
                <c:pt idx="671">
                  <c:v>0.1235</c:v>
                </c:pt>
                <c:pt idx="672">
                  <c:v>0.13800000000000001</c:v>
                </c:pt>
                <c:pt idx="673">
                  <c:v>0.11699999999999999</c:v>
                </c:pt>
                <c:pt idx="674">
                  <c:v>0.153</c:v>
                </c:pt>
                <c:pt idx="675">
                  <c:v>0.14949999999999999</c:v>
                </c:pt>
                <c:pt idx="676">
                  <c:v>0.127</c:v>
                </c:pt>
                <c:pt idx="677">
                  <c:v>0.10100000000000001</c:v>
                </c:pt>
                <c:pt idx="678">
                  <c:v>0.13850000000000001</c:v>
                </c:pt>
                <c:pt idx="679">
                  <c:v>0.13550000000000001</c:v>
                </c:pt>
                <c:pt idx="680">
                  <c:v>0.13900000000000001</c:v>
                </c:pt>
                <c:pt idx="681">
                  <c:v>0.12</c:v>
                </c:pt>
                <c:pt idx="682">
                  <c:v>0.14349999999999999</c:v>
                </c:pt>
                <c:pt idx="683">
                  <c:v>0.129</c:v>
                </c:pt>
                <c:pt idx="684">
                  <c:v>0.16049999999999998</c:v>
                </c:pt>
                <c:pt idx="685">
                  <c:v>0.1255</c:v>
                </c:pt>
                <c:pt idx="686">
                  <c:v>7.85E-2</c:v>
                </c:pt>
                <c:pt idx="687">
                  <c:v>0.11649999999999999</c:v>
                </c:pt>
                <c:pt idx="688">
                  <c:v>9.9500000000000005E-2</c:v>
                </c:pt>
                <c:pt idx="689">
                  <c:v>0.11649999999999999</c:v>
                </c:pt>
                <c:pt idx="690">
                  <c:v>9.8500000000000004E-2</c:v>
                </c:pt>
                <c:pt idx="691">
                  <c:v>8.5000000000000006E-2</c:v>
                </c:pt>
                <c:pt idx="692">
                  <c:v>9.6500000000000002E-2</c:v>
                </c:pt>
                <c:pt idx="693">
                  <c:v>0.14150000000000001</c:v>
                </c:pt>
                <c:pt idx="694">
                  <c:v>0.10150000000000001</c:v>
                </c:pt>
                <c:pt idx="695">
                  <c:v>0.10900000000000001</c:v>
                </c:pt>
                <c:pt idx="696">
                  <c:v>9.0999999999999998E-2</c:v>
                </c:pt>
                <c:pt idx="697">
                  <c:v>9.4E-2</c:v>
                </c:pt>
                <c:pt idx="698">
                  <c:v>9.7000000000000003E-2</c:v>
                </c:pt>
                <c:pt idx="699">
                  <c:v>0.11349999999999999</c:v>
                </c:pt>
                <c:pt idx="700">
                  <c:v>7.4499999999999997E-2</c:v>
                </c:pt>
                <c:pt idx="701">
                  <c:v>9.6500000000000002E-2</c:v>
                </c:pt>
                <c:pt idx="702">
                  <c:v>5.6000000000000001E-2</c:v>
                </c:pt>
                <c:pt idx="703">
                  <c:v>9.0499999999999997E-2</c:v>
                </c:pt>
                <c:pt idx="704">
                  <c:v>0.14499999999999999</c:v>
                </c:pt>
                <c:pt idx="705">
                  <c:v>0.124</c:v>
                </c:pt>
                <c:pt idx="706">
                  <c:v>0.125</c:v>
                </c:pt>
                <c:pt idx="707">
                  <c:v>7.7499999999999999E-2</c:v>
                </c:pt>
                <c:pt idx="708">
                  <c:v>0.13550000000000001</c:v>
                </c:pt>
                <c:pt idx="709">
                  <c:v>0.13750000000000001</c:v>
                </c:pt>
                <c:pt idx="710">
                  <c:v>0.14900000000000002</c:v>
                </c:pt>
                <c:pt idx="711">
                  <c:v>0.11600000000000001</c:v>
                </c:pt>
                <c:pt idx="712">
                  <c:v>0.13650000000000001</c:v>
                </c:pt>
                <c:pt idx="713">
                  <c:v>0.13100000000000001</c:v>
                </c:pt>
                <c:pt idx="714">
                  <c:v>0.12</c:v>
                </c:pt>
                <c:pt idx="715">
                  <c:v>0.1535</c:v>
                </c:pt>
                <c:pt idx="716">
                  <c:v>0.13</c:v>
                </c:pt>
                <c:pt idx="717">
                  <c:v>0.125</c:v>
                </c:pt>
                <c:pt idx="718">
                  <c:v>0.16549999999999998</c:v>
                </c:pt>
                <c:pt idx="719">
                  <c:v>0.1215</c:v>
                </c:pt>
                <c:pt idx="720">
                  <c:v>0.129</c:v>
                </c:pt>
                <c:pt idx="721">
                  <c:v>0.1145</c:v>
                </c:pt>
                <c:pt idx="722">
                  <c:v>0.1215</c:v>
                </c:pt>
                <c:pt idx="723">
                  <c:v>0.15550000000000003</c:v>
                </c:pt>
                <c:pt idx="724">
                  <c:v>0.14450000000000002</c:v>
                </c:pt>
                <c:pt idx="725">
                  <c:v>0.11849999999999999</c:v>
                </c:pt>
                <c:pt idx="726">
                  <c:v>0.1565</c:v>
                </c:pt>
                <c:pt idx="727">
                  <c:v>0.11649999999999999</c:v>
                </c:pt>
                <c:pt idx="728">
                  <c:v>0.10400000000000001</c:v>
                </c:pt>
                <c:pt idx="729">
                  <c:v>0.11799999999999999</c:v>
                </c:pt>
                <c:pt idx="730">
                  <c:v>0.158</c:v>
                </c:pt>
                <c:pt idx="731">
                  <c:v>0.115</c:v>
                </c:pt>
                <c:pt idx="732">
                  <c:v>0.122</c:v>
                </c:pt>
                <c:pt idx="733">
                  <c:v>0.11700000000000001</c:v>
                </c:pt>
                <c:pt idx="734">
                  <c:v>0.10849999999999999</c:v>
                </c:pt>
                <c:pt idx="735">
                  <c:v>0.128</c:v>
                </c:pt>
                <c:pt idx="736">
                  <c:v>0.09</c:v>
                </c:pt>
                <c:pt idx="737">
                  <c:v>0.11349999999999999</c:v>
                </c:pt>
                <c:pt idx="738">
                  <c:v>0.112</c:v>
                </c:pt>
                <c:pt idx="739">
                  <c:v>0.13300000000000001</c:v>
                </c:pt>
                <c:pt idx="740">
                  <c:v>0.105</c:v>
                </c:pt>
                <c:pt idx="741">
                  <c:v>0.1135</c:v>
                </c:pt>
                <c:pt idx="742">
                  <c:v>0.13800000000000001</c:v>
                </c:pt>
                <c:pt idx="743">
                  <c:v>9.6000000000000002E-2</c:v>
                </c:pt>
                <c:pt idx="744">
                  <c:v>0.11200000000000002</c:v>
                </c:pt>
                <c:pt idx="745">
                  <c:v>0.13150000000000001</c:v>
                </c:pt>
                <c:pt idx="746">
                  <c:v>9.0999999999999998E-2</c:v>
                </c:pt>
                <c:pt idx="747">
                  <c:v>9.8500000000000004E-2</c:v>
                </c:pt>
                <c:pt idx="748">
                  <c:v>9.5000000000000001E-2</c:v>
                </c:pt>
                <c:pt idx="749">
                  <c:v>0.1115</c:v>
                </c:pt>
                <c:pt idx="750">
                  <c:v>0.10450000000000001</c:v>
                </c:pt>
                <c:pt idx="751">
                  <c:v>0.1</c:v>
                </c:pt>
                <c:pt idx="752">
                  <c:v>9.7500000000000003E-2</c:v>
                </c:pt>
                <c:pt idx="753">
                  <c:v>0.1115</c:v>
                </c:pt>
                <c:pt idx="754">
                  <c:v>0.1205</c:v>
                </c:pt>
                <c:pt idx="755">
                  <c:v>0.10600000000000001</c:v>
                </c:pt>
                <c:pt idx="756">
                  <c:v>8.5499999999999993E-2</c:v>
                </c:pt>
                <c:pt idx="757">
                  <c:v>0.08</c:v>
                </c:pt>
                <c:pt idx="758">
                  <c:v>0.1</c:v>
                </c:pt>
                <c:pt idx="759">
                  <c:v>7.4999999999999997E-2</c:v>
                </c:pt>
                <c:pt idx="760">
                  <c:v>8.9499999999999996E-2</c:v>
                </c:pt>
                <c:pt idx="761">
                  <c:v>6.4000000000000001E-2</c:v>
                </c:pt>
                <c:pt idx="762">
                  <c:v>7.350000000000001E-2</c:v>
                </c:pt>
                <c:pt idx="763">
                  <c:v>6.9500000000000006E-2</c:v>
                </c:pt>
                <c:pt idx="764">
                  <c:v>6.4000000000000001E-2</c:v>
                </c:pt>
                <c:pt idx="765">
                  <c:v>6.4500000000000002E-2</c:v>
                </c:pt>
                <c:pt idx="766">
                  <c:v>7.3499999999999996E-2</c:v>
                </c:pt>
                <c:pt idx="767">
                  <c:v>7.4499999999999997E-2</c:v>
                </c:pt>
                <c:pt idx="768">
                  <c:v>9.5500000000000002E-2</c:v>
                </c:pt>
                <c:pt idx="769">
                  <c:v>8.8499999999999995E-2</c:v>
                </c:pt>
                <c:pt idx="770">
                  <c:v>0.09</c:v>
                </c:pt>
                <c:pt idx="771">
                  <c:v>6.6500000000000004E-2</c:v>
                </c:pt>
                <c:pt idx="772">
                  <c:v>0.106</c:v>
                </c:pt>
                <c:pt idx="773">
                  <c:v>0.10150000000000001</c:v>
                </c:pt>
                <c:pt idx="774">
                  <c:v>0.10249999999999999</c:v>
                </c:pt>
                <c:pt idx="775">
                  <c:v>7.6499999999999999E-2</c:v>
                </c:pt>
                <c:pt idx="776">
                  <c:v>0.1215</c:v>
                </c:pt>
                <c:pt idx="777">
                  <c:v>6.8500000000000005E-2</c:v>
                </c:pt>
                <c:pt idx="778">
                  <c:v>0.06</c:v>
                </c:pt>
                <c:pt idx="779">
                  <c:v>5.8000000000000003E-2</c:v>
                </c:pt>
                <c:pt idx="780">
                  <c:v>9.6500000000000002E-2</c:v>
                </c:pt>
                <c:pt idx="781">
                  <c:v>0.10700000000000001</c:v>
                </c:pt>
                <c:pt idx="782">
                  <c:v>9.0999999999999998E-2</c:v>
                </c:pt>
                <c:pt idx="783">
                  <c:v>7.3999999999999996E-2</c:v>
                </c:pt>
                <c:pt idx="784">
                  <c:v>7.0499999999999993E-2</c:v>
                </c:pt>
                <c:pt idx="785">
                  <c:v>8.7499999999999994E-2</c:v>
                </c:pt>
                <c:pt idx="786">
                  <c:v>6.8500000000000005E-2</c:v>
                </c:pt>
                <c:pt idx="787">
                  <c:v>7.5999999999999998E-2</c:v>
                </c:pt>
                <c:pt idx="788">
                  <c:v>9.9500000000000005E-2</c:v>
                </c:pt>
                <c:pt idx="789">
                  <c:v>9.35E-2</c:v>
                </c:pt>
                <c:pt idx="790">
                  <c:v>8.3499999999999991E-2</c:v>
                </c:pt>
                <c:pt idx="791">
                  <c:v>8.7000000000000008E-2</c:v>
                </c:pt>
                <c:pt idx="792">
                  <c:v>8.8999999999999996E-2</c:v>
                </c:pt>
                <c:pt idx="793">
                  <c:v>7.3999999999999996E-2</c:v>
                </c:pt>
                <c:pt idx="794">
                  <c:v>0.108</c:v>
                </c:pt>
                <c:pt idx="795">
                  <c:v>9.7500000000000003E-2</c:v>
                </c:pt>
                <c:pt idx="796">
                  <c:v>5.8999999999999997E-2</c:v>
                </c:pt>
                <c:pt idx="797">
                  <c:v>6.9500000000000006E-2</c:v>
                </c:pt>
                <c:pt idx="798">
                  <c:v>0.10950000000000001</c:v>
                </c:pt>
                <c:pt idx="799">
                  <c:v>0.106</c:v>
                </c:pt>
                <c:pt idx="800">
                  <c:v>0.1265</c:v>
                </c:pt>
                <c:pt idx="801">
                  <c:v>0.11049999999999999</c:v>
                </c:pt>
                <c:pt idx="802">
                  <c:v>9.2999999999999999E-2</c:v>
                </c:pt>
                <c:pt idx="803">
                  <c:v>9.2999999999999999E-2</c:v>
                </c:pt>
                <c:pt idx="804">
                  <c:v>8.2500000000000004E-2</c:v>
                </c:pt>
                <c:pt idx="805">
                  <c:v>5.6999999999999995E-2</c:v>
                </c:pt>
                <c:pt idx="806">
                  <c:v>6.9500000000000006E-2</c:v>
                </c:pt>
                <c:pt idx="807">
                  <c:v>4.5499999999999999E-2</c:v>
                </c:pt>
                <c:pt idx="808">
                  <c:v>6.5500000000000003E-2</c:v>
                </c:pt>
                <c:pt idx="809">
                  <c:v>9.1499999999999998E-2</c:v>
                </c:pt>
                <c:pt idx="810">
                  <c:v>9.6000000000000002E-2</c:v>
                </c:pt>
                <c:pt idx="811">
                  <c:v>7.6999999999999999E-2</c:v>
                </c:pt>
                <c:pt idx="812">
                  <c:v>0.1205</c:v>
                </c:pt>
                <c:pt idx="813">
                  <c:v>0.1205</c:v>
                </c:pt>
                <c:pt idx="814">
                  <c:v>0.1075</c:v>
                </c:pt>
                <c:pt idx="815">
                  <c:v>9.5500000000000002E-2</c:v>
                </c:pt>
                <c:pt idx="816">
                  <c:v>8.5999999999999993E-2</c:v>
                </c:pt>
                <c:pt idx="817">
                  <c:v>8.2500000000000004E-2</c:v>
                </c:pt>
                <c:pt idx="818">
                  <c:v>8.0500000000000002E-2</c:v>
                </c:pt>
                <c:pt idx="819">
                  <c:v>9.2999999999999999E-2</c:v>
                </c:pt>
                <c:pt idx="820">
                  <c:v>8.8999999999999996E-2</c:v>
                </c:pt>
                <c:pt idx="821">
                  <c:v>9.7500000000000003E-2</c:v>
                </c:pt>
                <c:pt idx="822">
                  <c:v>0.10850000000000001</c:v>
                </c:pt>
                <c:pt idx="823">
                  <c:v>0.104</c:v>
                </c:pt>
                <c:pt idx="824">
                  <c:v>9.0499999999999997E-2</c:v>
                </c:pt>
                <c:pt idx="825">
                  <c:v>8.8999999999999996E-2</c:v>
                </c:pt>
                <c:pt idx="826">
                  <c:v>7.8E-2</c:v>
                </c:pt>
                <c:pt idx="827">
                  <c:v>8.9499999999999996E-2</c:v>
                </c:pt>
                <c:pt idx="828">
                  <c:v>0.1135</c:v>
                </c:pt>
                <c:pt idx="829">
                  <c:v>8.3499999999999991E-2</c:v>
                </c:pt>
                <c:pt idx="830">
                  <c:v>0.1075</c:v>
                </c:pt>
                <c:pt idx="831">
                  <c:v>9.8000000000000004E-2</c:v>
                </c:pt>
                <c:pt idx="832">
                  <c:v>7.4499999999999997E-2</c:v>
                </c:pt>
                <c:pt idx="833">
                  <c:v>8.6999999999999994E-2</c:v>
                </c:pt>
                <c:pt idx="834">
                  <c:v>8.2000000000000003E-2</c:v>
                </c:pt>
                <c:pt idx="835">
                  <c:v>6.4500000000000002E-2</c:v>
                </c:pt>
                <c:pt idx="836">
                  <c:v>6.7000000000000004E-2</c:v>
                </c:pt>
                <c:pt idx="837">
                  <c:v>7.9000000000000001E-2</c:v>
                </c:pt>
                <c:pt idx="838">
                  <c:v>7.0500000000000007E-2</c:v>
                </c:pt>
                <c:pt idx="839">
                  <c:v>8.5000000000000006E-2</c:v>
                </c:pt>
                <c:pt idx="840">
                  <c:v>9.8000000000000004E-2</c:v>
                </c:pt>
                <c:pt idx="841">
                  <c:v>9.1499999999999998E-2</c:v>
                </c:pt>
                <c:pt idx="842">
                  <c:v>0.10050000000000001</c:v>
                </c:pt>
                <c:pt idx="843">
                  <c:v>6.1499999999999999E-2</c:v>
                </c:pt>
                <c:pt idx="844">
                  <c:v>8.4500000000000006E-2</c:v>
                </c:pt>
                <c:pt idx="845">
                  <c:v>8.4500000000000006E-2</c:v>
                </c:pt>
                <c:pt idx="846">
                  <c:v>8.2000000000000003E-2</c:v>
                </c:pt>
                <c:pt idx="847">
                  <c:v>8.1000000000000003E-2</c:v>
                </c:pt>
                <c:pt idx="848">
                  <c:v>7.4499999999999997E-2</c:v>
                </c:pt>
                <c:pt idx="849">
                  <c:v>8.5499999999999993E-2</c:v>
                </c:pt>
                <c:pt idx="850">
                  <c:v>9.2499999999999999E-2</c:v>
                </c:pt>
                <c:pt idx="851">
                  <c:v>9.9000000000000005E-2</c:v>
                </c:pt>
                <c:pt idx="852">
                  <c:v>7.5999999999999998E-2</c:v>
                </c:pt>
                <c:pt idx="853">
                  <c:v>0.10050000000000001</c:v>
                </c:pt>
                <c:pt idx="854">
                  <c:v>9.5500000000000002E-2</c:v>
                </c:pt>
                <c:pt idx="855">
                  <c:v>8.9499999999999996E-2</c:v>
                </c:pt>
                <c:pt idx="856">
                  <c:v>8.5999999999999993E-2</c:v>
                </c:pt>
                <c:pt idx="857">
                  <c:v>8.5999999999999993E-2</c:v>
                </c:pt>
                <c:pt idx="858">
                  <c:v>5.8499999999999996E-2</c:v>
                </c:pt>
                <c:pt idx="859">
                  <c:v>8.2000000000000003E-2</c:v>
                </c:pt>
                <c:pt idx="860">
                  <c:v>9.1999999999999998E-2</c:v>
                </c:pt>
                <c:pt idx="861">
                  <c:v>7.4499999999999997E-2</c:v>
                </c:pt>
                <c:pt idx="862">
                  <c:v>9.1999999999999998E-2</c:v>
                </c:pt>
                <c:pt idx="863">
                  <c:v>7.8E-2</c:v>
                </c:pt>
                <c:pt idx="864">
                  <c:v>9.9000000000000005E-2</c:v>
                </c:pt>
                <c:pt idx="865">
                  <c:v>0.10150000000000001</c:v>
                </c:pt>
                <c:pt idx="866">
                  <c:v>0.1</c:v>
                </c:pt>
                <c:pt idx="867">
                  <c:v>9.7000000000000003E-2</c:v>
                </c:pt>
                <c:pt idx="868">
                  <c:v>0.11050000000000001</c:v>
                </c:pt>
                <c:pt idx="869">
                  <c:v>7.6999999999999999E-2</c:v>
                </c:pt>
                <c:pt idx="870">
                  <c:v>6.8500000000000005E-2</c:v>
                </c:pt>
                <c:pt idx="871">
                  <c:v>5.1500000000000004E-2</c:v>
                </c:pt>
                <c:pt idx="872">
                  <c:v>7.3000000000000009E-2</c:v>
                </c:pt>
                <c:pt idx="873">
                  <c:v>6.8000000000000005E-2</c:v>
                </c:pt>
                <c:pt idx="874">
                  <c:v>6.9500000000000006E-2</c:v>
                </c:pt>
                <c:pt idx="875">
                  <c:v>6.5500000000000003E-2</c:v>
                </c:pt>
                <c:pt idx="876">
                  <c:v>6.4500000000000002E-2</c:v>
                </c:pt>
                <c:pt idx="877">
                  <c:v>6.1499999999999999E-2</c:v>
                </c:pt>
                <c:pt idx="878">
                  <c:v>8.299999999999999E-2</c:v>
                </c:pt>
                <c:pt idx="879">
                  <c:v>0.05</c:v>
                </c:pt>
                <c:pt idx="880">
                  <c:v>4.1499999999999995E-2</c:v>
                </c:pt>
                <c:pt idx="881">
                  <c:v>6.5000000000000002E-2</c:v>
                </c:pt>
                <c:pt idx="882">
                  <c:v>7.1500000000000008E-2</c:v>
                </c:pt>
                <c:pt idx="883">
                  <c:v>5.5500000000000001E-2</c:v>
                </c:pt>
                <c:pt idx="884">
                  <c:v>7.1999999999999995E-2</c:v>
                </c:pt>
                <c:pt idx="885">
                  <c:v>8.4499999999999992E-2</c:v>
                </c:pt>
                <c:pt idx="886">
                  <c:v>4.9000000000000002E-2</c:v>
                </c:pt>
                <c:pt idx="887">
                  <c:v>5.7000000000000002E-2</c:v>
                </c:pt>
                <c:pt idx="888">
                  <c:v>5.1999999999999998E-2</c:v>
                </c:pt>
                <c:pt idx="889">
                  <c:v>4.3500000000000004E-2</c:v>
                </c:pt>
                <c:pt idx="890">
                  <c:v>6.8000000000000005E-2</c:v>
                </c:pt>
                <c:pt idx="891">
                  <c:v>5.8500000000000003E-2</c:v>
                </c:pt>
                <c:pt idx="892">
                  <c:v>8.3000000000000004E-2</c:v>
                </c:pt>
                <c:pt idx="893">
                  <c:v>8.5499999999999993E-2</c:v>
                </c:pt>
                <c:pt idx="894">
                  <c:v>0.109</c:v>
                </c:pt>
                <c:pt idx="895">
                  <c:v>9.9000000000000005E-2</c:v>
                </c:pt>
                <c:pt idx="896">
                  <c:v>0.1085</c:v>
                </c:pt>
                <c:pt idx="897">
                  <c:v>9.6000000000000002E-2</c:v>
                </c:pt>
                <c:pt idx="898">
                  <c:v>9.4500000000000001E-2</c:v>
                </c:pt>
                <c:pt idx="899">
                  <c:v>0.08</c:v>
                </c:pt>
                <c:pt idx="900">
                  <c:v>9.0999999999999998E-2</c:v>
                </c:pt>
                <c:pt idx="901">
                  <c:v>8.5000000000000006E-2</c:v>
                </c:pt>
                <c:pt idx="902">
                  <c:v>9.35E-2</c:v>
                </c:pt>
                <c:pt idx="903">
                  <c:v>7.6000000000000012E-2</c:v>
                </c:pt>
                <c:pt idx="904">
                  <c:v>9.2999999999999999E-2</c:v>
                </c:pt>
                <c:pt idx="905">
                  <c:v>7.8E-2</c:v>
                </c:pt>
                <c:pt idx="906">
                  <c:v>6.8500000000000005E-2</c:v>
                </c:pt>
                <c:pt idx="907">
                  <c:v>0.08</c:v>
                </c:pt>
                <c:pt idx="908">
                  <c:v>8.9499999999999996E-2</c:v>
                </c:pt>
                <c:pt idx="909">
                  <c:v>8.5999999999999993E-2</c:v>
                </c:pt>
                <c:pt idx="910">
                  <c:v>0.10050000000000001</c:v>
                </c:pt>
                <c:pt idx="911">
                  <c:v>9.0499999999999997E-2</c:v>
                </c:pt>
                <c:pt idx="912">
                  <c:v>0.10100000000000001</c:v>
                </c:pt>
                <c:pt idx="913">
                  <c:v>0.10550000000000001</c:v>
                </c:pt>
                <c:pt idx="914">
                  <c:v>0.11650000000000001</c:v>
                </c:pt>
                <c:pt idx="915">
                  <c:v>0.10100000000000001</c:v>
                </c:pt>
                <c:pt idx="916">
                  <c:v>9.5000000000000001E-2</c:v>
                </c:pt>
                <c:pt idx="917">
                  <c:v>9.2499999999999999E-2</c:v>
                </c:pt>
                <c:pt idx="918">
                  <c:v>8.299999999999999E-2</c:v>
                </c:pt>
                <c:pt idx="919">
                  <c:v>7.3999999999999996E-2</c:v>
                </c:pt>
                <c:pt idx="920">
                  <c:v>4.8000000000000001E-2</c:v>
                </c:pt>
                <c:pt idx="921">
                  <c:v>4.4999999999999998E-2</c:v>
                </c:pt>
                <c:pt idx="922">
                  <c:v>7.2000000000000008E-2</c:v>
                </c:pt>
                <c:pt idx="923">
                  <c:v>7.2499999999999995E-2</c:v>
                </c:pt>
                <c:pt idx="924">
                  <c:v>0.06</c:v>
                </c:pt>
                <c:pt idx="925">
                  <c:v>6.4500000000000002E-2</c:v>
                </c:pt>
                <c:pt idx="926">
                  <c:v>9.35E-2</c:v>
                </c:pt>
                <c:pt idx="927">
                  <c:v>7.2499999999999995E-2</c:v>
                </c:pt>
                <c:pt idx="928">
                  <c:v>7.5499999999999998E-2</c:v>
                </c:pt>
                <c:pt idx="929">
                  <c:v>6.3E-2</c:v>
                </c:pt>
                <c:pt idx="930">
                  <c:v>0.06</c:v>
                </c:pt>
                <c:pt idx="931">
                  <c:v>5.9000000000000004E-2</c:v>
                </c:pt>
                <c:pt idx="932">
                  <c:v>5.5500000000000001E-2</c:v>
                </c:pt>
                <c:pt idx="933">
                  <c:v>4.1500000000000002E-2</c:v>
                </c:pt>
                <c:pt idx="934">
                  <c:v>8.1500000000000003E-2</c:v>
                </c:pt>
                <c:pt idx="935">
                  <c:v>7.85E-2</c:v>
                </c:pt>
                <c:pt idx="936">
                  <c:v>8.5000000000000006E-2</c:v>
                </c:pt>
                <c:pt idx="937">
                  <c:v>6.9000000000000006E-2</c:v>
                </c:pt>
                <c:pt idx="938">
                  <c:v>8.8499999999999995E-2</c:v>
                </c:pt>
                <c:pt idx="939">
                  <c:v>8.5000000000000006E-2</c:v>
                </c:pt>
                <c:pt idx="940">
                  <c:v>0.10800000000000001</c:v>
                </c:pt>
                <c:pt idx="941">
                  <c:v>9.5000000000000001E-2</c:v>
                </c:pt>
                <c:pt idx="942">
                  <c:v>8.1000000000000003E-2</c:v>
                </c:pt>
                <c:pt idx="943">
                  <c:v>0.10450000000000001</c:v>
                </c:pt>
                <c:pt idx="944">
                  <c:v>9.1499999999999998E-2</c:v>
                </c:pt>
                <c:pt idx="945">
                  <c:v>8.5999999999999993E-2</c:v>
                </c:pt>
                <c:pt idx="946">
                  <c:v>8.8499999999999995E-2</c:v>
                </c:pt>
                <c:pt idx="947">
                  <c:v>9.2999999999999999E-2</c:v>
                </c:pt>
                <c:pt idx="948">
                  <c:v>6.8500000000000005E-2</c:v>
                </c:pt>
                <c:pt idx="949">
                  <c:v>6.5000000000000002E-2</c:v>
                </c:pt>
                <c:pt idx="950">
                  <c:v>9.8500000000000004E-2</c:v>
                </c:pt>
                <c:pt idx="951">
                  <c:v>7.2999999999999995E-2</c:v>
                </c:pt>
                <c:pt idx="952">
                  <c:v>7.0999999999999994E-2</c:v>
                </c:pt>
                <c:pt idx="953">
                  <c:v>8.8499999999999995E-2</c:v>
                </c:pt>
                <c:pt idx="954">
                  <c:v>9.6000000000000002E-2</c:v>
                </c:pt>
                <c:pt idx="955">
                  <c:v>0.10450000000000001</c:v>
                </c:pt>
                <c:pt idx="956">
                  <c:v>8.4000000000000005E-2</c:v>
                </c:pt>
                <c:pt idx="957">
                  <c:v>6.4000000000000001E-2</c:v>
                </c:pt>
                <c:pt idx="958">
                  <c:v>9.2999999999999999E-2</c:v>
                </c:pt>
                <c:pt idx="959">
                  <c:v>0.10100000000000001</c:v>
                </c:pt>
                <c:pt idx="960">
                  <c:v>7.85E-2</c:v>
                </c:pt>
                <c:pt idx="961">
                  <c:v>0.1115</c:v>
                </c:pt>
                <c:pt idx="962">
                  <c:v>0.112</c:v>
                </c:pt>
                <c:pt idx="963">
                  <c:v>9.2999999999999999E-2</c:v>
                </c:pt>
                <c:pt idx="964">
                  <c:v>0.10300000000000001</c:v>
                </c:pt>
                <c:pt idx="965">
                  <c:v>0.112</c:v>
                </c:pt>
                <c:pt idx="966">
                  <c:v>0.14350000000000002</c:v>
                </c:pt>
                <c:pt idx="967">
                  <c:v>0.1295</c:v>
                </c:pt>
                <c:pt idx="968">
                  <c:v>0.13450000000000001</c:v>
                </c:pt>
                <c:pt idx="969">
                  <c:v>0.14249999999999999</c:v>
                </c:pt>
                <c:pt idx="970">
                  <c:v>0.123</c:v>
                </c:pt>
                <c:pt idx="971">
                  <c:v>0.1195</c:v>
                </c:pt>
                <c:pt idx="972">
                  <c:v>0.126</c:v>
                </c:pt>
                <c:pt idx="973">
                  <c:v>0.1225</c:v>
                </c:pt>
                <c:pt idx="974">
                  <c:v>9.7000000000000003E-2</c:v>
                </c:pt>
                <c:pt idx="975">
                  <c:v>0.10249999999999999</c:v>
                </c:pt>
                <c:pt idx="976">
                  <c:v>0.111</c:v>
                </c:pt>
                <c:pt idx="977">
                  <c:v>9.1999999999999998E-2</c:v>
                </c:pt>
                <c:pt idx="978">
                  <c:v>7.5999999999999998E-2</c:v>
                </c:pt>
                <c:pt idx="979">
                  <c:v>9.6000000000000002E-2</c:v>
                </c:pt>
                <c:pt idx="980">
                  <c:v>9.8000000000000004E-2</c:v>
                </c:pt>
                <c:pt idx="981">
                  <c:v>8.8999999999999996E-2</c:v>
                </c:pt>
                <c:pt idx="982">
                  <c:v>8.199999999999999E-2</c:v>
                </c:pt>
                <c:pt idx="983">
                  <c:v>8.7999999999999995E-2</c:v>
                </c:pt>
                <c:pt idx="984">
                  <c:v>9.35E-2</c:v>
                </c:pt>
                <c:pt idx="985">
                  <c:v>0.10150000000000001</c:v>
                </c:pt>
                <c:pt idx="986">
                  <c:v>6.6500000000000004E-2</c:v>
                </c:pt>
                <c:pt idx="987">
                  <c:v>9.6000000000000002E-2</c:v>
                </c:pt>
                <c:pt idx="988">
                  <c:v>9.6000000000000002E-2</c:v>
                </c:pt>
                <c:pt idx="989">
                  <c:v>0.1045</c:v>
                </c:pt>
                <c:pt idx="990">
                  <c:v>0.13800000000000001</c:v>
                </c:pt>
                <c:pt idx="991">
                  <c:v>0.13</c:v>
                </c:pt>
                <c:pt idx="992">
                  <c:v>0.14650000000000002</c:v>
                </c:pt>
                <c:pt idx="993">
                  <c:v>0.13700000000000001</c:v>
                </c:pt>
                <c:pt idx="994">
                  <c:v>0.13600000000000001</c:v>
                </c:pt>
                <c:pt idx="995">
                  <c:v>0.127</c:v>
                </c:pt>
                <c:pt idx="996">
                  <c:v>8.8999999999999996E-2</c:v>
                </c:pt>
                <c:pt idx="997">
                  <c:v>7.3000000000000009E-2</c:v>
                </c:pt>
                <c:pt idx="998">
                  <c:v>0.111</c:v>
                </c:pt>
                <c:pt idx="999">
                  <c:v>0.11899999999999999</c:v>
                </c:pt>
                <c:pt idx="1000">
                  <c:v>0.16750000000000001</c:v>
                </c:pt>
                <c:pt idx="1001">
                  <c:v>0.11899999999999999</c:v>
                </c:pt>
              </c:numCache>
            </c:numRef>
          </c:yVal>
        </c:ser>
        <c:ser>
          <c:idx val="3"/>
          <c:order val="3"/>
          <c:tx>
            <c:v>Quench I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Computing!$AT$4:$AT$2112</c:f>
              <c:numCache>
                <c:formatCode>General</c:formatCode>
                <c:ptCount val="2109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  <c:pt idx="702">
                  <c:v>2009</c:v>
                </c:pt>
                <c:pt idx="703">
                  <c:v>2010</c:v>
                </c:pt>
                <c:pt idx="704">
                  <c:v>2010</c:v>
                </c:pt>
                <c:pt idx="705">
                  <c:v>2010</c:v>
                </c:pt>
                <c:pt idx="706">
                  <c:v>2010</c:v>
                </c:pt>
                <c:pt idx="707">
                  <c:v>2011</c:v>
                </c:pt>
                <c:pt idx="708">
                  <c:v>2012</c:v>
                </c:pt>
                <c:pt idx="709">
                  <c:v>2016</c:v>
                </c:pt>
                <c:pt idx="710">
                  <c:v>2017</c:v>
                </c:pt>
                <c:pt idx="711">
                  <c:v>2018</c:v>
                </c:pt>
                <c:pt idx="712">
                  <c:v>2019</c:v>
                </c:pt>
                <c:pt idx="713">
                  <c:v>2019</c:v>
                </c:pt>
                <c:pt idx="714">
                  <c:v>2020</c:v>
                </c:pt>
                <c:pt idx="715">
                  <c:v>2020</c:v>
                </c:pt>
                <c:pt idx="716">
                  <c:v>2020</c:v>
                </c:pt>
                <c:pt idx="717">
                  <c:v>2020</c:v>
                </c:pt>
                <c:pt idx="718">
                  <c:v>2021</c:v>
                </c:pt>
                <c:pt idx="719">
                  <c:v>2022</c:v>
                </c:pt>
                <c:pt idx="720">
                  <c:v>2023</c:v>
                </c:pt>
                <c:pt idx="721">
                  <c:v>2025</c:v>
                </c:pt>
                <c:pt idx="722">
                  <c:v>2025</c:v>
                </c:pt>
                <c:pt idx="723">
                  <c:v>2025</c:v>
                </c:pt>
                <c:pt idx="724">
                  <c:v>2025</c:v>
                </c:pt>
                <c:pt idx="725">
                  <c:v>2026</c:v>
                </c:pt>
                <c:pt idx="726">
                  <c:v>2026</c:v>
                </c:pt>
                <c:pt idx="727">
                  <c:v>2026</c:v>
                </c:pt>
                <c:pt idx="728">
                  <c:v>2026</c:v>
                </c:pt>
                <c:pt idx="729">
                  <c:v>2027</c:v>
                </c:pt>
                <c:pt idx="730">
                  <c:v>2027</c:v>
                </c:pt>
                <c:pt idx="731">
                  <c:v>2027</c:v>
                </c:pt>
                <c:pt idx="732">
                  <c:v>2027</c:v>
                </c:pt>
                <c:pt idx="733">
                  <c:v>2028</c:v>
                </c:pt>
                <c:pt idx="734">
                  <c:v>2028</c:v>
                </c:pt>
                <c:pt idx="735">
                  <c:v>2028</c:v>
                </c:pt>
                <c:pt idx="736">
                  <c:v>2028</c:v>
                </c:pt>
                <c:pt idx="737">
                  <c:v>2029</c:v>
                </c:pt>
                <c:pt idx="738">
                  <c:v>2029</c:v>
                </c:pt>
                <c:pt idx="739">
                  <c:v>2029</c:v>
                </c:pt>
                <c:pt idx="740">
                  <c:v>2029</c:v>
                </c:pt>
                <c:pt idx="741">
                  <c:v>2030</c:v>
                </c:pt>
                <c:pt idx="742">
                  <c:v>2030</c:v>
                </c:pt>
                <c:pt idx="743">
                  <c:v>2030</c:v>
                </c:pt>
                <c:pt idx="744">
                  <c:v>2030</c:v>
                </c:pt>
                <c:pt idx="745">
                  <c:v>2031</c:v>
                </c:pt>
                <c:pt idx="746">
                  <c:v>2033</c:v>
                </c:pt>
                <c:pt idx="747">
                  <c:v>2034</c:v>
                </c:pt>
                <c:pt idx="748">
                  <c:v>2035</c:v>
                </c:pt>
                <c:pt idx="749">
                  <c:v>2036</c:v>
                </c:pt>
                <c:pt idx="750">
                  <c:v>2037</c:v>
                </c:pt>
                <c:pt idx="751">
                  <c:v>2038</c:v>
                </c:pt>
                <c:pt idx="752">
                  <c:v>2039</c:v>
                </c:pt>
                <c:pt idx="753">
                  <c:v>2040</c:v>
                </c:pt>
                <c:pt idx="754">
                  <c:v>2041</c:v>
                </c:pt>
                <c:pt idx="755">
                  <c:v>2042</c:v>
                </c:pt>
                <c:pt idx="756">
                  <c:v>2043</c:v>
                </c:pt>
                <c:pt idx="757">
                  <c:v>2044</c:v>
                </c:pt>
                <c:pt idx="758">
                  <c:v>2045</c:v>
                </c:pt>
                <c:pt idx="759">
                  <c:v>2047</c:v>
                </c:pt>
                <c:pt idx="760">
                  <c:v>2048</c:v>
                </c:pt>
                <c:pt idx="761">
                  <c:v>2050</c:v>
                </c:pt>
                <c:pt idx="762">
                  <c:v>2052</c:v>
                </c:pt>
                <c:pt idx="763">
                  <c:v>2053</c:v>
                </c:pt>
                <c:pt idx="764">
                  <c:v>2054</c:v>
                </c:pt>
                <c:pt idx="765">
                  <c:v>2055</c:v>
                </c:pt>
                <c:pt idx="766">
                  <c:v>2056</c:v>
                </c:pt>
                <c:pt idx="767">
                  <c:v>2057</c:v>
                </c:pt>
                <c:pt idx="768">
                  <c:v>2058</c:v>
                </c:pt>
                <c:pt idx="769">
                  <c:v>2059</c:v>
                </c:pt>
                <c:pt idx="770">
                  <c:v>2060</c:v>
                </c:pt>
                <c:pt idx="771">
                  <c:v>2061</c:v>
                </c:pt>
                <c:pt idx="772">
                  <c:v>2062</c:v>
                </c:pt>
                <c:pt idx="773">
                  <c:v>2063</c:v>
                </c:pt>
                <c:pt idx="774">
                  <c:v>2064</c:v>
                </c:pt>
                <c:pt idx="775">
                  <c:v>2065</c:v>
                </c:pt>
                <c:pt idx="776">
                  <c:v>2066</c:v>
                </c:pt>
                <c:pt idx="777">
                  <c:v>2067</c:v>
                </c:pt>
                <c:pt idx="778">
                  <c:v>2068</c:v>
                </c:pt>
                <c:pt idx="779">
                  <c:v>2070</c:v>
                </c:pt>
                <c:pt idx="780">
                  <c:v>2071</c:v>
                </c:pt>
                <c:pt idx="781">
                  <c:v>2072</c:v>
                </c:pt>
                <c:pt idx="782">
                  <c:v>2073</c:v>
                </c:pt>
                <c:pt idx="783">
                  <c:v>2074</c:v>
                </c:pt>
                <c:pt idx="784">
                  <c:v>2075</c:v>
                </c:pt>
                <c:pt idx="785">
                  <c:v>2076</c:v>
                </c:pt>
                <c:pt idx="786">
                  <c:v>2077</c:v>
                </c:pt>
                <c:pt idx="787">
                  <c:v>2078</c:v>
                </c:pt>
                <c:pt idx="788">
                  <c:v>2079</c:v>
                </c:pt>
                <c:pt idx="789">
                  <c:v>2080</c:v>
                </c:pt>
                <c:pt idx="790">
                  <c:v>2081</c:v>
                </c:pt>
                <c:pt idx="791">
                  <c:v>2082</c:v>
                </c:pt>
                <c:pt idx="792">
                  <c:v>2083</c:v>
                </c:pt>
                <c:pt idx="793">
                  <c:v>2084</c:v>
                </c:pt>
                <c:pt idx="794">
                  <c:v>2085</c:v>
                </c:pt>
                <c:pt idx="795">
                  <c:v>2086</c:v>
                </c:pt>
                <c:pt idx="796">
                  <c:v>2087</c:v>
                </c:pt>
                <c:pt idx="797">
                  <c:v>2088</c:v>
                </c:pt>
                <c:pt idx="798">
                  <c:v>2089</c:v>
                </c:pt>
                <c:pt idx="799">
                  <c:v>2090</c:v>
                </c:pt>
                <c:pt idx="800">
                  <c:v>2091</c:v>
                </c:pt>
                <c:pt idx="801">
                  <c:v>2092</c:v>
                </c:pt>
                <c:pt idx="802">
                  <c:v>2093</c:v>
                </c:pt>
                <c:pt idx="803">
                  <c:v>2094</c:v>
                </c:pt>
                <c:pt idx="804">
                  <c:v>2095</c:v>
                </c:pt>
                <c:pt idx="805">
                  <c:v>2096</c:v>
                </c:pt>
                <c:pt idx="806">
                  <c:v>2097</c:v>
                </c:pt>
                <c:pt idx="807">
                  <c:v>2099</c:v>
                </c:pt>
                <c:pt idx="808">
                  <c:v>2100</c:v>
                </c:pt>
                <c:pt idx="809">
                  <c:v>2101</c:v>
                </c:pt>
                <c:pt idx="810">
                  <c:v>2102</c:v>
                </c:pt>
                <c:pt idx="811">
                  <c:v>2103</c:v>
                </c:pt>
                <c:pt idx="812">
                  <c:v>2104</c:v>
                </c:pt>
                <c:pt idx="813">
                  <c:v>2105</c:v>
                </c:pt>
                <c:pt idx="814">
                  <c:v>2106</c:v>
                </c:pt>
                <c:pt idx="815">
                  <c:v>2107</c:v>
                </c:pt>
                <c:pt idx="816">
                  <c:v>2108</c:v>
                </c:pt>
                <c:pt idx="817">
                  <c:v>2109</c:v>
                </c:pt>
                <c:pt idx="818">
                  <c:v>2110</c:v>
                </c:pt>
                <c:pt idx="819">
                  <c:v>2111</c:v>
                </c:pt>
                <c:pt idx="820">
                  <c:v>2112</c:v>
                </c:pt>
                <c:pt idx="821">
                  <c:v>2113</c:v>
                </c:pt>
                <c:pt idx="822">
                  <c:v>2114</c:v>
                </c:pt>
                <c:pt idx="823">
                  <c:v>2115</c:v>
                </c:pt>
                <c:pt idx="824">
                  <c:v>2118</c:v>
                </c:pt>
                <c:pt idx="825">
                  <c:v>2119</c:v>
                </c:pt>
                <c:pt idx="826">
                  <c:v>2120</c:v>
                </c:pt>
                <c:pt idx="827">
                  <c:v>2121</c:v>
                </c:pt>
                <c:pt idx="828">
                  <c:v>2122</c:v>
                </c:pt>
                <c:pt idx="829">
                  <c:v>2123</c:v>
                </c:pt>
                <c:pt idx="830">
                  <c:v>2125</c:v>
                </c:pt>
                <c:pt idx="831">
                  <c:v>2126</c:v>
                </c:pt>
                <c:pt idx="832">
                  <c:v>2127</c:v>
                </c:pt>
                <c:pt idx="833">
                  <c:v>2128</c:v>
                </c:pt>
                <c:pt idx="834">
                  <c:v>2129</c:v>
                </c:pt>
                <c:pt idx="835">
                  <c:v>2130</c:v>
                </c:pt>
                <c:pt idx="836">
                  <c:v>2131</c:v>
                </c:pt>
                <c:pt idx="837">
                  <c:v>2132</c:v>
                </c:pt>
                <c:pt idx="838">
                  <c:v>2133</c:v>
                </c:pt>
                <c:pt idx="839">
                  <c:v>2134</c:v>
                </c:pt>
                <c:pt idx="840">
                  <c:v>2135</c:v>
                </c:pt>
                <c:pt idx="841">
                  <c:v>2136</c:v>
                </c:pt>
                <c:pt idx="842">
                  <c:v>2137</c:v>
                </c:pt>
                <c:pt idx="843">
                  <c:v>2138</c:v>
                </c:pt>
                <c:pt idx="844">
                  <c:v>2139</c:v>
                </c:pt>
                <c:pt idx="845">
                  <c:v>2140</c:v>
                </c:pt>
                <c:pt idx="846">
                  <c:v>2141</c:v>
                </c:pt>
                <c:pt idx="847">
                  <c:v>2142</c:v>
                </c:pt>
                <c:pt idx="848">
                  <c:v>2143</c:v>
                </c:pt>
                <c:pt idx="849">
                  <c:v>2144</c:v>
                </c:pt>
                <c:pt idx="850">
                  <c:v>2145</c:v>
                </c:pt>
                <c:pt idx="851">
                  <c:v>2146</c:v>
                </c:pt>
                <c:pt idx="852">
                  <c:v>2147</c:v>
                </c:pt>
                <c:pt idx="853">
                  <c:v>2148</c:v>
                </c:pt>
                <c:pt idx="854">
                  <c:v>2149</c:v>
                </c:pt>
                <c:pt idx="855">
                  <c:v>2150</c:v>
                </c:pt>
                <c:pt idx="856">
                  <c:v>2151</c:v>
                </c:pt>
                <c:pt idx="857">
                  <c:v>2152</c:v>
                </c:pt>
                <c:pt idx="858">
                  <c:v>2153</c:v>
                </c:pt>
                <c:pt idx="859">
                  <c:v>2154</c:v>
                </c:pt>
                <c:pt idx="860">
                  <c:v>2155</c:v>
                </c:pt>
                <c:pt idx="861">
                  <c:v>2156</c:v>
                </c:pt>
                <c:pt idx="862">
                  <c:v>2157</c:v>
                </c:pt>
                <c:pt idx="863">
                  <c:v>2158</c:v>
                </c:pt>
                <c:pt idx="864">
                  <c:v>2159</c:v>
                </c:pt>
                <c:pt idx="865">
                  <c:v>2160</c:v>
                </c:pt>
                <c:pt idx="866">
                  <c:v>2161</c:v>
                </c:pt>
                <c:pt idx="867">
                  <c:v>2162</c:v>
                </c:pt>
                <c:pt idx="868">
                  <c:v>2163</c:v>
                </c:pt>
                <c:pt idx="869">
                  <c:v>2164</c:v>
                </c:pt>
                <c:pt idx="870">
                  <c:v>2165</c:v>
                </c:pt>
                <c:pt idx="871">
                  <c:v>2166</c:v>
                </c:pt>
                <c:pt idx="872">
                  <c:v>2167</c:v>
                </c:pt>
                <c:pt idx="873">
                  <c:v>2168</c:v>
                </c:pt>
                <c:pt idx="874">
                  <c:v>2169</c:v>
                </c:pt>
                <c:pt idx="875">
                  <c:v>2170</c:v>
                </c:pt>
                <c:pt idx="876">
                  <c:v>2171</c:v>
                </c:pt>
                <c:pt idx="877">
                  <c:v>2172</c:v>
                </c:pt>
                <c:pt idx="878">
                  <c:v>2173</c:v>
                </c:pt>
                <c:pt idx="879">
                  <c:v>2174</c:v>
                </c:pt>
                <c:pt idx="880">
                  <c:v>2175</c:v>
                </c:pt>
                <c:pt idx="881">
                  <c:v>2176</c:v>
                </c:pt>
                <c:pt idx="882">
                  <c:v>2177</c:v>
                </c:pt>
                <c:pt idx="883">
                  <c:v>2178</c:v>
                </c:pt>
                <c:pt idx="884">
                  <c:v>2179</c:v>
                </c:pt>
                <c:pt idx="885">
                  <c:v>2180</c:v>
                </c:pt>
                <c:pt idx="886">
                  <c:v>2181</c:v>
                </c:pt>
                <c:pt idx="887">
                  <c:v>2182</c:v>
                </c:pt>
                <c:pt idx="888">
                  <c:v>2183</c:v>
                </c:pt>
                <c:pt idx="889">
                  <c:v>2184</c:v>
                </c:pt>
                <c:pt idx="890">
                  <c:v>2185</c:v>
                </c:pt>
                <c:pt idx="891">
                  <c:v>2186</c:v>
                </c:pt>
                <c:pt idx="892">
                  <c:v>2187</c:v>
                </c:pt>
                <c:pt idx="893">
                  <c:v>2188</c:v>
                </c:pt>
                <c:pt idx="894">
                  <c:v>2189</c:v>
                </c:pt>
                <c:pt idx="895">
                  <c:v>2191</c:v>
                </c:pt>
                <c:pt idx="896">
                  <c:v>2192</c:v>
                </c:pt>
                <c:pt idx="897">
                  <c:v>2193</c:v>
                </c:pt>
                <c:pt idx="898">
                  <c:v>2194</c:v>
                </c:pt>
                <c:pt idx="899">
                  <c:v>2195</c:v>
                </c:pt>
                <c:pt idx="900">
                  <c:v>2196</c:v>
                </c:pt>
                <c:pt idx="901">
                  <c:v>2197</c:v>
                </c:pt>
                <c:pt idx="902">
                  <c:v>2198</c:v>
                </c:pt>
                <c:pt idx="903">
                  <c:v>2199</c:v>
                </c:pt>
                <c:pt idx="904">
                  <c:v>2200</c:v>
                </c:pt>
                <c:pt idx="905">
                  <c:v>2201</c:v>
                </c:pt>
                <c:pt idx="906">
                  <c:v>2202</c:v>
                </c:pt>
                <c:pt idx="907">
                  <c:v>2203</c:v>
                </c:pt>
                <c:pt idx="908">
                  <c:v>2204</c:v>
                </c:pt>
                <c:pt idx="909">
                  <c:v>2205</c:v>
                </c:pt>
                <c:pt idx="910">
                  <c:v>2206</c:v>
                </c:pt>
                <c:pt idx="911">
                  <c:v>2207</c:v>
                </c:pt>
                <c:pt idx="912">
                  <c:v>2208</c:v>
                </c:pt>
                <c:pt idx="913">
                  <c:v>2209</c:v>
                </c:pt>
                <c:pt idx="914">
                  <c:v>2210</c:v>
                </c:pt>
                <c:pt idx="915">
                  <c:v>2211</c:v>
                </c:pt>
                <c:pt idx="916">
                  <c:v>2212</c:v>
                </c:pt>
                <c:pt idx="917">
                  <c:v>2213</c:v>
                </c:pt>
                <c:pt idx="918">
                  <c:v>2214</c:v>
                </c:pt>
                <c:pt idx="919">
                  <c:v>2215</c:v>
                </c:pt>
                <c:pt idx="920">
                  <c:v>2216</c:v>
                </c:pt>
                <c:pt idx="921">
                  <c:v>2217</c:v>
                </c:pt>
                <c:pt idx="922">
                  <c:v>2218</c:v>
                </c:pt>
                <c:pt idx="923">
                  <c:v>2219</c:v>
                </c:pt>
                <c:pt idx="924">
                  <c:v>2220</c:v>
                </c:pt>
                <c:pt idx="925">
                  <c:v>2221</c:v>
                </c:pt>
                <c:pt idx="926">
                  <c:v>2222</c:v>
                </c:pt>
                <c:pt idx="927">
                  <c:v>2223</c:v>
                </c:pt>
                <c:pt idx="928">
                  <c:v>2224</c:v>
                </c:pt>
                <c:pt idx="929">
                  <c:v>2225</c:v>
                </c:pt>
                <c:pt idx="930">
                  <c:v>2226</c:v>
                </c:pt>
                <c:pt idx="931">
                  <c:v>2227</c:v>
                </c:pt>
                <c:pt idx="932">
                  <c:v>2228</c:v>
                </c:pt>
                <c:pt idx="933">
                  <c:v>2229</c:v>
                </c:pt>
                <c:pt idx="934">
                  <c:v>2230</c:v>
                </c:pt>
                <c:pt idx="935">
                  <c:v>2231</c:v>
                </c:pt>
                <c:pt idx="936">
                  <c:v>2232</c:v>
                </c:pt>
                <c:pt idx="937">
                  <c:v>2233</c:v>
                </c:pt>
                <c:pt idx="938">
                  <c:v>2234</c:v>
                </c:pt>
                <c:pt idx="939">
                  <c:v>2235</c:v>
                </c:pt>
                <c:pt idx="940">
                  <c:v>2236</c:v>
                </c:pt>
                <c:pt idx="941">
                  <c:v>2237</c:v>
                </c:pt>
                <c:pt idx="942">
                  <c:v>2238</c:v>
                </c:pt>
                <c:pt idx="943">
                  <c:v>2240</c:v>
                </c:pt>
                <c:pt idx="944">
                  <c:v>2241</c:v>
                </c:pt>
                <c:pt idx="945">
                  <c:v>2242</c:v>
                </c:pt>
                <c:pt idx="946">
                  <c:v>2243</c:v>
                </c:pt>
                <c:pt idx="947">
                  <c:v>2244</c:v>
                </c:pt>
                <c:pt idx="948">
                  <c:v>2245</c:v>
                </c:pt>
                <c:pt idx="949">
                  <c:v>2246</c:v>
                </c:pt>
                <c:pt idx="950">
                  <c:v>2247</c:v>
                </c:pt>
                <c:pt idx="951">
                  <c:v>2248</c:v>
                </c:pt>
                <c:pt idx="952">
                  <c:v>2249</c:v>
                </c:pt>
                <c:pt idx="953">
                  <c:v>2250</c:v>
                </c:pt>
                <c:pt idx="954">
                  <c:v>2251</c:v>
                </c:pt>
                <c:pt idx="955">
                  <c:v>2253</c:v>
                </c:pt>
                <c:pt idx="956">
                  <c:v>2254</c:v>
                </c:pt>
                <c:pt idx="957">
                  <c:v>2255</c:v>
                </c:pt>
                <c:pt idx="958">
                  <c:v>2256</c:v>
                </c:pt>
                <c:pt idx="959">
                  <c:v>2257</c:v>
                </c:pt>
                <c:pt idx="960">
                  <c:v>2258</c:v>
                </c:pt>
                <c:pt idx="961">
                  <c:v>2259</c:v>
                </c:pt>
                <c:pt idx="962">
                  <c:v>2260</c:v>
                </c:pt>
                <c:pt idx="963">
                  <c:v>2261</c:v>
                </c:pt>
                <c:pt idx="964">
                  <c:v>2262</c:v>
                </c:pt>
                <c:pt idx="965">
                  <c:v>2263</c:v>
                </c:pt>
                <c:pt idx="966">
                  <c:v>2264</c:v>
                </c:pt>
                <c:pt idx="967">
                  <c:v>2265</c:v>
                </c:pt>
                <c:pt idx="968">
                  <c:v>2266</c:v>
                </c:pt>
                <c:pt idx="969">
                  <c:v>2267</c:v>
                </c:pt>
                <c:pt idx="970">
                  <c:v>2268</c:v>
                </c:pt>
                <c:pt idx="971">
                  <c:v>2269</c:v>
                </c:pt>
                <c:pt idx="972">
                  <c:v>2270</c:v>
                </c:pt>
                <c:pt idx="973">
                  <c:v>2271</c:v>
                </c:pt>
                <c:pt idx="974">
                  <c:v>2272</c:v>
                </c:pt>
                <c:pt idx="975">
                  <c:v>2273</c:v>
                </c:pt>
                <c:pt idx="976">
                  <c:v>2274</c:v>
                </c:pt>
                <c:pt idx="977">
                  <c:v>2275</c:v>
                </c:pt>
                <c:pt idx="978">
                  <c:v>2276</c:v>
                </c:pt>
                <c:pt idx="979">
                  <c:v>2277</c:v>
                </c:pt>
                <c:pt idx="980">
                  <c:v>2278</c:v>
                </c:pt>
                <c:pt idx="981">
                  <c:v>2279</c:v>
                </c:pt>
                <c:pt idx="982">
                  <c:v>2280</c:v>
                </c:pt>
                <c:pt idx="983">
                  <c:v>2281</c:v>
                </c:pt>
                <c:pt idx="984">
                  <c:v>2282</c:v>
                </c:pt>
                <c:pt idx="985">
                  <c:v>2283</c:v>
                </c:pt>
                <c:pt idx="986">
                  <c:v>2284</c:v>
                </c:pt>
                <c:pt idx="987">
                  <c:v>2285</c:v>
                </c:pt>
                <c:pt idx="988">
                  <c:v>2286</c:v>
                </c:pt>
                <c:pt idx="989">
                  <c:v>2287</c:v>
                </c:pt>
                <c:pt idx="990">
                  <c:v>2288</c:v>
                </c:pt>
                <c:pt idx="991">
                  <c:v>2289</c:v>
                </c:pt>
                <c:pt idx="992">
                  <c:v>2291</c:v>
                </c:pt>
                <c:pt idx="993">
                  <c:v>2292</c:v>
                </c:pt>
                <c:pt idx="994">
                  <c:v>2293</c:v>
                </c:pt>
                <c:pt idx="995">
                  <c:v>2294</c:v>
                </c:pt>
                <c:pt idx="996">
                  <c:v>2295</c:v>
                </c:pt>
                <c:pt idx="997">
                  <c:v>2296</c:v>
                </c:pt>
                <c:pt idx="998">
                  <c:v>2297</c:v>
                </c:pt>
                <c:pt idx="999">
                  <c:v>2298</c:v>
                </c:pt>
                <c:pt idx="1000">
                  <c:v>2299</c:v>
                </c:pt>
                <c:pt idx="1001">
                  <c:v>2300</c:v>
                </c:pt>
                <c:pt idx="1002">
                  <c:v>2301</c:v>
                </c:pt>
                <c:pt idx="1003">
                  <c:v>2302</c:v>
                </c:pt>
                <c:pt idx="1004">
                  <c:v>2303</c:v>
                </c:pt>
                <c:pt idx="1005">
                  <c:v>2304</c:v>
                </c:pt>
                <c:pt idx="1006">
                  <c:v>2305</c:v>
                </c:pt>
                <c:pt idx="1007">
                  <c:v>2306</c:v>
                </c:pt>
                <c:pt idx="1008">
                  <c:v>2307</c:v>
                </c:pt>
                <c:pt idx="1009">
                  <c:v>2308</c:v>
                </c:pt>
                <c:pt idx="1010">
                  <c:v>2309</c:v>
                </c:pt>
                <c:pt idx="1011">
                  <c:v>2310</c:v>
                </c:pt>
                <c:pt idx="1012">
                  <c:v>2311</c:v>
                </c:pt>
                <c:pt idx="1013">
                  <c:v>2312</c:v>
                </c:pt>
                <c:pt idx="1014">
                  <c:v>2313</c:v>
                </c:pt>
                <c:pt idx="1015">
                  <c:v>2314</c:v>
                </c:pt>
                <c:pt idx="1016">
                  <c:v>2315</c:v>
                </c:pt>
                <c:pt idx="1017">
                  <c:v>2316</c:v>
                </c:pt>
                <c:pt idx="1018">
                  <c:v>2317</c:v>
                </c:pt>
                <c:pt idx="1019">
                  <c:v>2318</c:v>
                </c:pt>
                <c:pt idx="1020">
                  <c:v>2319</c:v>
                </c:pt>
                <c:pt idx="1021">
                  <c:v>2320</c:v>
                </c:pt>
                <c:pt idx="1022">
                  <c:v>2321</c:v>
                </c:pt>
                <c:pt idx="1023">
                  <c:v>2322</c:v>
                </c:pt>
                <c:pt idx="1024">
                  <c:v>2323</c:v>
                </c:pt>
                <c:pt idx="1025">
                  <c:v>2325</c:v>
                </c:pt>
                <c:pt idx="1026">
                  <c:v>2326</c:v>
                </c:pt>
                <c:pt idx="1027">
                  <c:v>2327</c:v>
                </c:pt>
                <c:pt idx="1028">
                  <c:v>2328</c:v>
                </c:pt>
                <c:pt idx="1029">
                  <c:v>2329</c:v>
                </c:pt>
                <c:pt idx="1030">
                  <c:v>2330</c:v>
                </c:pt>
                <c:pt idx="1031">
                  <c:v>2331</c:v>
                </c:pt>
                <c:pt idx="1032">
                  <c:v>2332</c:v>
                </c:pt>
                <c:pt idx="1033">
                  <c:v>2333</c:v>
                </c:pt>
                <c:pt idx="1034">
                  <c:v>2334</c:v>
                </c:pt>
                <c:pt idx="1035">
                  <c:v>2335</c:v>
                </c:pt>
                <c:pt idx="1036">
                  <c:v>2336</c:v>
                </c:pt>
                <c:pt idx="1037">
                  <c:v>2337</c:v>
                </c:pt>
                <c:pt idx="1038">
                  <c:v>2338</c:v>
                </c:pt>
                <c:pt idx="1039">
                  <c:v>2339</c:v>
                </c:pt>
                <c:pt idx="1040">
                  <c:v>2340</c:v>
                </c:pt>
                <c:pt idx="1041">
                  <c:v>2341</c:v>
                </c:pt>
                <c:pt idx="1042">
                  <c:v>2343</c:v>
                </c:pt>
                <c:pt idx="1043">
                  <c:v>2344</c:v>
                </c:pt>
                <c:pt idx="1044">
                  <c:v>2345</c:v>
                </c:pt>
                <c:pt idx="1045">
                  <c:v>2346</c:v>
                </c:pt>
                <c:pt idx="1046">
                  <c:v>2347</c:v>
                </c:pt>
                <c:pt idx="1047">
                  <c:v>2348</c:v>
                </c:pt>
                <c:pt idx="1048">
                  <c:v>2349</c:v>
                </c:pt>
                <c:pt idx="1049">
                  <c:v>2350</c:v>
                </c:pt>
                <c:pt idx="1050">
                  <c:v>2351</c:v>
                </c:pt>
                <c:pt idx="1051">
                  <c:v>2352</c:v>
                </c:pt>
                <c:pt idx="1052">
                  <c:v>2353</c:v>
                </c:pt>
                <c:pt idx="1053">
                  <c:v>2354</c:v>
                </c:pt>
                <c:pt idx="1054">
                  <c:v>2355</c:v>
                </c:pt>
                <c:pt idx="1055">
                  <c:v>2356</c:v>
                </c:pt>
                <c:pt idx="1056">
                  <c:v>2357</c:v>
                </c:pt>
                <c:pt idx="1057">
                  <c:v>2358</c:v>
                </c:pt>
                <c:pt idx="1058">
                  <c:v>2359</c:v>
                </c:pt>
                <c:pt idx="1059">
                  <c:v>2360</c:v>
                </c:pt>
                <c:pt idx="1060">
                  <c:v>2361</c:v>
                </c:pt>
                <c:pt idx="1061">
                  <c:v>2362</c:v>
                </c:pt>
                <c:pt idx="1062">
                  <c:v>2363</c:v>
                </c:pt>
                <c:pt idx="1063">
                  <c:v>2364</c:v>
                </c:pt>
                <c:pt idx="1064">
                  <c:v>2365</c:v>
                </c:pt>
                <c:pt idx="1065">
                  <c:v>2366</c:v>
                </c:pt>
                <c:pt idx="1066">
                  <c:v>2367</c:v>
                </c:pt>
                <c:pt idx="1067">
                  <c:v>2369</c:v>
                </c:pt>
                <c:pt idx="1068">
                  <c:v>2370</c:v>
                </c:pt>
                <c:pt idx="1069">
                  <c:v>2371</c:v>
                </c:pt>
                <c:pt idx="1070">
                  <c:v>2372</c:v>
                </c:pt>
                <c:pt idx="1071">
                  <c:v>2373</c:v>
                </c:pt>
                <c:pt idx="1072">
                  <c:v>2374</c:v>
                </c:pt>
                <c:pt idx="1073">
                  <c:v>2375</c:v>
                </c:pt>
                <c:pt idx="1074">
                  <c:v>2376</c:v>
                </c:pt>
                <c:pt idx="1075">
                  <c:v>2377</c:v>
                </c:pt>
                <c:pt idx="1076">
                  <c:v>2378</c:v>
                </c:pt>
                <c:pt idx="1077">
                  <c:v>2379</c:v>
                </c:pt>
                <c:pt idx="1078">
                  <c:v>2380</c:v>
                </c:pt>
                <c:pt idx="1079">
                  <c:v>2381</c:v>
                </c:pt>
                <c:pt idx="1080">
                  <c:v>2382</c:v>
                </c:pt>
                <c:pt idx="1081">
                  <c:v>2383</c:v>
                </c:pt>
                <c:pt idx="1082">
                  <c:v>2384</c:v>
                </c:pt>
                <c:pt idx="1083">
                  <c:v>2385</c:v>
                </c:pt>
                <c:pt idx="1084">
                  <c:v>2386</c:v>
                </c:pt>
                <c:pt idx="1085">
                  <c:v>2387</c:v>
                </c:pt>
                <c:pt idx="1086">
                  <c:v>2388</c:v>
                </c:pt>
                <c:pt idx="1087">
                  <c:v>2390</c:v>
                </c:pt>
                <c:pt idx="1088">
                  <c:v>2391</c:v>
                </c:pt>
                <c:pt idx="1089">
                  <c:v>2392</c:v>
                </c:pt>
                <c:pt idx="1090">
                  <c:v>2393</c:v>
                </c:pt>
                <c:pt idx="1091">
                  <c:v>2394</c:v>
                </c:pt>
                <c:pt idx="1092">
                  <c:v>2395</c:v>
                </c:pt>
                <c:pt idx="1093">
                  <c:v>2396</c:v>
                </c:pt>
                <c:pt idx="1094">
                  <c:v>2397</c:v>
                </c:pt>
                <c:pt idx="1095">
                  <c:v>2398</c:v>
                </c:pt>
                <c:pt idx="1096">
                  <c:v>2400</c:v>
                </c:pt>
                <c:pt idx="1097">
                  <c:v>2401</c:v>
                </c:pt>
                <c:pt idx="1098">
                  <c:v>2402</c:v>
                </c:pt>
                <c:pt idx="1099">
                  <c:v>2403</c:v>
                </c:pt>
                <c:pt idx="1100">
                  <c:v>2404</c:v>
                </c:pt>
                <c:pt idx="1101">
                  <c:v>2405</c:v>
                </c:pt>
                <c:pt idx="1102">
                  <c:v>2406</c:v>
                </c:pt>
                <c:pt idx="1103">
                  <c:v>2407</c:v>
                </c:pt>
                <c:pt idx="1104">
                  <c:v>2408</c:v>
                </c:pt>
                <c:pt idx="1105">
                  <c:v>2409</c:v>
                </c:pt>
                <c:pt idx="1106">
                  <c:v>2410</c:v>
                </c:pt>
                <c:pt idx="1107">
                  <c:v>3002</c:v>
                </c:pt>
                <c:pt idx="1108">
                  <c:v>3002</c:v>
                </c:pt>
                <c:pt idx="1109">
                  <c:v>3002</c:v>
                </c:pt>
                <c:pt idx="1110">
                  <c:v>3002</c:v>
                </c:pt>
                <c:pt idx="1111">
                  <c:v>3003</c:v>
                </c:pt>
                <c:pt idx="1112">
                  <c:v>3003</c:v>
                </c:pt>
                <c:pt idx="1113">
                  <c:v>3003</c:v>
                </c:pt>
                <c:pt idx="1114">
                  <c:v>3003</c:v>
                </c:pt>
                <c:pt idx="1115">
                  <c:v>3005</c:v>
                </c:pt>
                <c:pt idx="1116">
                  <c:v>3005</c:v>
                </c:pt>
                <c:pt idx="1117">
                  <c:v>3005</c:v>
                </c:pt>
                <c:pt idx="1118">
                  <c:v>3005</c:v>
                </c:pt>
                <c:pt idx="1119">
                  <c:v>3006</c:v>
                </c:pt>
                <c:pt idx="1120">
                  <c:v>3006</c:v>
                </c:pt>
                <c:pt idx="1121">
                  <c:v>3006</c:v>
                </c:pt>
                <c:pt idx="1122">
                  <c:v>3006</c:v>
                </c:pt>
                <c:pt idx="1123">
                  <c:v>3007</c:v>
                </c:pt>
                <c:pt idx="1124">
                  <c:v>3007</c:v>
                </c:pt>
                <c:pt idx="1125">
                  <c:v>3007</c:v>
                </c:pt>
                <c:pt idx="1126">
                  <c:v>3007</c:v>
                </c:pt>
                <c:pt idx="1127">
                  <c:v>3008</c:v>
                </c:pt>
                <c:pt idx="1128">
                  <c:v>3008</c:v>
                </c:pt>
                <c:pt idx="1129">
                  <c:v>3008</c:v>
                </c:pt>
                <c:pt idx="1130">
                  <c:v>3008</c:v>
                </c:pt>
                <c:pt idx="1131">
                  <c:v>3009</c:v>
                </c:pt>
                <c:pt idx="1132">
                  <c:v>3009</c:v>
                </c:pt>
                <c:pt idx="1133">
                  <c:v>3009</c:v>
                </c:pt>
                <c:pt idx="1134">
                  <c:v>3009</c:v>
                </c:pt>
                <c:pt idx="1135">
                  <c:v>3010</c:v>
                </c:pt>
                <c:pt idx="1136">
                  <c:v>3010</c:v>
                </c:pt>
                <c:pt idx="1137">
                  <c:v>3010</c:v>
                </c:pt>
                <c:pt idx="1138">
                  <c:v>3010</c:v>
                </c:pt>
                <c:pt idx="1139">
                  <c:v>3011</c:v>
                </c:pt>
                <c:pt idx="1140">
                  <c:v>3011</c:v>
                </c:pt>
                <c:pt idx="1141">
                  <c:v>3011</c:v>
                </c:pt>
                <c:pt idx="1142">
                  <c:v>3011</c:v>
                </c:pt>
                <c:pt idx="1143">
                  <c:v>3012</c:v>
                </c:pt>
                <c:pt idx="1144">
                  <c:v>3012</c:v>
                </c:pt>
                <c:pt idx="1145">
                  <c:v>3012</c:v>
                </c:pt>
                <c:pt idx="1146">
                  <c:v>3012</c:v>
                </c:pt>
                <c:pt idx="1147">
                  <c:v>3013</c:v>
                </c:pt>
                <c:pt idx="1148">
                  <c:v>3013</c:v>
                </c:pt>
                <c:pt idx="1149">
                  <c:v>3013</c:v>
                </c:pt>
                <c:pt idx="1150">
                  <c:v>3013</c:v>
                </c:pt>
                <c:pt idx="1151">
                  <c:v>3014</c:v>
                </c:pt>
                <c:pt idx="1152">
                  <c:v>3014</c:v>
                </c:pt>
                <c:pt idx="1153">
                  <c:v>3014</c:v>
                </c:pt>
                <c:pt idx="1154">
                  <c:v>3014</c:v>
                </c:pt>
                <c:pt idx="1155">
                  <c:v>3015</c:v>
                </c:pt>
                <c:pt idx="1156">
                  <c:v>3015</c:v>
                </c:pt>
                <c:pt idx="1157">
                  <c:v>3015</c:v>
                </c:pt>
                <c:pt idx="1158">
                  <c:v>3015</c:v>
                </c:pt>
                <c:pt idx="1159">
                  <c:v>3016</c:v>
                </c:pt>
                <c:pt idx="1160">
                  <c:v>3016</c:v>
                </c:pt>
                <c:pt idx="1161">
                  <c:v>3016</c:v>
                </c:pt>
                <c:pt idx="1162">
                  <c:v>3016</c:v>
                </c:pt>
                <c:pt idx="1163">
                  <c:v>3017</c:v>
                </c:pt>
                <c:pt idx="1164">
                  <c:v>3017</c:v>
                </c:pt>
                <c:pt idx="1165">
                  <c:v>3017</c:v>
                </c:pt>
                <c:pt idx="1166">
                  <c:v>3017</c:v>
                </c:pt>
                <c:pt idx="1167">
                  <c:v>3018</c:v>
                </c:pt>
                <c:pt idx="1168">
                  <c:v>3018</c:v>
                </c:pt>
                <c:pt idx="1169">
                  <c:v>3018</c:v>
                </c:pt>
                <c:pt idx="1170">
                  <c:v>3018</c:v>
                </c:pt>
                <c:pt idx="1171">
                  <c:v>3019</c:v>
                </c:pt>
                <c:pt idx="1172">
                  <c:v>3019</c:v>
                </c:pt>
                <c:pt idx="1173">
                  <c:v>3019</c:v>
                </c:pt>
                <c:pt idx="1174">
                  <c:v>3019</c:v>
                </c:pt>
                <c:pt idx="1175">
                  <c:v>3020</c:v>
                </c:pt>
                <c:pt idx="1176">
                  <c:v>3020</c:v>
                </c:pt>
                <c:pt idx="1177">
                  <c:v>3020</c:v>
                </c:pt>
                <c:pt idx="1178">
                  <c:v>3020</c:v>
                </c:pt>
                <c:pt idx="1179">
                  <c:v>3021</c:v>
                </c:pt>
                <c:pt idx="1180">
                  <c:v>3021</c:v>
                </c:pt>
                <c:pt idx="1181">
                  <c:v>3021</c:v>
                </c:pt>
                <c:pt idx="1182">
                  <c:v>3021</c:v>
                </c:pt>
                <c:pt idx="1183">
                  <c:v>3022</c:v>
                </c:pt>
                <c:pt idx="1184">
                  <c:v>3022</c:v>
                </c:pt>
                <c:pt idx="1185">
                  <c:v>3022</c:v>
                </c:pt>
                <c:pt idx="1186">
                  <c:v>3022</c:v>
                </c:pt>
                <c:pt idx="1187">
                  <c:v>3023</c:v>
                </c:pt>
                <c:pt idx="1188">
                  <c:v>3023</c:v>
                </c:pt>
                <c:pt idx="1189">
                  <c:v>3023</c:v>
                </c:pt>
                <c:pt idx="1190">
                  <c:v>3023</c:v>
                </c:pt>
                <c:pt idx="1191">
                  <c:v>3024</c:v>
                </c:pt>
                <c:pt idx="1192">
                  <c:v>3024</c:v>
                </c:pt>
                <c:pt idx="1193">
                  <c:v>3024</c:v>
                </c:pt>
                <c:pt idx="1194">
                  <c:v>3024</c:v>
                </c:pt>
                <c:pt idx="1195">
                  <c:v>3025</c:v>
                </c:pt>
                <c:pt idx="1196">
                  <c:v>3025</c:v>
                </c:pt>
                <c:pt idx="1197">
                  <c:v>3025</c:v>
                </c:pt>
                <c:pt idx="1198">
                  <c:v>3025</c:v>
                </c:pt>
                <c:pt idx="1199">
                  <c:v>3026</c:v>
                </c:pt>
                <c:pt idx="1200">
                  <c:v>3026</c:v>
                </c:pt>
                <c:pt idx="1201">
                  <c:v>3026</c:v>
                </c:pt>
                <c:pt idx="1202">
                  <c:v>3026</c:v>
                </c:pt>
                <c:pt idx="1203">
                  <c:v>3027</c:v>
                </c:pt>
                <c:pt idx="1204">
                  <c:v>3027</c:v>
                </c:pt>
                <c:pt idx="1205">
                  <c:v>3027</c:v>
                </c:pt>
                <c:pt idx="1206">
                  <c:v>3027</c:v>
                </c:pt>
                <c:pt idx="1207">
                  <c:v>3028</c:v>
                </c:pt>
                <c:pt idx="1208">
                  <c:v>3028</c:v>
                </c:pt>
                <c:pt idx="1209">
                  <c:v>3028</c:v>
                </c:pt>
                <c:pt idx="1210">
                  <c:v>3028</c:v>
                </c:pt>
                <c:pt idx="1211">
                  <c:v>3029</c:v>
                </c:pt>
                <c:pt idx="1212">
                  <c:v>3029</c:v>
                </c:pt>
                <c:pt idx="1213">
                  <c:v>3029</c:v>
                </c:pt>
                <c:pt idx="1214">
                  <c:v>3029</c:v>
                </c:pt>
                <c:pt idx="1215">
                  <c:v>3030</c:v>
                </c:pt>
                <c:pt idx="1216">
                  <c:v>3030</c:v>
                </c:pt>
                <c:pt idx="1217">
                  <c:v>3030</c:v>
                </c:pt>
                <c:pt idx="1218">
                  <c:v>3030</c:v>
                </c:pt>
                <c:pt idx="1219">
                  <c:v>3031</c:v>
                </c:pt>
                <c:pt idx="1220">
                  <c:v>3031</c:v>
                </c:pt>
                <c:pt idx="1221">
                  <c:v>3031</c:v>
                </c:pt>
                <c:pt idx="1222">
                  <c:v>3031</c:v>
                </c:pt>
                <c:pt idx="1223">
                  <c:v>3032</c:v>
                </c:pt>
                <c:pt idx="1224">
                  <c:v>3032</c:v>
                </c:pt>
                <c:pt idx="1225">
                  <c:v>3032</c:v>
                </c:pt>
                <c:pt idx="1226">
                  <c:v>3032</c:v>
                </c:pt>
                <c:pt idx="1227">
                  <c:v>3033</c:v>
                </c:pt>
                <c:pt idx="1228">
                  <c:v>3033</c:v>
                </c:pt>
                <c:pt idx="1229">
                  <c:v>3033</c:v>
                </c:pt>
                <c:pt idx="1230">
                  <c:v>3033</c:v>
                </c:pt>
                <c:pt idx="1231">
                  <c:v>3034</c:v>
                </c:pt>
                <c:pt idx="1232">
                  <c:v>3034</c:v>
                </c:pt>
                <c:pt idx="1233">
                  <c:v>3034</c:v>
                </c:pt>
                <c:pt idx="1234">
                  <c:v>3034</c:v>
                </c:pt>
                <c:pt idx="1235">
                  <c:v>3035</c:v>
                </c:pt>
                <c:pt idx="1236">
                  <c:v>3035</c:v>
                </c:pt>
                <c:pt idx="1237">
                  <c:v>3035</c:v>
                </c:pt>
                <c:pt idx="1238">
                  <c:v>3035</c:v>
                </c:pt>
                <c:pt idx="1239">
                  <c:v>3036</c:v>
                </c:pt>
                <c:pt idx="1240">
                  <c:v>3036</c:v>
                </c:pt>
                <c:pt idx="1241">
                  <c:v>3036</c:v>
                </c:pt>
                <c:pt idx="1242">
                  <c:v>3036</c:v>
                </c:pt>
                <c:pt idx="1243">
                  <c:v>3037</c:v>
                </c:pt>
                <c:pt idx="1244">
                  <c:v>3037</c:v>
                </c:pt>
                <c:pt idx="1245">
                  <c:v>3037</c:v>
                </c:pt>
                <c:pt idx="1246">
                  <c:v>3037</c:v>
                </c:pt>
                <c:pt idx="1247">
                  <c:v>3038</c:v>
                </c:pt>
                <c:pt idx="1248">
                  <c:v>3038</c:v>
                </c:pt>
                <c:pt idx="1249">
                  <c:v>3038</c:v>
                </c:pt>
                <c:pt idx="1250">
                  <c:v>3038</c:v>
                </c:pt>
                <c:pt idx="1251">
                  <c:v>3039</c:v>
                </c:pt>
                <c:pt idx="1252">
                  <c:v>3039</c:v>
                </c:pt>
                <c:pt idx="1253">
                  <c:v>3039</c:v>
                </c:pt>
                <c:pt idx="1254">
                  <c:v>3039</c:v>
                </c:pt>
                <c:pt idx="1255">
                  <c:v>3040</c:v>
                </c:pt>
                <c:pt idx="1256">
                  <c:v>3040</c:v>
                </c:pt>
                <c:pt idx="1257">
                  <c:v>3040</c:v>
                </c:pt>
                <c:pt idx="1258">
                  <c:v>3040</c:v>
                </c:pt>
                <c:pt idx="1259">
                  <c:v>3041</c:v>
                </c:pt>
                <c:pt idx="1260">
                  <c:v>3041</c:v>
                </c:pt>
                <c:pt idx="1261">
                  <c:v>3041</c:v>
                </c:pt>
                <c:pt idx="1262">
                  <c:v>3041</c:v>
                </c:pt>
                <c:pt idx="1263">
                  <c:v>3042</c:v>
                </c:pt>
                <c:pt idx="1264">
                  <c:v>3042</c:v>
                </c:pt>
                <c:pt idx="1265">
                  <c:v>3042</c:v>
                </c:pt>
                <c:pt idx="1266">
                  <c:v>3042</c:v>
                </c:pt>
                <c:pt idx="1267">
                  <c:v>3043</c:v>
                </c:pt>
                <c:pt idx="1268">
                  <c:v>3043</c:v>
                </c:pt>
                <c:pt idx="1269">
                  <c:v>3043</c:v>
                </c:pt>
                <c:pt idx="1270">
                  <c:v>3043</c:v>
                </c:pt>
                <c:pt idx="1271">
                  <c:v>3044</c:v>
                </c:pt>
                <c:pt idx="1272">
                  <c:v>3044</c:v>
                </c:pt>
                <c:pt idx="1273">
                  <c:v>3044</c:v>
                </c:pt>
                <c:pt idx="1274">
                  <c:v>3044</c:v>
                </c:pt>
                <c:pt idx="1275">
                  <c:v>3045</c:v>
                </c:pt>
                <c:pt idx="1276">
                  <c:v>3045</c:v>
                </c:pt>
                <c:pt idx="1277">
                  <c:v>3045</c:v>
                </c:pt>
                <c:pt idx="1278">
                  <c:v>3045</c:v>
                </c:pt>
                <c:pt idx="1279">
                  <c:v>3046</c:v>
                </c:pt>
                <c:pt idx="1280">
                  <c:v>3046</c:v>
                </c:pt>
                <c:pt idx="1281">
                  <c:v>3046</c:v>
                </c:pt>
                <c:pt idx="1282">
                  <c:v>3046</c:v>
                </c:pt>
                <c:pt idx="1283">
                  <c:v>3047</c:v>
                </c:pt>
                <c:pt idx="1284">
                  <c:v>3047</c:v>
                </c:pt>
                <c:pt idx="1285">
                  <c:v>3047</c:v>
                </c:pt>
                <c:pt idx="1286">
                  <c:v>3047</c:v>
                </c:pt>
                <c:pt idx="1287">
                  <c:v>3048</c:v>
                </c:pt>
                <c:pt idx="1288">
                  <c:v>3048</c:v>
                </c:pt>
                <c:pt idx="1289">
                  <c:v>3048</c:v>
                </c:pt>
                <c:pt idx="1290">
                  <c:v>3048</c:v>
                </c:pt>
                <c:pt idx="1291">
                  <c:v>3049</c:v>
                </c:pt>
                <c:pt idx="1292">
                  <c:v>3049</c:v>
                </c:pt>
                <c:pt idx="1293">
                  <c:v>3049</c:v>
                </c:pt>
                <c:pt idx="1294">
                  <c:v>3049</c:v>
                </c:pt>
                <c:pt idx="1295">
                  <c:v>3050</c:v>
                </c:pt>
                <c:pt idx="1296">
                  <c:v>3050</c:v>
                </c:pt>
                <c:pt idx="1297">
                  <c:v>3050</c:v>
                </c:pt>
                <c:pt idx="1298">
                  <c:v>3050</c:v>
                </c:pt>
                <c:pt idx="1299">
                  <c:v>3051</c:v>
                </c:pt>
                <c:pt idx="1300">
                  <c:v>3051</c:v>
                </c:pt>
                <c:pt idx="1301">
                  <c:v>3051</c:v>
                </c:pt>
                <c:pt idx="1302">
                  <c:v>3051</c:v>
                </c:pt>
                <c:pt idx="1303">
                  <c:v>3052</c:v>
                </c:pt>
                <c:pt idx="1304">
                  <c:v>3052</c:v>
                </c:pt>
                <c:pt idx="1305">
                  <c:v>3052</c:v>
                </c:pt>
                <c:pt idx="1306">
                  <c:v>3052</c:v>
                </c:pt>
                <c:pt idx="1307">
                  <c:v>3053</c:v>
                </c:pt>
                <c:pt idx="1308">
                  <c:v>3053</c:v>
                </c:pt>
                <c:pt idx="1309">
                  <c:v>3053</c:v>
                </c:pt>
                <c:pt idx="1310">
                  <c:v>3053</c:v>
                </c:pt>
                <c:pt idx="1311">
                  <c:v>3054</c:v>
                </c:pt>
                <c:pt idx="1312">
                  <c:v>3054</c:v>
                </c:pt>
                <c:pt idx="1313">
                  <c:v>3054</c:v>
                </c:pt>
                <c:pt idx="1314">
                  <c:v>3054</c:v>
                </c:pt>
                <c:pt idx="1315">
                  <c:v>3055</c:v>
                </c:pt>
                <c:pt idx="1316">
                  <c:v>3055</c:v>
                </c:pt>
                <c:pt idx="1317">
                  <c:v>3055</c:v>
                </c:pt>
                <c:pt idx="1318">
                  <c:v>3055</c:v>
                </c:pt>
                <c:pt idx="1319">
                  <c:v>3056</c:v>
                </c:pt>
                <c:pt idx="1320">
                  <c:v>3056</c:v>
                </c:pt>
                <c:pt idx="1321">
                  <c:v>3056</c:v>
                </c:pt>
                <c:pt idx="1322">
                  <c:v>3056</c:v>
                </c:pt>
                <c:pt idx="1323">
                  <c:v>3057</c:v>
                </c:pt>
                <c:pt idx="1324">
                  <c:v>3057</c:v>
                </c:pt>
                <c:pt idx="1325">
                  <c:v>3057</c:v>
                </c:pt>
                <c:pt idx="1326">
                  <c:v>3057</c:v>
                </c:pt>
                <c:pt idx="1327">
                  <c:v>3058</c:v>
                </c:pt>
                <c:pt idx="1328">
                  <c:v>3058</c:v>
                </c:pt>
                <c:pt idx="1329">
                  <c:v>3058</c:v>
                </c:pt>
                <c:pt idx="1330">
                  <c:v>3058</c:v>
                </c:pt>
                <c:pt idx="1331">
                  <c:v>3059</c:v>
                </c:pt>
                <c:pt idx="1332">
                  <c:v>3059</c:v>
                </c:pt>
                <c:pt idx="1333">
                  <c:v>3059</c:v>
                </c:pt>
                <c:pt idx="1334">
                  <c:v>3059</c:v>
                </c:pt>
                <c:pt idx="1335">
                  <c:v>3060</c:v>
                </c:pt>
                <c:pt idx="1336">
                  <c:v>3060</c:v>
                </c:pt>
                <c:pt idx="1337">
                  <c:v>3060</c:v>
                </c:pt>
                <c:pt idx="1338">
                  <c:v>3060</c:v>
                </c:pt>
                <c:pt idx="1339">
                  <c:v>3061</c:v>
                </c:pt>
                <c:pt idx="1340">
                  <c:v>3061</c:v>
                </c:pt>
                <c:pt idx="1341">
                  <c:v>3061</c:v>
                </c:pt>
                <c:pt idx="1342">
                  <c:v>3061</c:v>
                </c:pt>
                <c:pt idx="1343">
                  <c:v>3062</c:v>
                </c:pt>
                <c:pt idx="1344">
                  <c:v>3062</c:v>
                </c:pt>
                <c:pt idx="1345">
                  <c:v>3062</c:v>
                </c:pt>
                <c:pt idx="1346">
                  <c:v>3062</c:v>
                </c:pt>
                <c:pt idx="1347">
                  <c:v>3063</c:v>
                </c:pt>
                <c:pt idx="1348">
                  <c:v>3063</c:v>
                </c:pt>
                <c:pt idx="1349">
                  <c:v>3063</c:v>
                </c:pt>
                <c:pt idx="1350">
                  <c:v>3063</c:v>
                </c:pt>
                <c:pt idx="1351">
                  <c:v>3064</c:v>
                </c:pt>
                <c:pt idx="1352">
                  <c:v>3064</c:v>
                </c:pt>
                <c:pt idx="1353">
                  <c:v>3064</c:v>
                </c:pt>
                <c:pt idx="1354">
                  <c:v>3064</c:v>
                </c:pt>
                <c:pt idx="1355">
                  <c:v>3065</c:v>
                </c:pt>
                <c:pt idx="1356">
                  <c:v>3065</c:v>
                </c:pt>
                <c:pt idx="1357">
                  <c:v>3065</c:v>
                </c:pt>
                <c:pt idx="1358">
                  <c:v>3065</c:v>
                </c:pt>
                <c:pt idx="1359">
                  <c:v>3066</c:v>
                </c:pt>
                <c:pt idx="1360">
                  <c:v>3066</c:v>
                </c:pt>
                <c:pt idx="1361">
                  <c:v>3066</c:v>
                </c:pt>
                <c:pt idx="1362">
                  <c:v>3066</c:v>
                </c:pt>
                <c:pt idx="1363">
                  <c:v>3067</c:v>
                </c:pt>
                <c:pt idx="1364">
                  <c:v>3067</c:v>
                </c:pt>
                <c:pt idx="1365">
                  <c:v>3067</c:v>
                </c:pt>
                <c:pt idx="1366">
                  <c:v>3067</c:v>
                </c:pt>
                <c:pt idx="1367">
                  <c:v>3068</c:v>
                </c:pt>
                <c:pt idx="1368">
                  <c:v>3068</c:v>
                </c:pt>
                <c:pt idx="1369">
                  <c:v>3068</c:v>
                </c:pt>
                <c:pt idx="1370">
                  <c:v>3068</c:v>
                </c:pt>
                <c:pt idx="1371">
                  <c:v>3069</c:v>
                </c:pt>
                <c:pt idx="1372">
                  <c:v>3069</c:v>
                </c:pt>
                <c:pt idx="1373">
                  <c:v>3069</c:v>
                </c:pt>
                <c:pt idx="1374">
                  <c:v>3069</c:v>
                </c:pt>
                <c:pt idx="1375">
                  <c:v>3070</c:v>
                </c:pt>
                <c:pt idx="1376">
                  <c:v>3070</c:v>
                </c:pt>
                <c:pt idx="1377">
                  <c:v>3070</c:v>
                </c:pt>
                <c:pt idx="1378">
                  <c:v>3070</c:v>
                </c:pt>
                <c:pt idx="1379">
                  <c:v>3071</c:v>
                </c:pt>
                <c:pt idx="1380">
                  <c:v>3071</c:v>
                </c:pt>
                <c:pt idx="1381">
                  <c:v>3071</c:v>
                </c:pt>
                <c:pt idx="1382">
                  <c:v>3071</c:v>
                </c:pt>
                <c:pt idx="1383">
                  <c:v>3072</c:v>
                </c:pt>
                <c:pt idx="1384">
                  <c:v>3072</c:v>
                </c:pt>
                <c:pt idx="1385">
                  <c:v>3072</c:v>
                </c:pt>
                <c:pt idx="1386">
                  <c:v>3072</c:v>
                </c:pt>
                <c:pt idx="1387">
                  <c:v>3073</c:v>
                </c:pt>
                <c:pt idx="1388">
                  <c:v>3073</c:v>
                </c:pt>
                <c:pt idx="1389">
                  <c:v>3073</c:v>
                </c:pt>
                <c:pt idx="1390">
                  <c:v>3073</c:v>
                </c:pt>
                <c:pt idx="1391">
                  <c:v>3074</c:v>
                </c:pt>
                <c:pt idx="1392">
                  <c:v>3074</c:v>
                </c:pt>
                <c:pt idx="1393">
                  <c:v>3074</c:v>
                </c:pt>
                <c:pt idx="1394">
                  <c:v>3074</c:v>
                </c:pt>
                <c:pt idx="1395">
                  <c:v>3075</c:v>
                </c:pt>
                <c:pt idx="1396">
                  <c:v>3075</c:v>
                </c:pt>
                <c:pt idx="1397">
                  <c:v>3075</c:v>
                </c:pt>
                <c:pt idx="1398">
                  <c:v>3075</c:v>
                </c:pt>
                <c:pt idx="1399">
                  <c:v>3076</c:v>
                </c:pt>
                <c:pt idx="1400">
                  <c:v>3076</c:v>
                </c:pt>
                <c:pt idx="1401">
                  <c:v>3076</c:v>
                </c:pt>
                <c:pt idx="1402">
                  <c:v>3076</c:v>
                </c:pt>
                <c:pt idx="1403">
                  <c:v>3077</c:v>
                </c:pt>
                <c:pt idx="1404">
                  <c:v>3077</c:v>
                </c:pt>
                <c:pt idx="1405">
                  <c:v>3077</c:v>
                </c:pt>
                <c:pt idx="1406">
                  <c:v>3077</c:v>
                </c:pt>
                <c:pt idx="1407">
                  <c:v>3078</c:v>
                </c:pt>
                <c:pt idx="1408">
                  <c:v>3078</c:v>
                </c:pt>
                <c:pt idx="1409">
                  <c:v>3078</c:v>
                </c:pt>
                <c:pt idx="1410">
                  <c:v>3078</c:v>
                </c:pt>
                <c:pt idx="1411">
                  <c:v>3079</c:v>
                </c:pt>
                <c:pt idx="1412">
                  <c:v>3079</c:v>
                </c:pt>
                <c:pt idx="1413">
                  <c:v>3079</c:v>
                </c:pt>
                <c:pt idx="1414">
                  <c:v>3079</c:v>
                </c:pt>
                <c:pt idx="1415">
                  <c:v>3080</c:v>
                </c:pt>
                <c:pt idx="1416">
                  <c:v>3080</c:v>
                </c:pt>
                <c:pt idx="1417">
                  <c:v>3080</c:v>
                </c:pt>
                <c:pt idx="1418">
                  <c:v>3080</c:v>
                </c:pt>
                <c:pt idx="1419">
                  <c:v>3081</c:v>
                </c:pt>
                <c:pt idx="1420">
                  <c:v>3081</c:v>
                </c:pt>
                <c:pt idx="1421">
                  <c:v>3081</c:v>
                </c:pt>
                <c:pt idx="1422">
                  <c:v>3081</c:v>
                </c:pt>
                <c:pt idx="1423">
                  <c:v>3082</c:v>
                </c:pt>
                <c:pt idx="1424">
                  <c:v>3082</c:v>
                </c:pt>
                <c:pt idx="1425">
                  <c:v>3082</c:v>
                </c:pt>
                <c:pt idx="1426">
                  <c:v>3082</c:v>
                </c:pt>
                <c:pt idx="1427">
                  <c:v>3083</c:v>
                </c:pt>
                <c:pt idx="1428">
                  <c:v>3083</c:v>
                </c:pt>
                <c:pt idx="1429">
                  <c:v>3083</c:v>
                </c:pt>
                <c:pt idx="1430">
                  <c:v>3083</c:v>
                </c:pt>
                <c:pt idx="1431">
                  <c:v>3084</c:v>
                </c:pt>
                <c:pt idx="1432">
                  <c:v>3084</c:v>
                </c:pt>
                <c:pt idx="1433">
                  <c:v>3084</c:v>
                </c:pt>
                <c:pt idx="1434">
                  <c:v>3084</c:v>
                </c:pt>
                <c:pt idx="1435">
                  <c:v>3085</c:v>
                </c:pt>
                <c:pt idx="1436">
                  <c:v>3085</c:v>
                </c:pt>
                <c:pt idx="1437">
                  <c:v>3085</c:v>
                </c:pt>
                <c:pt idx="1438">
                  <c:v>3085</c:v>
                </c:pt>
                <c:pt idx="1439">
                  <c:v>3086</c:v>
                </c:pt>
                <c:pt idx="1440">
                  <c:v>3086</c:v>
                </c:pt>
                <c:pt idx="1441">
                  <c:v>3086</c:v>
                </c:pt>
                <c:pt idx="1442">
                  <c:v>3086</c:v>
                </c:pt>
                <c:pt idx="1443">
                  <c:v>3087</c:v>
                </c:pt>
                <c:pt idx="1444">
                  <c:v>3087</c:v>
                </c:pt>
                <c:pt idx="1445">
                  <c:v>3087</c:v>
                </c:pt>
                <c:pt idx="1446">
                  <c:v>3087</c:v>
                </c:pt>
                <c:pt idx="1447">
                  <c:v>3088</c:v>
                </c:pt>
                <c:pt idx="1448">
                  <c:v>3088</c:v>
                </c:pt>
                <c:pt idx="1449">
                  <c:v>3088</c:v>
                </c:pt>
                <c:pt idx="1450">
                  <c:v>3088</c:v>
                </c:pt>
                <c:pt idx="1451">
                  <c:v>3089</c:v>
                </c:pt>
                <c:pt idx="1452">
                  <c:v>3089</c:v>
                </c:pt>
                <c:pt idx="1453">
                  <c:v>3089</c:v>
                </c:pt>
                <c:pt idx="1454">
                  <c:v>3089</c:v>
                </c:pt>
                <c:pt idx="1455">
                  <c:v>3090</c:v>
                </c:pt>
                <c:pt idx="1456">
                  <c:v>3090</c:v>
                </c:pt>
                <c:pt idx="1457">
                  <c:v>3090</c:v>
                </c:pt>
                <c:pt idx="1458">
                  <c:v>3090</c:v>
                </c:pt>
                <c:pt idx="1459">
                  <c:v>3091</c:v>
                </c:pt>
                <c:pt idx="1460">
                  <c:v>3091</c:v>
                </c:pt>
                <c:pt idx="1461">
                  <c:v>3091</c:v>
                </c:pt>
                <c:pt idx="1462">
                  <c:v>3091</c:v>
                </c:pt>
                <c:pt idx="1463">
                  <c:v>3092</c:v>
                </c:pt>
                <c:pt idx="1464">
                  <c:v>3092</c:v>
                </c:pt>
                <c:pt idx="1465">
                  <c:v>3092</c:v>
                </c:pt>
                <c:pt idx="1466">
                  <c:v>3092</c:v>
                </c:pt>
                <c:pt idx="1467">
                  <c:v>3093</c:v>
                </c:pt>
                <c:pt idx="1468">
                  <c:v>3093</c:v>
                </c:pt>
                <c:pt idx="1469">
                  <c:v>3093</c:v>
                </c:pt>
                <c:pt idx="1470">
                  <c:v>3093</c:v>
                </c:pt>
                <c:pt idx="1471">
                  <c:v>3094</c:v>
                </c:pt>
                <c:pt idx="1472">
                  <c:v>3094</c:v>
                </c:pt>
                <c:pt idx="1473">
                  <c:v>3094</c:v>
                </c:pt>
                <c:pt idx="1474">
                  <c:v>3094</c:v>
                </c:pt>
                <c:pt idx="1475">
                  <c:v>3095</c:v>
                </c:pt>
                <c:pt idx="1476">
                  <c:v>3095</c:v>
                </c:pt>
                <c:pt idx="1477">
                  <c:v>3095</c:v>
                </c:pt>
                <c:pt idx="1478">
                  <c:v>3095</c:v>
                </c:pt>
                <c:pt idx="1479">
                  <c:v>3096</c:v>
                </c:pt>
                <c:pt idx="1480">
                  <c:v>3096</c:v>
                </c:pt>
                <c:pt idx="1481">
                  <c:v>3096</c:v>
                </c:pt>
                <c:pt idx="1482">
                  <c:v>3096</c:v>
                </c:pt>
                <c:pt idx="1483">
                  <c:v>3097</c:v>
                </c:pt>
                <c:pt idx="1484">
                  <c:v>3097</c:v>
                </c:pt>
                <c:pt idx="1485">
                  <c:v>3097</c:v>
                </c:pt>
                <c:pt idx="1486">
                  <c:v>3097</c:v>
                </c:pt>
                <c:pt idx="1487">
                  <c:v>3098</c:v>
                </c:pt>
                <c:pt idx="1488">
                  <c:v>3098</c:v>
                </c:pt>
                <c:pt idx="1489">
                  <c:v>3098</c:v>
                </c:pt>
                <c:pt idx="1490">
                  <c:v>3098</c:v>
                </c:pt>
                <c:pt idx="1491">
                  <c:v>3099</c:v>
                </c:pt>
                <c:pt idx="1492">
                  <c:v>3099</c:v>
                </c:pt>
                <c:pt idx="1493">
                  <c:v>3099</c:v>
                </c:pt>
                <c:pt idx="1494">
                  <c:v>3099</c:v>
                </c:pt>
                <c:pt idx="1495">
                  <c:v>3100</c:v>
                </c:pt>
                <c:pt idx="1496">
                  <c:v>3100</c:v>
                </c:pt>
                <c:pt idx="1497">
                  <c:v>3101</c:v>
                </c:pt>
                <c:pt idx="1498">
                  <c:v>3101</c:v>
                </c:pt>
                <c:pt idx="1499">
                  <c:v>3102</c:v>
                </c:pt>
                <c:pt idx="1500">
                  <c:v>3102</c:v>
                </c:pt>
                <c:pt idx="1501">
                  <c:v>3103</c:v>
                </c:pt>
                <c:pt idx="1502">
                  <c:v>3103</c:v>
                </c:pt>
                <c:pt idx="1503">
                  <c:v>3104</c:v>
                </c:pt>
                <c:pt idx="1504">
                  <c:v>3104</c:v>
                </c:pt>
                <c:pt idx="1505">
                  <c:v>3105</c:v>
                </c:pt>
                <c:pt idx="1506">
                  <c:v>3105</c:v>
                </c:pt>
                <c:pt idx="1507">
                  <c:v>3106</c:v>
                </c:pt>
                <c:pt idx="1508">
                  <c:v>3106</c:v>
                </c:pt>
                <c:pt idx="1509">
                  <c:v>3107</c:v>
                </c:pt>
                <c:pt idx="1510">
                  <c:v>3107</c:v>
                </c:pt>
                <c:pt idx="1511">
                  <c:v>3108</c:v>
                </c:pt>
                <c:pt idx="1512">
                  <c:v>3108</c:v>
                </c:pt>
                <c:pt idx="1513">
                  <c:v>3109</c:v>
                </c:pt>
                <c:pt idx="1514">
                  <c:v>3109</c:v>
                </c:pt>
                <c:pt idx="1515">
                  <c:v>3110</c:v>
                </c:pt>
                <c:pt idx="1516">
                  <c:v>3110</c:v>
                </c:pt>
                <c:pt idx="1517">
                  <c:v>3111</c:v>
                </c:pt>
                <c:pt idx="1518">
                  <c:v>3111</c:v>
                </c:pt>
                <c:pt idx="1519">
                  <c:v>3112</c:v>
                </c:pt>
                <c:pt idx="1520">
                  <c:v>3112</c:v>
                </c:pt>
                <c:pt idx="1521">
                  <c:v>3113</c:v>
                </c:pt>
                <c:pt idx="1522">
                  <c:v>3113</c:v>
                </c:pt>
                <c:pt idx="1523">
                  <c:v>3114</c:v>
                </c:pt>
                <c:pt idx="1524">
                  <c:v>3114</c:v>
                </c:pt>
                <c:pt idx="1525">
                  <c:v>3115</c:v>
                </c:pt>
                <c:pt idx="1526">
                  <c:v>3115</c:v>
                </c:pt>
                <c:pt idx="1527">
                  <c:v>3116</c:v>
                </c:pt>
                <c:pt idx="1528">
                  <c:v>3116</c:v>
                </c:pt>
                <c:pt idx="1529">
                  <c:v>3117</c:v>
                </c:pt>
                <c:pt idx="1530">
                  <c:v>3117</c:v>
                </c:pt>
                <c:pt idx="1531">
                  <c:v>3118</c:v>
                </c:pt>
                <c:pt idx="1532">
                  <c:v>3118</c:v>
                </c:pt>
                <c:pt idx="1533">
                  <c:v>3119</c:v>
                </c:pt>
                <c:pt idx="1534">
                  <c:v>3119</c:v>
                </c:pt>
                <c:pt idx="1535">
                  <c:v>3120</c:v>
                </c:pt>
                <c:pt idx="1536">
                  <c:v>3120</c:v>
                </c:pt>
                <c:pt idx="1537">
                  <c:v>3121</c:v>
                </c:pt>
                <c:pt idx="1538">
                  <c:v>3121</c:v>
                </c:pt>
                <c:pt idx="1539">
                  <c:v>3122</c:v>
                </c:pt>
                <c:pt idx="1540">
                  <c:v>3122</c:v>
                </c:pt>
                <c:pt idx="1541">
                  <c:v>3123</c:v>
                </c:pt>
                <c:pt idx="1542">
                  <c:v>3123</c:v>
                </c:pt>
                <c:pt idx="1543">
                  <c:v>3124</c:v>
                </c:pt>
                <c:pt idx="1544">
                  <c:v>3124</c:v>
                </c:pt>
                <c:pt idx="1545">
                  <c:v>3125</c:v>
                </c:pt>
                <c:pt idx="1546">
                  <c:v>3125</c:v>
                </c:pt>
                <c:pt idx="1547">
                  <c:v>3126</c:v>
                </c:pt>
                <c:pt idx="1548">
                  <c:v>3126</c:v>
                </c:pt>
                <c:pt idx="1549">
                  <c:v>3127</c:v>
                </c:pt>
                <c:pt idx="1550">
                  <c:v>3127</c:v>
                </c:pt>
                <c:pt idx="1551">
                  <c:v>3128</c:v>
                </c:pt>
                <c:pt idx="1552">
                  <c:v>3128</c:v>
                </c:pt>
                <c:pt idx="1553">
                  <c:v>3129</c:v>
                </c:pt>
                <c:pt idx="1554">
                  <c:v>3129</c:v>
                </c:pt>
                <c:pt idx="1555">
                  <c:v>3130</c:v>
                </c:pt>
                <c:pt idx="1556">
                  <c:v>3130</c:v>
                </c:pt>
                <c:pt idx="1557">
                  <c:v>3131</c:v>
                </c:pt>
                <c:pt idx="1558">
                  <c:v>3131</c:v>
                </c:pt>
                <c:pt idx="1559">
                  <c:v>3132</c:v>
                </c:pt>
                <c:pt idx="1560">
                  <c:v>3132</c:v>
                </c:pt>
                <c:pt idx="1561">
                  <c:v>3133</c:v>
                </c:pt>
                <c:pt idx="1562">
                  <c:v>3133</c:v>
                </c:pt>
                <c:pt idx="1563">
                  <c:v>3134</c:v>
                </c:pt>
                <c:pt idx="1564">
                  <c:v>3134</c:v>
                </c:pt>
                <c:pt idx="1565">
                  <c:v>3135</c:v>
                </c:pt>
                <c:pt idx="1566">
                  <c:v>3135</c:v>
                </c:pt>
                <c:pt idx="1567">
                  <c:v>3137</c:v>
                </c:pt>
                <c:pt idx="1568">
                  <c:v>3137</c:v>
                </c:pt>
                <c:pt idx="1569">
                  <c:v>3138</c:v>
                </c:pt>
                <c:pt idx="1570">
                  <c:v>3138</c:v>
                </c:pt>
                <c:pt idx="1571">
                  <c:v>3139</c:v>
                </c:pt>
                <c:pt idx="1572">
                  <c:v>3139</c:v>
                </c:pt>
                <c:pt idx="1573">
                  <c:v>3140</c:v>
                </c:pt>
                <c:pt idx="1574">
                  <c:v>3140</c:v>
                </c:pt>
                <c:pt idx="1575">
                  <c:v>3141</c:v>
                </c:pt>
                <c:pt idx="1576">
                  <c:v>3141</c:v>
                </c:pt>
                <c:pt idx="1577">
                  <c:v>3142</c:v>
                </c:pt>
                <c:pt idx="1578">
                  <c:v>3142</c:v>
                </c:pt>
                <c:pt idx="1579">
                  <c:v>3144</c:v>
                </c:pt>
                <c:pt idx="1580">
                  <c:v>3144</c:v>
                </c:pt>
                <c:pt idx="1581">
                  <c:v>3145</c:v>
                </c:pt>
                <c:pt idx="1582">
                  <c:v>3145</c:v>
                </c:pt>
                <c:pt idx="1583">
                  <c:v>3146</c:v>
                </c:pt>
                <c:pt idx="1584">
                  <c:v>3146</c:v>
                </c:pt>
                <c:pt idx="1585">
                  <c:v>3147</c:v>
                </c:pt>
                <c:pt idx="1586">
                  <c:v>3147</c:v>
                </c:pt>
                <c:pt idx="1587">
                  <c:v>3148</c:v>
                </c:pt>
                <c:pt idx="1588">
                  <c:v>3148</c:v>
                </c:pt>
                <c:pt idx="1589">
                  <c:v>3149</c:v>
                </c:pt>
                <c:pt idx="1590">
                  <c:v>3149</c:v>
                </c:pt>
                <c:pt idx="1591">
                  <c:v>3150</c:v>
                </c:pt>
                <c:pt idx="1592">
                  <c:v>3150</c:v>
                </c:pt>
                <c:pt idx="1593">
                  <c:v>3151</c:v>
                </c:pt>
                <c:pt idx="1594">
                  <c:v>3151</c:v>
                </c:pt>
                <c:pt idx="1595">
                  <c:v>3152</c:v>
                </c:pt>
                <c:pt idx="1596">
                  <c:v>3152</c:v>
                </c:pt>
                <c:pt idx="1597">
                  <c:v>3154</c:v>
                </c:pt>
                <c:pt idx="1598">
                  <c:v>3154</c:v>
                </c:pt>
                <c:pt idx="1599">
                  <c:v>3155</c:v>
                </c:pt>
                <c:pt idx="1600">
                  <c:v>3155</c:v>
                </c:pt>
                <c:pt idx="1601">
                  <c:v>3156</c:v>
                </c:pt>
                <c:pt idx="1602">
                  <c:v>3156</c:v>
                </c:pt>
                <c:pt idx="1603">
                  <c:v>3157</c:v>
                </c:pt>
                <c:pt idx="1604">
                  <c:v>3157</c:v>
                </c:pt>
                <c:pt idx="1605">
                  <c:v>3158</c:v>
                </c:pt>
                <c:pt idx="1606">
                  <c:v>3158</c:v>
                </c:pt>
                <c:pt idx="1607">
                  <c:v>3159</c:v>
                </c:pt>
                <c:pt idx="1608">
                  <c:v>3159</c:v>
                </c:pt>
                <c:pt idx="1609">
                  <c:v>3160</c:v>
                </c:pt>
                <c:pt idx="1610">
                  <c:v>3160</c:v>
                </c:pt>
                <c:pt idx="1611">
                  <c:v>3161</c:v>
                </c:pt>
                <c:pt idx="1612">
                  <c:v>3161</c:v>
                </c:pt>
                <c:pt idx="1613">
                  <c:v>3162</c:v>
                </c:pt>
                <c:pt idx="1614">
                  <c:v>3162</c:v>
                </c:pt>
                <c:pt idx="1615">
                  <c:v>3163</c:v>
                </c:pt>
                <c:pt idx="1616">
                  <c:v>3163</c:v>
                </c:pt>
                <c:pt idx="1617">
                  <c:v>3164</c:v>
                </c:pt>
                <c:pt idx="1618">
                  <c:v>3164</c:v>
                </c:pt>
                <c:pt idx="1619">
                  <c:v>3165</c:v>
                </c:pt>
                <c:pt idx="1620">
                  <c:v>3165</c:v>
                </c:pt>
                <c:pt idx="1621">
                  <c:v>3166</c:v>
                </c:pt>
                <c:pt idx="1622">
                  <c:v>3166</c:v>
                </c:pt>
                <c:pt idx="1623">
                  <c:v>3167</c:v>
                </c:pt>
                <c:pt idx="1624">
                  <c:v>3167</c:v>
                </c:pt>
                <c:pt idx="1625">
                  <c:v>3168</c:v>
                </c:pt>
                <c:pt idx="1626">
                  <c:v>3168</c:v>
                </c:pt>
                <c:pt idx="1627">
                  <c:v>3169</c:v>
                </c:pt>
                <c:pt idx="1628">
                  <c:v>3169</c:v>
                </c:pt>
                <c:pt idx="1629">
                  <c:v>3170</c:v>
                </c:pt>
                <c:pt idx="1630">
                  <c:v>3170</c:v>
                </c:pt>
                <c:pt idx="1631">
                  <c:v>3171</c:v>
                </c:pt>
                <c:pt idx="1632">
                  <c:v>3171</c:v>
                </c:pt>
                <c:pt idx="1633">
                  <c:v>3172</c:v>
                </c:pt>
                <c:pt idx="1634">
                  <c:v>3172</c:v>
                </c:pt>
                <c:pt idx="1635">
                  <c:v>3173</c:v>
                </c:pt>
                <c:pt idx="1636">
                  <c:v>3173</c:v>
                </c:pt>
                <c:pt idx="1637">
                  <c:v>3174</c:v>
                </c:pt>
                <c:pt idx="1638">
                  <c:v>3174</c:v>
                </c:pt>
                <c:pt idx="1639">
                  <c:v>3175</c:v>
                </c:pt>
                <c:pt idx="1640">
                  <c:v>3175</c:v>
                </c:pt>
                <c:pt idx="1641">
                  <c:v>3176</c:v>
                </c:pt>
                <c:pt idx="1642">
                  <c:v>3176</c:v>
                </c:pt>
                <c:pt idx="1643">
                  <c:v>3177</c:v>
                </c:pt>
                <c:pt idx="1644">
                  <c:v>3177</c:v>
                </c:pt>
                <c:pt idx="1645">
                  <c:v>3178</c:v>
                </c:pt>
                <c:pt idx="1646">
                  <c:v>3178</c:v>
                </c:pt>
                <c:pt idx="1647">
                  <c:v>3179</c:v>
                </c:pt>
                <c:pt idx="1648">
                  <c:v>3179</c:v>
                </c:pt>
                <c:pt idx="1649">
                  <c:v>3180</c:v>
                </c:pt>
                <c:pt idx="1650">
                  <c:v>3180</c:v>
                </c:pt>
                <c:pt idx="1651">
                  <c:v>3181</c:v>
                </c:pt>
                <c:pt idx="1652">
                  <c:v>3181</c:v>
                </c:pt>
                <c:pt idx="1653">
                  <c:v>3182</c:v>
                </c:pt>
                <c:pt idx="1654">
                  <c:v>3182</c:v>
                </c:pt>
                <c:pt idx="1655">
                  <c:v>3183</c:v>
                </c:pt>
                <c:pt idx="1656">
                  <c:v>3183</c:v>
                </c:pt>
                <c:pt idx="1657">
                  <c:v>3184</c:v>
                </c:pt>
                <c:pt idx="1658">
                  <c:v>3184</c:v>
                </c:pt>
                <c:pt idx="1659">
                  <c:v>3185</c:v>
                </c:pt>
                <c:pt idx="1660">
                  <c:v>3185</c:v>
                </c:pt>
                <c:pt idx="1661">
                  <c:v>3186</c:v>
                </c:pt>
                <c:pt idx="1662">
                  <c:v>3186</c:v>
                </c:pt>
                <c:pt idx="1663">
                  <c:v>3187</c:v>
                </c:pt>
                <c:pt idx="1664">
                  <c:v>3187</c:v>
                </c:pt>
                <c:pt idx="1665">
                  <c:v>3188</c:v>
                </c:pt>
                <c:pt idx="1666">
                  <c:v>3188</c:v>
                </c:pt>
                <c:pt idx="1667">
                  <c:v>3189</c:v>
                </c:pt>
                <c:pt idx="1668">
                  <c:v>3189</c:v>
                </c:pt>
                <c:pt idx="1669">
                  <c:v>3190</c:v>
                </c:pt>
                <c:pt idx="1670">
                  <c:v>3190</c:v>
                </c:pt>
                <c:pt idx="1671">
                  <c:v>3191</c:v>
                </c:pt>
                <c:pt idx="1672">
                  <c:v>3191</c:v>
                </c:pt>
                <c:pt idx="1673">
                  <c:v>3192</c:v>
                </c:pt>
                <c:pt idx="1674">
                  <c:v>3192</c:v>
                </c:pt>
                <c:pt idx="1675">
                  <c:v>3193</c:v>
                </c:pt>
                <c:pt idx="1676">
                  <c:v>3193</c:v>
                </c:pt>
                <c:pt idx="1677">
                  <c:v>3194</c:v>
                </c:pt>
                <c:pt idx="1678">
                  <c:v>3194</c:v>
                </c:pt>
                <c:pt idx="1679">
                  <c:v>3195</c:v>
                </c:pt>
                <c:pt idx="1680">
                  <c:v>3195</c:v>
                </c:pt>
                <c:pt idx="1681">
                  <c:v>3196</c:v>
                </c:pt>
                <c:pt idx="1682">
                  <c:v>3196</c:v>
                </c:pt>
                <c:pt idx="1683">
                  <c:v>3197</c:v>
                </c:pt>
                <c:pt idx="1684">
                  <c:v>3197</c:v>
                </c:pt>
                <c:pt idx="1685">
                  <c:v>3198</c:v>
                </c:pt>
                <c:pt idx="1686">
                  <c:v>3198</c:v>
                </c:pt>
                <c:pt idx="1687">
                  <c:v>3199</c:v>
                </c:pt>
                <c:pt idx="1688">
                  <c:v>3199</c:v>
                </c:pt>
                <c:pt idx="1689">
                  <c:v>3200</c:v>
                </c:pt>
                <c:pt idx="1690">
                  <c:v>3200</c:v>
                </c:pt>
                <c:pt idx="1691">
                  <c:v>3201</c:v>
                </c:pt>
                <c:pt idx="1692">
                  <c:v>3201</c:v>
                </c:pt>
                <c:pt idx="1693">
                  <c:v>3202</c:v>
                </c:pt>
                <c:pt idx="1694">
                  <c:v>3202</c:v>
                </c:pt>
                <c:pt idx="1695">
                  <c:v>3203</c:v>
                </c:pt>
                <c:pt idx="1696">
                  <c:v>3203</c:v>
                </c:pt>
                <c:pt idx="1697">
                  <c:v>3204</c:v>
                </c:pt>
                <c:pt idx="1698">
                  <c:v>3204</c:v>
                </c:pt>
                <c:pt idx="1699">
                  <c:v>3205</c:v>
                </c:pt>
                <c:pt idx="1700">
                  <c:v>3205</c:v>
                </c:pt>
                <c:pt idx="1701">
                  <c:v>3206</c:v>
                </c:pt>
                <c:pt idx="1702">
                  <c:v>3206</c:v>
                </c:pt>
                <c:pt idx="1703">
                  <c:v>3207</c:v>
                </c:pt>
                <c:pt idx="1704">
                  <c:v>3207</c:v>
                </c:pt>
                <c:pt idx="1705">
                  <c:v>3209</c:v>
                </c:pt>
                <c:pt idx="1706">
                  <c:v>3209</c:v>
                </c:pt>
                <c:pt idx="1707">
                  <c:v>3210</c:v>
                </c:pt>
                <c:pt idx="1708">
                  <c:v>3210</c:v>
                </c:pt>
                <c:pt idx="1709">
                  <c:v>3211</c:v>
                </c:pt>
                <c:pt idx="1710">
                  <c:v>3211</c:v>
                </c:pt>
                <c:pt idx="1711">
                  <c:v>3212</c:v>
                </c:pt>
                <c:pt idx="1712">
                  <c:v>3212</c:v>
                </c:pt>
                <c:pt idx="1713">
                  <c:v>3213</c:v>
                </c:pt>
                <c:pt idx="1714">
                  <c:v>3213</c:v>
                </c:pt>
                <c:pt idx="1715">
                  <c:v>3214</c:v>
                </c:pt>
                <c:pt idx="1716">
                  <c:v>3214</c:v>
                </c:pt>
                <c:pt idx="1717">
                  <c:v>3215</c:v>
                </c:pt>
                <c:pt idx="1718">
                  <c:v>3215</c:v>
                </c:pt>
                <c:pt idx="1719">
                  <c:v>3216</c:v>
                </c:pt>
                <c:pt idx="1720">
                  <c:v>3216</c:v>
                </c:pt>
                <c:pt idx="1721">
                  <c:v>3217</c:v>
                </c:pt>
                <c:pt idx="1722">
                  <c:v>3217</c:v>
                </c:pt>
                <c:pt idx="1723">
                  <c:v>3218</c:v>
                </c:pt>
                <c:pt idx="1724">
                  <c:v>3218</c:v>
                </c:pt>
                <c:pt idx="1725">
                  <c:v>3219</c:v>
                </c:pt>
                <c:pt idx="1726">
                  <c:v>3219</c:v>
                </c:pt>
                <c:pt idx="1727">
                  <c:v>3220</c:v>
                </c:pt>
                <c:pt idx="1728">
                  <c:v>3220</c:v>
                </c:pt>
                <c:pt idx="1729">
                  <c:v>3221</c:v>
                </c:pt>
                <c:pt idx="1730">
                  <c:v>3221</c:v>
                </c:pt>
                <c:pt idx="1731">
                  <c:v>3222</c:v>
                </c:pt>
                <c:pt idx="1732">
                  <c:v>3222</c:v>
                </c:pt>
                <c:pt idx="1733">
                  <c:v>3223</c:v>
                </c:pt>
                <c:pt idx="1734">
                  <c:v>3223</c:v>
                </c:pt>
                <c:pt idx="1735">
                  <c:v>3225</c:v>
                </c:pt>
                <c:pt idx="1736">
                  <c:v>3225</c:v>
                </c:pt>
                <c:pt idx="1737">
                  <c:v>3226</c:v>
                </c:pt>
                <c:pt idx="1738">
                  <c:v>3226</c:v>
                </c:pt>
                <c:pt idx="1739">
                  <c:v>3227</c:v>
                </c:pt>
                <c:pt idx="1740">
                  <c:v>3227</c:v>
                </c:pt>
                <c:pt idx="1741">
                  <c:v>3228</c:v>
                </c:pt>
                <c:pt idx="1742">
                  <c:v>3228</c:v>
                </c:pt>
                <c:pt idx="1743">
                  <c:v>3229</c:v>
                </c:pt>
                <c:pt idx="1744">
                  <c:v>3229</c:v>
                </c:pt>
                <c:pt idx="1745">
                  <c:v>3230</c:v>
                </c:pt>
                <c:pt idx="1746">
                  <c:v>3230</c:v>
                </c:pt>
                <c:pt idx="1747">
                  <c:v>3231</c:v>
                </c:pt>
                <c:pt idx="1748">
                  <c:v>3231</c:v>
                </c:pt>
                <c:pt idx="1749">
                  <c:v>3232</c:v>
                </c:pt>
                <c:pt idx="1750">
                  <c:v>3232</c:v>
                </c:pt>
                <c:pt idx="1751">
                  <c:v>3233</c:v>
                </c:pt>
                <c:pt idx="1752">
                  <c:v>3233</c:v>
                </c:pt>
                <c:pt idx="1753">
                  <c:v>3235</c:v>
                </c:pt>
                <c:pt idx="1754">
                  <c:v>3235</c:v>
                </c:pt>
                <c:pt idx="1755">
                  <c:v>3236</c:v>
                </c:pt>
                <c:pt idx="1756">
                  <c:v>3236</c:v>
                </c:pt>
                <c:pt idx="1757">
                  <c:v>3237</c:v>
                </c:pt>
                <c:pt idx="1758">
                  <c:v>3237</c:v>
                </c:pt>
                <c:pt idx="1759">
                  <c:v>3238</c:v>
                </c:pt>
                <c:pt idx="1760">
                  <c:v>3238</c:v>
                </c:pt>
                <c:pt idx="1761">
                  <c:v>3239</c:v>
                </c:pt>
                <c:pt idx="1762">
                  <c:v>3239</c:v>
                </c:pt>
                <c:pt idx="1763">
                  <c:v>3240</c:v>
                </c:pt>
                <c:pt idx="1764">
                  <c:v>3240</c:v>
                </c:pt>
                <c:pt idx="1765">
                  <c:v>3241</c:v>
                </c:pt>
                <c:pt idx="1766">
                  <c:v>3241</c:v>
                </c:pt>
                <c:pt idx="1767">
                  <c:v>3242</c:v>
                </c:pt>
                <c:pt idx="1768">
                  <c:v>3242</c:v>
                </c:pt>
                <c:pt idx="1769">
                  <c:v>3243</c:v>
                </c:pt>
                <c:pt idx="1770">
                  <c:v>3243</c:v>
                </c:pt>
                <c:pt idx="1771">
                  <c:v>3244</c:v>
                </c:pt>
                <c:pt idx="1772">
                  <c:v>3244</c:v>
                </c:pt>
                <c:pt idx="1773">
                  <c:v>3245</c:v>
                </c:pt>
                <c:pt idx="1774">
                  <c:v>3245</c:v>
                </c:pt>
                <c:pt idx="1775">
                  <c:v>3246</c:v>
                </c:pt>
                <c:pt idx="1776">
                  <c:v>3246</c:v>
                </c:pt>
                <c:pt idx="1777">
                  <c:v>3247</c:v>
                </c:pt>
                <c:pt idx="1778">
                  <c:v>3247</c:v>
                </c:pt>
                <c:pt idx="1779">
                  <c:v>3248</c:v>
                </c:pt>
                <c:pt idx="1780">
                  <c:v>3248</c:v>
                </c:pt>
                <c:pt idx="1781">
                  <c:v>3249</c:v>
                </c:pt>
                <c:pt idx="1782">
                  <c:v>3249</c:v>
                </c:pt>
                <c:pt idx="1783">
                  <c:v>3250</c:v>
                </c:pt>
                <c:pt idx="1784">
                  <c:v>3250</c:v>
                </c:pt>
                <c:pt idx="1785">
                  <c:v>3251</c:v>
                </c:pt>
                <c:pt idx="1786">
                  <c:v>3251</c:v>
                </c:pt>
                <c:pt idx="1787">
                  <c:v>3252</c:v>
                </c:pt>
                <c:pt idx="1788">
                  <c:v>3252</c:v>
                </c:pt>
                <c:pt idx="1789">
                  <c:v>3253</c:v>
                </c:pt>
                <c:pt idx="1790">
                  <c:v>3253</c:v>
                </c:pt>
                <c:pt idx="1791">
                  <c:v>3254</c:v>
                </c:pt>
                <c:pt idx="1792">
                  <c:v>3254</c:v>
                </c:pt>
                <c:pt idx="1793">
                  <c:v>3255</c:v>
                </c:pt>
                <c:pt idx="1794">
                  <c:v>3255</c:v>
                </c:pt>
                <c:pt idx="1795">
                  <c:v>3256</c:v>
                </c:pt>
                <c:pt idx="1796">
                  <c:v>3256</c:v>
                </c:pt>
                <c:pt idx="1797">
                  <c:v>3257</c:v>
                </c:pt>
                <c:pt idx="1798">
                  <c:v>3257</c:v>
                </c:pt>
                <c:pt idx="1799">
                  <c:v>3258</c:v>
                </c:pt>
                <c:pt idx="1800">
                  <c:v>3258</c:v>
                </c:pt>
                <c:pt idx="1801">
                  <c:v>3259</c:v>
                </c:pt>
                <c:pt idx="1802">
                  <c:v>3259</c:v>
                </c:pt>
                <c:pt idx="1803">
                  <c:v>3260</c:v>
                </c:pt>
                <c:pt idx="1804">
                  <c:v>3260</c:v>
                </c:pt>
                <c:pt idx="1805">
                  <c:v>3261</c:v>
                </c:pt>
                <c:pt idx="1806">
                  <c:v>3261</c:v>
                </c:pt>
                <c:pt idx="1807">
                  <c:v>3262</c:v>
                </c:pt>
                <c:pt idx="1808">
                  <c:v>3262</c:v>
                </c:pt>
                <c:pt idx="1809">
                  <c:v>3263</c:v>
                </c:pt>
                <c:pt idx="1810">
                  <c:v>3263</c:v>
                </c:pt>
                <c:pt idx="1811">
                  <c:v>3264</c:v>
                </c:pt>
                <c:pt idx="1812">
                  <c:v>3264</c:v>
                </c:pt>
                <c:pt idx="1813">
                  <c:v>3265</c:v>
                </c:pt>
                <c:pt idx="1814">
                  <c:v>3265</c:v>
                </c:pt>
                <c:pt idx="1815">
                  <c:v>3266</c:v>
                </c:pt>
                <c:pt idx="1816">
                  <c:v>3266</c:v>
                </c:pt>
                <c:pt idx="1817">
                  <c:v>3267</c:v>
                </c:pt>
                <c:pt idx="1818">
                  <c:v>3267</c:v>
                </c:pt>
                <c:pt idx="1819">
                  <c:v>3268</c:v>
                </c:pt>
                <c:pt idx="1820">
                  <c:v>3268</c:v>
                </c:pt>
                <c:pt idx="1821">
                  <c:v>3269</c:v>
                </c:pt>
                <c:pt idx="1822">
                  <c:v>3269</c:v>
                </c:pt>
                <c:pt idx="1823">
                  <c:v>3270</c:v>
                </c:pt>
                <c:pt idx="1824">
                  <c:v>3270</c:v>
                </c:pt>
                <c:pt idx="1825">
                  <c:v>3271</c:v>
                </c:pt>
                <c:pt idx="1826">
                  <c:v>3271</c:v>
                </c:pt>
                <c:pt idx="1827">
                  <c:v>3272</c:v>
                </c:pt>
                <c:pt idx="1828">
                  <c:v>3272</c:v>
                </c:pt>
                <c:pt idx="1829">
                  <c:v>3273</c:v>
                </c:pt>
                <c:pt idx="1830">
                  <c:v>3273</c:v>
                </c:pt>
                <c:pt idx="1831">
                  <c:v>3274</c:v>
                </c:pt>
                <c:pt idx="1832">
                  <c:v>3274</c:v>
                </c:pt>
                <c:pt idx="1833">
                  <c:v>3275</c:v>
                </c:pt>
                <c:pt idx="1834">
                  <c:v>3275</c:v>
                </c:pt>
                <c:pt idx="1835">
                  <c:v>3276</c:v>
                </c:pt>
                <c:pt idx="1836">
                  <c:v>3276</c:v>
                </c:pt>
                <c:pt idx="1837">
                  <c:v>3277</c:v>
                </c:pt>
                <c:pt idx="1838">
                  <c:v>3277</c:v>
                </c:pt>
                <c:pt idx="1839">
                  <c:v>3278</c:v>
                </c:pt>
                <c:pt idx="1840">
                  <c:v>3278</c:v>
                </c:pt>
                <c:pt idx="1841">
                  <c:v>3279</c:v>
                </c:pt>
                <c:pt idx="1842">
                  <c:v>3279</c:v>
                </c:pt>
                <c:pt idx="1843">
                  <c:v>3280</c:v>
                </c:pt>
                <c:pt idx="1844">
                  <c:v>3280</c:v>
                </c:pt>
                <c:pt idx="1845">
                  <c:v>3281</c:v>
                </c:pt>
                <c:pt idx="1846">
                  <c:v>3281</c:v>
                </c:pt>
                <c:pt idx="1847">
                  <c:v>3282</c:v>
                </c:pt>
                <c:pt idx="1848">
                  <c:v>3282</c:v>
                </c:pt>
                <c:pt idx="1849">
                  <c:v>3283</c:v>
                </c:pt>
                <c:pt idx="1850">
                  <c:v>3283</c:v>
                </c:pt>
                <c:pt idx="1851">
                  <c:v>3284</c:v>
                </c:pt>
                <c:pt idx="1852">
                  <c:v>3284</c:v>
                </c:pt>
                <c:pt idx="1853">
                  <c:v>3285</c:v>
                </c:pt>
                <c:pt idx="1854">
                  <c:v>3285</c:v>
                </c:pt>
                <c:pt idx="1855">
                  <c:v>3286</c:v>
                </c:pt>
                <c:pt idx="1856">
                  <c:v>3286</c:v>
                </c:pt>
                <c:pt idx="1857">
                  <c:v>3287</c:v>
                </c:pt>
                <c:pt idx="1858">
                  <c:v>3287</c:v>
                </c:pt>
                <c:pt idx="1859">
                  <c:v>3288</c:v>
                </c:pt>
                <c:pt idx="1860">
                  <c:v>3288</c:v>
                </c:pt>
                <c:pt idx="1861">
                  <c:v>3289</c:v>
                </c:pt>
                <c:pt idx="1862">
                  <c:v>3289</c:v>
                </c:pt>
                <c:pt idx="1863">
                  <c:v>3290</c:v>
                </c:pt>
                <c:pt idx="1864">
                  <c:v>3290</c:v>
                </c:pt>
                <c:pt idx="1865">
                  <c:v>3291</c:v>
                </c:pt>
                <c:pt idx="1866">
                  <c:v>3291</c:v>
                </c:pt>
                <c:pt idx="1867">
                  <c:v>3292</c:v>
                </c:pt>
                <c:pt idx="1868">
                  <c:v>3292</c:v>
                </c:pt>
                <c:pt idx="1869">
                  <c:v>3293</c:v>
                </c:pt>
                <c:pt idx="1870">
                  <c:v>3293</c:v>
                </c:pt>
                <c:pt idx="1871">
                  <c:v>3294</c:v>
                </c:pt>
                <c:pt idx="1872">
                  <c:v>3294</c:v>
                </c:pt>
                <c:pt idx="1873">
                  <c:v>3295</c:v>
                </c:pt>
                <c:pt idx="1874">
                  <c:v>3295</c:v>
                </c:pt>
                <c:pt idx="1875">
                  <c:v>3296</c:v>
                </c:pt>
                <c:pt idx="1876">
                  <c:v>3296</c:v>
                </c:pt>
                <c:pt idx="1877">
                  <c:v>3297</c:v>
                </c:pt>
                <c:pt idx="1878">
                  <c:v>3297</c:v>
                </c:pt>
                <c:pt idx="1879">
                  <c:v>3298</c:v>
                </c:pt>
                <c:pt idx="1880">
                  <c:v>3298</c:v>
                </c:pt>
                <c:pt idx="1881">
                  <c:v>3299</c:v>
                </c:pt>
                <c:pt idx="1882">
                  <c:v>3299</c:v>
                </c:pt>
                <c:pt idx="1883">
                  <c:v>3300</c:v>
                </c:pt>
                <c:pt idx="1884">
                  <c:v>3300</c:v>
                </c:pt>
                <c:pt idx="1885">
                  <c:v>3301</c:v>
                </c:pt>
                <c:pt idx="1886">
                  <c:v>3301</c:v>
                </c:pt>
                <c:pt idx="1887">
                  <c:v>3302</c:v>
                </c:pt>
                <c:pt idx="1888">
                  <c:v>3302</c:v>
                </c:pt>
                <c:pt idx="1889">
                  <c:v>3303</c:v>
                </c:pt>
                <c:pt idx="1890">
                  <c:v>3303</c:v>
                </c:pt>
                <c:pt idx="1891">
                  <c:v>3304</c:v>
                </c:pt>
                <c:pt idx="1892">
                  <c:v>3304</c:v>
                </c:pt>
                <c:pt idx="1893">
                  <c:v>3305</c:v>
                </c:pt>
                <c:pt idx="1894">
                  <c:v>3305</c:v>
                </c:pt>
                <c:pt idx="1895">
                  <c:v>3306</c:v>
                </c:pt>
                <c:pt idx="1896">
                  <c:v>3306</c:v>
                </c:pt>
                <c:pt idx="1897">
                  <c:v>3307</c:v>
                </c:pt>
                <c:pt idx="1898">
                  <c:v>3307</c:v>
                </c:pt>
                <c:pt idx="1899">
                  <c:v>3308</c:v>
                </c:pt>
                <c:pt idx="1900">
                  <c:v>3308</c:v>
                </c:pt>
                <c:pt idx="1901">
                  <c:v>3309</c:v>
                </c:pt>
                <c:pt idx="1902">
                  <c:v>3309</c:v>
                </c:pt>
                <c:pt idx="1903">
                  <c:v>3310</c:v>
                </c:pt>
                <c:pt idx="1904">
                  <c:v>3310</c:v>
                </c:pt>
                <c:pt idx="1905">
                  <c:v>3311</c:v>
                </c:pt>
                <c:pt idx="1906">
                  <c:v>3311</c:v>
                </c:pt>
                <c:pt idx="1907">
                  <c:v>3312</c:v>
                </c:pt>
                <c:pt idx="1908">
                  <c:v>3312</c:v>
                </c:pt>
                <c:pt idx="1909">
                  <c:v>3313</c:v>
                </c:pt>
                <c:pt idx="1910">
                  <c:v>3313</c:v>
                </c:pt>
                <c:pt idx="1911">
                  <c:v>3314</c:v>
                </c:pt>
                <c:pt idx="1912">
                  <c:v>3314</c:v>
                </c:pt>
                <c:pt idx="1913">
                  <c:v>3315</c:v>
                </c:pt>
                <c:pt idx="1914">
                  <c:v>3315</c:v>
                </c:pt>
                <c:pt idx="1915">
                  <c:v>3316</c:v>
                </c:pt>
                <c:pt idx="1916">
                  <c:v>3316</c:v>
                </c:pt>
                <c:pt idx="1917">
                  <c:v>3317</c:v>
                </c:pt>
                <c:pt idx="1918">
                  <c:v>3317</c:v>
                </c:pt>
                <c:pt idx="1919">
                  <c:v>3318</c:v>
                </c:pt>
                <c:pt idx="1920">
                  <c:v>3318</c:v>
                </c:pt>
                <c:pt idx="1921">
                  <c:v>3319</c:v>
                </c:pt>
                <c:pt idx="1922">
                  <c:v>3319</c:v>
                </c:pt>
                <c:pt idx="1923">
                  <c:v>3320</c:v>
                </c:pt>
                <c:pt idx="1924">
                  <c:v>3320</c:v>
                </c:pt>
                <c:pt idx="1925">
                  <c:v>3321</c:v>
                </c:pt>
                <c:pt idx="1926">
                  <c:v>3321</c:v>
                </c:pt>
                <c:pt idx="1927">
                  <c:v>3322</c:v>
                </c:pt>
                <c:pt idx="1928">
                  <c:v>3322</c:v>
                </c:pt>
                <c:pt idx="1929">
                  <c:v>3323</c:v>
                </c:pt>
                <c:pt idx="1930">
                  <c:v>3323</c:v>
                </c:pt>
                <c:pt idx="1931">
                  <c:v>3324</c:v>
                </c:pt>
                <c:pt idx="1932">
                  <c:v>3324</c:v>
                </c:pt>
                <c:pt idx="1933">
                  <c:v>3325</c:v>
                </c:pt>
                <c:pt idx="1934">
                  <c:v>3325</c:v>
                </c:pt>
                <c:pt idx="1935">
                  <c:v>3326</c:v>
                </c:pt>
                <c:pt idx="1936">
                  <c:v>3326</c:v>
                </c:pt>
                <c:pt idx="1937">
                  <c:v>3327</c:v>
                </c:pt>
                <c:pt idx="1938">
                  <c:v>3327</c:v>
                </c:pt>
                <c:pt idx="1939">
                  <c:v>3328</c:v>
                </c:pt>
                <c:pt idx="1940">
                  <c:v>3328</c:v>
                </c:pt>
                <c:pt idx="1941">
                  <c:v>3329</c:v>
                </c:pt>
                <c:pt idx="1942">
                  <c:v>3329</c:v>
                </c:pt>
                <c:pt idx="1943">
                  <c:v>3330</c:v>
                </c:pt>
                <c:pt idx="1944">
                  <c:v>3330</c:v>
                </c:pt>
                <c:pt idx="1945">
                  <c:v>3331</c:v>
                </c:pt>
                <c:pt idx="1946">
                  <c:v>3331</c:v>
                </c:pt>
                <c:pt idx="1947">
                  <c:v>3332</c:v>
                </c:pt>
                <c:pt idx="1948">
                  <c:v>3332</c:v>
                </c:pt>
                <c:pt idx="1949">
                  <c:v>3333</c:v>
                </c:pt>
                <c:pt idx="1950">
                  <c:v>3333</c:v>
                </c:pt>
                <c:pt idx="1951">
                  <c:v>3334</c:v>
                </c:pt>
                <c:pt idx="1952">
                  <c:v>3334</c:v>
                </c:pt>
                <c:pt idx="1953">
                  <c:v>3335</c:v>
                </c:pt>
                <c:pt idx="1954">
                  <c:v>3335</c:v>
                </c:pt>
                <c:pt idx="1955">
                  <c:v>3336</c:v>
                </c:pt>
                <c:pt idx="1956">
                  <c:v>3336</c:v>
                </c:pt>
                <c:pt idx="1957">
                  <c:v>3337</c:v>
                </c:pt>
                <c:pt idx="1958">
                  <c:v>3337</c:v>
                </c:pt>
                <c:pt idx="1959">
                  <c:v>3338</c:v>
                </c:pt>
                <c:pt idx="1960">
                  <c:v>3338</c:v>
                </c:pt>
                <c:pt idx="1961">
                  <c:v>3339</c:v>
                </c:pt>
                <c:pt idx="1962">
                  <c:v>3339</c:v>
                </c:pt>
                <c:pt idx="1963">
                  <c:v>3340</c:v>
                </c:pt>
                <c:pt idx="1964">
                  <c:v>3340</c:v>
                </c:pt>
                <c:pt idx="1965">
                  <c:v>3341</c:v>
                </c:pt>
                <c:pt idx="1966">
                  <c:v>3341</c:v>
                </c:pt>
                <c:pt idx="1967">
                  <c:v>3342</c:v>
                </c:pt>
                <c:pt idx="1968">
                  <c:v>3342</c:v>
                </c:pt>
                <c:pt idx="1969">
                  <c:v>3343</c:v>
                </c:pt>
                <c:pt idx="1970">
                  <c:v>3343</c:v>
                </c:pt>
                <c:pt idx="1971">
                  <c:v>3344</c:v>
                </c:pt>
                <c:pt idx="1972">
                  <c:v>3344</c:v>
                </c:pt>
                <c:pt idx="1973">
                  <c:v>3345</c:v>
                </c:pt>
                <c:pt idx="1974">
                  <c:v>3345</c:v>
                </c:pt>
                <c:pt idx="1975">
                  <c:v>3346</c:v>
                </c:pt>
                <c:pt idx="1976">
                  <c:v>3346</c:v>
                </c:pt>
                <c:pt idx="1977">
                  <c:v>3347</c:v>
                </c:pt>
                <c:pt idx="1978">
                  <c:v>3347</c:v>
                </c:pt>
                <c:pt idx="1979">
                  <c:v>3348</c:v>
                </c:pt>
                <c:pt idx="1980">
                  <c:v>3348</c:v>
                </c:pt>
                <c:pt idx="1981">
                  <c:v>3349</c:v>
                </c:pt>
                <c:pt idx="1982">
                  <c:v>3349</c:v>
                </c:pt>
                <c:pt idx="1983">
                  <c:v>3350</c:v>
                </c:pt>
                <c:pt idx="1984">
                  <c:v>3350</c:v>
                </c:pt>
                <c:pt idx="1985">
                  <c:v>3351</c:v>
                </c:pt>
                <c:pt idx="1986">
                  <c:v>3351</c:v>
                </c:pt>
                <c:pt idx="1987">
                  <c:v>3352</c:v>
                </c:pt>
                <c:pt idx="1988">
                  <c:v>3352</c:v>
                </c:pt>
                <c:pt idx="1989">
                  <c:v>3353</c:v>
                </c:pt>
                <c:pt idx="1990">
                  <c:v>3353</c:v>
                </c:pt>
                <c:pt idx="1991">
                  <c:v>3354</c:v>
                </c:pt>
                <c:pt idx="1992">
                  <c:v>3354</c:v>
                </c:pt>
                <c:pt idx="1993">
                  <c:v>3355</c:v>
                </c:pt>
                <c:pt idx="1994">
                  <c:v>3355</c:v>
                </c:pt>
                <c:pt idx="1995">
                  <c:v>3356</c:v>
                </c:pt>
                <c:pt idx="1996">
                  <c:v>3356</c:v>
                </c:pt>
                <c:pt idx="1997">
                  <c:v>3357</c:v>
                </c:pt>
                <c:pt idx="1998">
                  <c:v>3357</c:v>
                </c:pt>
                <c:pt idx="1999">
                  <c:v>3358</c:v>
                </c:pt>
                <c:pt idx="2000">
                  <c:v>3358</c:v>
                </c:pt>
                <c:pt idx="2001">
                  <c:v>3359</c:v>
                </c:pt>
                <c:pt idx="2002">
                  <c:v>3359</c:v>
                </c:pt>
                <c:pt idx="2003">
                  <c:v>3360</c:v>
                </c:pt>
                <c:pt idx="2004">
                  <c:v>3360</c:v>
                </c:pt>
                <c:pt idx="2005">
                  <c:v>3361</c:v>
                </c:pt>
                <c:pt idx="2006">
                  <c:v>3361</c:v>
                </c:pt>
                <c:pt idx="2007">
                  <c:v>3362</c:v>
                </c:pt>
                <c:pt idx="2008">
                  <c:v>3362</c:v>
                </c:pt>
                <c:pt idx="2009">
                  <c:v>3363</c:v>
                </c:pt>
                <c:pt idx="2010">
                  <c:v>3363</c:v>
                </c:pt>
                <c:pt idx="2011">
                  <c:v>3364</c:v>
                </c:pt>
                <c:pt idx="2012">
                  <c:v>3364</c:v>
                </c:pt>
                <c:pt idx="2013">
                  <c:v>3365</c:v>
                </c:pt>
                <c:pt idx="2014">
                  <c:v>3365</c:v>
                </c:pt>
                <c:pt idx="2015">
                  <c:v>3366</c:v>
                </c:pt>
                <c:pt idx="2016">
                  <c:v>3366</c:v>
                </c:pt>
                <c:pt idx="2017">
                  <c:v>3367</c:v>
                </c:pt>
                <c:pt idx="2018">
                  <c:v>3367</c:v>
                </c:pt>
                <c:pt idx="2019">
                  <c:v>3368</c:v>
                </c:pt>
                <c:pt idx="2020">
                  <c:v>3368</c:v>
                </c:pt>
                <c:pt idx="2021">
                  <c:v>3369</c:v>
                </c:pt>
                <c:pt idx="2022">
                  <c:v>3369</c:v>
                </c:pt>
                <c:pt idx="2023">
                  <c:v>3370</c:v>
                </c:pt>
                <c:pt idx="2024">
                  <c:v>3370</c:v>
                </c:pt>
                <c:pt idx="2025">
                  <c:v>3371</c:v>
                </c:pt>
                <c:pt idx="2026">
                  <c:v>3371</c:v>
                </c:pt>
                <c:pt idx="2027">
                  <c:v>3372</c:v>
                </c:pt>
                <c:pt idx="2028">
                  <c:v>3372</c:v>
                </c:pt>
                <c:pt idx="2029">
                  <c:v>3373</c:v>
                </c:pt>
                <c:pt idx="2030">
                  <c:v>3373</c:v>
                </c:pt>
                <c:pt idx="2031">
                  <c:v>3374</c:v>
                </c:pt>
                <c:pt idx="2032">
                  <c:v>3374</c:v>
                </c:pt>
                <c:pt idx="2033">
                  <c:v>3375</c:v>
                </c:pt>
                <c:pt idx="2034">
                  <c:v>3375</c:v>
                </c:pt>
                <c:pt idx="2035">
                  <c:v>3376</c:v>
                </c:pt>
                <c:pt idx="2036">
                  <c:v>3376</c:v>
                </c:pt>
                <c:pt idx="2037">
                  <c:v>3377</c:v>
                </c:pt>
                <c:pt idx="2038">
                  <c:v>3377</c:v>
                </c:pt>
                <c:pt idx="2039">
                  <c:v>3378</c:v>
                </c:pt>
                <c:pt idx="2040">
                  <c:v>3378</c:v>
                </c:pt>
                <c:pt idx="2041">
                  <c:v>3379</c:v>
                </c:pt>
                <c:pt idx="2042">
                  <c:v>3379</c:v>
                </c:pt>
                <c:pt idx="2043">
                  <c:v>3380</c:v>
                </c:pt>
                <c:pt idx="2044">
                  <c:v>3380</c:v>
                </c:pt>
                <c:pt idx="2045">
                  <c:v>3381</c:v>
                </c:pt>
                <c:pt idx="2046">
                  <c:v>3381</c:v>
                </c:pt>
                <c:pt idx="2047">
                  <c:v>3382</c:v>
                </c:pt>
                <c:pt idx="2048">
                  <c:v>3382</c:v>
                </c:pt>
                <c:pt idx="2049">
                  <c:v>3384</c:v>
                </c:pt>
                <c:pt idx="2050">
                  <c:v>3384</c:v>
                </c:pt>
                <c:pt idx="2051">
                  <c:v>3385</c:v>
                </c:pt>
                <c:pt idx="2052">
                  <c:v>3385</c:v>
                </c:pt>
                <c:pt idx="2053">
                  <c:v>3386</c:v>
                </c:pt>
                <c:pt idx="2054">
                  <c:v>3386</c:v>
                </c:pt>
                <c:pt idx="2055">
                  <c:v>3387</c:v>
                </c:pt>
                <c:pt idx="2056">
                  <c:v>3387</c:v>
                </c:pt>
                <c:pt idx="2057">
                  <c:v>3388</c:v>
                </c:pt>
                <c:pt idx="2058">
                  <c:v>3388</c:v>
                </c:pt>
                <c:pt idx="2059">
                  <c:v>3389</c:v>
                </c:pt>
                <c:pt idx="2060">
                  <c:v>3389</c:v>
                </c:pt>
                <c:pt idx="2061">
                  <c:v>3390</c:v>
                </c:pt>
                <c:pt idx="2062">
                  <c:v>3390</c:v>
                </c:pt>
                <c:pt idx="2063">
                  <c:v>3391</c:v>
                </c:pt>
                <c:pt idx="2064">
                  <c:v>3391</c:v>
                </c:pt>
                <c:pt idx="2065">
                  <c:v>3392</c:v>
                </c:pt>
                <c:pt idx="2066">
                  <c:v>3392</c:v>
                </c:pt>
                <c:pt idx="2067">
                  <c:v>3393</c:v>
                </c:pt>
                <c:pt idx="2068">
                  <c:v>3393</c:v>
                </c:pt>
                <c:pt idx="2069">
                  <c:v>3394</c:v>
                </c:pt>
                <c:pt idx="2070">
                  <c:v>3394</c:v>
                </c:pt>
                <c:pt idx="2071">
                  <c:v>3395</c:v>
                </c:pt>
                <c:pt idx="2072">
                  <c:v>3395</c:v>
                </c:pt>
                <c:pt idx="2073">
                  <c:v>3396</c:v>
                </c:pt>
                <c:pt idx="2074">
                  <c:v>3396</c:v>
                </c:pt>
                <c:pt idx="2075">
                  <c:v>3397</c:v>
                </c:pt>
                <c:pt idx="2076">
                  <c:v>3397</c:v>
                </c:pt>
                <c:pt idx="2077">
                  <c:v>3398</c:v>
                </c:pt>
                <c:pt idx="2078">
                  <c:v>3398</c:v>
                </c:pt>
                <c:pt idx="2079">
                  <c:v>3399</c:v>
                </c:pt>
                <c:pt idx="2080">
                  <c:v>3399</c:v>
                </c:pt>
                <c:pt idx="2081">
                  <c:v>3400</c:v>
                </c:pt>
                <c:pt idx="2082">
                  <c:v>3400</c:v>
                </c:pt>
                <c:pt idx="2083">
                  <c:v>3401</c:v>
                </c:pt>
                <c:pt idx="2084">
                  <c:v>3401</c:v>
                </c:pt>
                <c:pt idx="2085">
                  <c:v>3402</c:v>
                </c:pt>
                <c:pt idx="2086">
                  <c:v>3402</c:v>
                </c:pt>
                <c:pt idx="2087">
                  <c:v>3403</c:v>
                </c:pt>
                <c:pt idx="2088">
                  <c:v>3403</c:v>
                </c:pt>
                <c:pt idx="2089">
                  <c:v>3404</c:v>
                </c:pt>
                <c:pt idx="2090">
                  <c:v>3404</c:v>
                </c:pt>
                <c:pt idx="2091">
                  <c:v>3405</c:v>
                </c:pt>
                <c:pt idx="2092">
                  <c:v>3405</c:v>
                </c:pt>
                <c:pt idx="2093">
                  <c:v>3504</c:v>
                </c:pt>
                <c:pt idx="2094">
                  <c:v>3504</c:v>
                </c:pt>
                <c:pt idx="2095">
                  <c:v>3504</c:v>
                </c:pt>
                <c:pt idx="2096">
                  <c:v>3504</c:v>
                </c:pt>
                <c:pt idx="2097">
                  <c:v>3636</c:v>
                </c:pt>
                <c:pt idx="2098">
                  <c:v>3636</c:v>
                </c:pt>
                <c:pt idx="2099">
                  <c:v>3643</c:v>
                </c:pt>
                <c:pt idx="2100">
                  <c:v>3643</c:v>
                </c:pt>
                <c:pt idx="2101">
                  <c:v>3653</c:v>
                </c:pt>
                <c:pt idx="2102">
                  <c:v>3653</c:v>
                </c:pt>
                <c:pt idx="2103">
                  <c:v>3708</c:v>
                </c:pt>
                <c:pt idx="2104">
                  <c:v>3708</c:v>
                </c:pt>
                <c:pt idx="2105">
                  <c:v>3724</c:v>
                </c:pt>
                <c:pt idx="2106">
                  <c:v>3724</c:v>
                </c:pt>
                <c:pt idx="2107">
                  <c:v>3734</c:v>
                </c:pt>
                <c:pt idx="2108">
                  <c:v>3734</c:v>
                </c:pt>
              </c:numCache>
            </c:numRef>
          </c:xVal>
          <c:yVal>
            <c:numRef>
              <c:f>Computing!$AY$4:$AY$2112</c:f>
              <c:numCache>
                <c:formatCode>0.00</c:formatCode>
                <c:ptCount val="2109"/>
                <c:pt idx="737">
                  <c:v>0.18</c:v>
                </c:pt>
                <c:pt idx="738">
                  <c:v>0.14499999999999999</c:v>
                </c:pt>
                <c:pt idx="739">
                  <c:v>0.156</c:v>
                </c:pt>
                <c:pt idx="740">
                  <c:v>0.16200000000000001</c:v>
                </c:pt>
                <c:pt idx="948">
                  <c:v>-8.2333333333333338E-3</c:v>
                </c:pt>
                <c:pt idx="967">
                  <c:v>-1.5166666666666658E-2</c:v>
                </c:pt>
                <c:pt idx="1641">
                  <c:v>0.10350000000000001</c:v>
                </c:pt>
                <c:pt idx="1642">
                  <c:v>0.126</c:v>
                </c:pt>
                <c:pt idx="1649">
                  <c:v>0.10300000000000001</c:v>
                </c:pt>
                <c:pt idx="1650">
                  <c:v>7.1999999999999995E-2</c:v>
                </c:pt>
                <c:pt idx="1665">
                  <c:v>0.15</c:v>
                </c:pt>
                <c:pt idx="1666">
                  <c:v>0.12</c:v>
                </c:pt>
                <c:pt idx="1671">
                  <c:v>0.10200000000000001</c:v>
                </c:pt>
                <c:pt idx="1672">
                  <c:v>0.14200000000000002</c:v>
                </c:pt>
                <c:pt idx="1697">
                  <c:v>0.1195</c:v>
                </c:pt>
                <c:pt idx="1698">
                  <c:v>0.11749999999999999</c:v>
                </c:pt>
                <c:pt idx="1717">
                  <c:v>0.12</c:v>
                </c:pt>
                <c:pt idx="1718">
                  <c:v>8.3500000000000005E-2</c:v>
                </c:pt>
                <c:pt idx="1775">
                  <c:v>9.7500000000000003E-2</c:v>
                </c:pt>
                <c:pt idx="1776">
                  <c:v>0.11549999999999999</c:v>
                </c:pt>
                <c:pt idx="1913">
                  <c:v>6.9500000000000006E-2</c:v>
                </c:pt>
                <c:pt idx="1914">
                  <c:v>4.5499999999999999E-2</c:v>
                </c:pt>
                <c:pt idx="1923">
                  <c:v>8.5999999999999993E-2</c:v>
                </c:pt>
                <c:pt idx="1924">
                  <c:v>8.2500000000000004E-2</c:v>
                </c:pt>
                <c:pt idx="1937">
                  <c:v>0.1075</c:v>
                </c:pt>
                <c:pt idx="1938">
                  <c:v>9.8000000000000004E-2</c:v>
                </c:pt>
                <c:pt idx="1941">
                  <c:v>8.2000000000000003E-2</c:v>
                </c:pt>
                <c:pt idx="1942">
                  <c:v>6.4500000000000002E-2</c:v>
                </c:pt>
                <c:pt idx="1943">
                  <c:v>6.7000000000000004E-2</c:v>
                </c:pt>
                <c:pt idx="1944">
                  <c:v>7.9000000000000001E-2</c:v>
                </c:pt>
                <c:pt idx="1955">
                  <c:v>7.4499999999999997E-2</c:v>
                </c:pt>
                <c:pt idx="1956">
                  <c:v>8.5499999999999993E-2</c:v>
                </c:pt>
                <c:pt idx="1957">
                  <c:v>9.2499999999999999E-2</c:v>
                </c:pt>
                <c:pt idx="1958">
                  <c:v>9.9000000000000005E-2</c:v>
                </c:pt>
                <c:pt idx="1959">
                  <c:v>7.5999999999999998E-2</c:v>
                </c:pt>
                <c:pt idx="1960">
                  <c:v>0.10050000000000001</c:v>
                </c:pt>
                <c:pt idx="1969">
                  <c:v>9.1999999999999998E-2</c:v>
                </c:pt>
                <c:pt idx="1970">
                  <c:v>7.8E-2</c:v>
                </c:pt>
                <c:pt idx="1981">
                  <c:v>6.9500000000000006E-2</c:v>
                </c:pt>
                <c:pt idx="1982">
                  <c:v>6.5500000000000003E-2</c:v>
                </c:pt>
                <c:pt idx="1987">
                  <c:v>4.1499999999999995E-2</c:v>
                </c:pt>
                <c:pt idx="1988">
                  <c:v>6.5000000000000002E-2</c:v>
                </c:pt>
                <c:pt idx="1997">
                  <c:v>6.8000000000000005E-2</c:v>
                </c:pt>
                <c:pt idx="1998">
                  <c:v>5.8500000000000003E-2</c:v>
                </c:pt>
                <c:pt idx="1999">
                  <c:v>8.3000000000000004E-2</c:v>
                </c:pt>
                <c:pt idx="2000">
                  <c:v>8.5499999999999993E-2</c:v>
                </c:pt>
                <c:pt idx="2007">
                  <c:v>9.0999999999999998E-2</c:v>
                </c:pt>
                <c:pt idx="2008">
                  <c:v>8.5000000000000006E-2</c:v>
                </c:pt>
                <c:pt idx="2011">
                  <c:v>9.2999999999999999E-2</c:v>
                </c:pt>
                <c:pt idx="2012">
                  <c:v>7.8E-2</c:v>
                </c:pt>
                <c:pt idx="2017">
                  <c:v>0.10050000000000001</c:v>
                </c:pt>
                <c:pt idx="2018">
                  <c:v>9.0499999999999997E-2</c:v>
                </c:pt>
                <c:pt idx="2019">
                  <c:v>0.10100000000000001</c:v>
                </c:pt>
                <c:pt idx="2020">
                  <c:v>0.10550000000000001</c:v>
                </c:pt>
                <c:pt idx="2023">
                  <c:v>9.5000000000000001E-2</c:v>
                </c:pt>
                <c:pt idx="2024">
                  <c:v>9.2499999999999999E-2</c:v>
                </c:pt>
                <c:pt idx="2027">
                  <c:v>4.8000000000000001E-2</c:v>
                </c:pt>
                <c:pt idx="2028">
                  <c:v>4.4999999999999998E-2</c:v>
                </c:pt>
                <c:pt idx="2033">
                  <c:v>9.35E-2</c:v>
                </c:pt>
                <c:pt idx="2034">
                  <c:v>7.2499999999999995E-2</c:v>
                </c:pt>
                <c:pt idx="2035">
                  <c:v>7.5499999999999998E-2</c:v>
                </c:pt>
                <c:pt idx="2036">
                  <c:v>6.3E-2</c:v>
                </c:pt>
                <c:pt idx="2045">
                  <c:v>8.8499999999999995E-2</c:v>
                </c:pt>
                <c:pt idx="2046">
                  <c:v>8.5000000000000006E-2</c:v>
                </c:pt>
                <c:pt idx="2055">
                  <c:v>6.8500000000000005E-2</c:v>
                </c:pt>
                <c:pt idx="2056">
                  <c:v>6.5000000000000002E-2</c:v>
                </c:pt>
              </c:numCache>
            </c:numRef>
          </c:yVal>
        </c:ser>
        <c:ser>
          <c:idx val="4"/>
          <c:order val="4"/>
          <c:tx>
            <c:v>AVG O Alstom</c:v>
          </c:tx>
          <c:spPr>
            <a:ln w="28575">
              <a:noFill/>
            </a:ln>
          </c:spPr>
          <c:marker>
            <c:symbol val="dot"/>
            <c:size val="2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Computing!$BB$4:$BB$705</c:f>
              <c:numCache>
                <c:formatCode>General</c:formatCode>
                <c:ptCount val="702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</c:numCache>
            </c:numRef>
          </c:xVal>
          <c:yVal>
            <c:numRef>
              <c:f>Computing!$BF$4:$BF$705</c:f>
              <c:numCache>
                <c:formatCode>0.00</c:formatCode>
                <c:ptCount val="702"/>
                <c:pt idx="0">
                  <c:v>-0.02</c:v>
                </c:pt>
                <c:pt idx="1">
                  <c:v>1.8499999999999999E-2</c:v>
                </c:pt>
                <c:pt idx="2">
                  <c:v>4.1500000000000002E-2</c:v>
                </c:pt>
                <c:pt idx="3">
                  <c:v>7.4999999999999997E-3</c:v>
                </c:pt>
                <c:pt idx="4">
                  <c:v>-8.2500000000000004E-2</c:v>
                </c:pt>
                <c:pt idx="5">
                  <c:v>-8.1000000000000003E-2</c:v>
                </c:pt>
                <c:pt idx="6">
                  <c:v>-0.125</c:v>
                </c:pt>
                <c:pt idx="7">
                  <c:v>-0.1545</c:v>
                </c:pt>
                <c:pt idx="8">
                  <c:v>1.6999999999999998E-2</c:v>
                </c:pt>
                <c:pt idx="9">
                  <c:v>1.7000000000000001E-2</c:v>
                </c:pt>
                <c:pt idx="10">
                  <c:v>-4.9999999999999871E-4</c:v>
                </c:pt>
                <c:pt idx="11">
                  <c:v>-5.0000000000000001E-3</c:v>
                </c:pt>
                <c:pt idx="12">
                  <c:v>-0.1545</c:v>
                </c:pt>
                <c:pt idx="13">
                  <c:v>-9.35E-2</c:v>
                </c:pt>
                <c:pt idx="14">
                  <c:v>-0.1205</c:v>
                </c:pt>
                <c:pt idx="15">
                  <c:v>-0.10300000000000001</c:v>
                </c:pt>
                <c:pt idx="16">
                  <c:v>-0.10400000000000001</c:v>
                </c:pt>
                <c:pt idx="17">
                  <c:v>-0.11049999999999999</c:v>
                </c:pt>
                <c:pt idx="18">
                  <c:v>-0.123</c:v>
                </c:pt>
                <c:pt idx="19">
                  <c:v>-0.1195</c:v>
                </c:pt>
                <c:pt idx="20">
                  <c:v>-6.7000000000000004E-2</c:v>
                </c:pt>
                <c:pt idx="21">
                  <c:v>-7.3000000000000009E-2</c:v>
                </c:pt>
                <c:pt idx="22">
                  <c:v>-7.4499999999999997E-2</c:v>
                </c:pt>
                <c:pt idx="23">
                  <c:v>-5.45E-2</c:v>
                </c:pt>
                <c:pt idx="24">
                  <c:v>-0.14300000000000002</c:v>
                </c:pt>
                <c:pt idx="25">
                  <c:v>-0.17099999999999999</c:v>
                </c:pt>
                <c:pt idx="26">
                  <c:v>-0.17199999999999999</c:v>
                </c:pt>
                <c:pt idx="27">
                  <c:v>-0.23349999999999999</c:v>
                </c:pt>
                <c:pt idx="28">
                  <c:v>-9.1999999999999998E-2</c:v>
                </c:pt>
                <c:pt idx="29">
                  <c:v>-0.06</c:v>
                </c:pt>
                <c:pt idx="30">
                  <c:v>-7.350000000000001E-2</c:v>
                </c:pt>
                <c:pt idx="31">
                  <c:v>-6.4500000000000002E-2</c:v>
                </c:pt>
                <c:pt idx="32">
                  <c:v>-7.3000000000000009E-2</c:v>
                </c:pt>
                <c:pt idx="33">
                  <c:v>-9.2999999999999999E-2</c:v>
                </c:pt>
                <c:pt idx="34">
                  <c:v>-8.1000000000000003E-2</c:v>
                </c:pt>
                <c:pt idx="35">
                  <c:v>-6.7000000000000004E-2</c:v>
                </c:pt>
                <c:pt idx="36">
                  <c:v>-7.8E-2</c:v>
                </c:pt>
                <c:pt idx="37">
                  <c:v>-8.6499999999999994E-2</c:v>
                </c:pt>
                <c:pt idx="38">
                  <c:v>-6.4000000000000001E-2</c:v>
                </c:pt>
                <c:pt idx="39">
                  <c:v>-5.3999999999999999E-2</c:v>
                </c:pt>
                <c:pt idx="40">
                  <c:v>-5.5E-2</c:v>
                </c:pt>
                <c:pt idx="41">
                  <c:v>-7.8E-2</c:v>
                </c:pt>
                <c:pt idx="42">
                  <c:v>-7.0500000000000007E-2</c:v>
                </c:pt>
                <c:pt idx="43">
                  <c:v>-0.08</c:v>
                </c:pt>
                <c:pt idx="44">
                  <c:v>-7.350000000000001E-2</c:v>
                </c:pt>
                <c:pt idx="45">
                  <c:v>-4.2999999999999997E-2</c:v>
                </c:pt>
                <c:pt idx="46">
                  <c:v>-1.4499999999999999E-2</c:v>
                </c:pt>
                <c:pt idx="47">
                  <c:v>-7.0500000000000007E-2</c:v>
                </c:pt>
                <c:pt idx="48">
                  <c:v>-5.2000000000000005E-2</c:v>
                </c:pt>
                <c:pt idx="49">
                  <c:v>-9.8000000000000004E-2</c:v>
                </c:pt>
                <c:pt idx="50">
                  <c:v>-6.2E-2</c:v>
                </c:pt>
                <c:pt idx="51">
                  <c:v>-6.7500000000000004E-2</c:v>
                </c:pt>
                <c:pt idx="52">
                  <c:v>-4.2999999999999997E-2</c:v>
                </c:pt>
                <c:pt idx="53">
                  <c:v>-8.199999999999999E-2</c:v>
                </c:pt>
                <c:pt idx="54">
                  <c:v>-4.7500000000000001E-2</c:v>
                </c:pt>
                <c:pt idx="55">
                  <c:v>-5.7500000000000002E-2</c:v>
                </c:pt>
                <c:pt idx="56">
                  <c:v>0.10400000000000001</c:v>
                </c:pt>
                <c:pt idx="57">
                  <c:v>-2.9999999999999992E-3</c:v>
                </c:pt>
                <c:pt idx="58">
                  <c:v>3.15E-2</c:v>
                </c:pt>
                <c:pt idx="59">
                  <c:v>2.5999999999999999E-2</c:v>
                </c:pt>
                <c:pt idx="60">
                  <c:v>7.4999999999999997E-3</c:v>
                </c:pt>
                <c:pt idx="61">
                  <c:v>2.0499999999999997E-2</c:v>
                </c:pt>
                <c:pt idx="62">
                  <c:v>6.7000000000000004E-2</c:v>
                </c:pt>
                <c:pt idx="63">
                  <c:v>4.7500000000000001E-2</c:v>
                </c:pt>
                <c:pt idx="64">
                  <c:v>8.1000000000000003E-2</c:v>
                </c:pt>
                <c:pt idx="65">
                  <c:v>3.5000000000000003E-2</c:v>
                </c:pt>
                <c:pt idx="66">
                  <c:v>5.6000000000000001E-2</c:v>
                </c:pt>
                <c:pt idx="67">
                  <c:v>1.4000000000000002E-2</c:v>
                </c:pt>
                <c:pt idx="68">
                  <c:v>2.2499999999999999E-2</c:v>
                </c:pt>
                <c:pt idx="69">
                  <c:v>6.25E-2</c:v>
                </c:pt>
                <c:pt idx="70">
                  <c:v>8.6999999999999994E-2</c:v>
                </c:pt>
                <c:pt idx="71">
                  <c:v>3.0499999999999999E-2</c:v>
                </c:pt>
                <c:pt idx="72">
                  <c:v>3.4500000000000003E-2</c:v>
                </c:pt>
                <c:pt idx="73">
                  <c:v>2.1999999999999999E-2</c:v>
                </c:pt>
                <c:pt idx="74">
                  <c:v>-2E-3</c:v>
                </c:pt>
                <c:pt idx="75">
                  <c:v>0.06</c:v>
                </c:pt>
                <c:pt idx="76">
                  <c:v>0.14400000000000002</c:v>
                </c:pt>
                <c:pt idx="77">
                  <c:v>0.16899999999999998</c:v>
                </c:pt>
                <c:pt idx="78">
                  <c:v>0.13850000000000001</c:v>
                </c:pt>
                <c:pt idx="79">
                  <c:v>0.184</c:v>
                </c:pt>
                <c:pt idx="80">
                  <c:v>0.13799999999999998</c:v>
                </c:pt>
                <c:pt idx="81">
                  <c:v>0.14900000000000002</c:v>
                </c:pt>
                <c:pt idx="82">
                  <c:v>0.1585</c:v>
                </c:pt>
                <c:pt idx="83">
                  <c:v>0.16500000000000001</c:v>
                </c:pt>
                <c:pt idx="84">
                  <c:v>0.14449999999999999</c:v>
                </c:pt>
                <c:pt idx="85">
                  <c:v>9.7500000000000003E-2</c:v>
                </c:pt>
                <c:pt idx="86">
                  <c:v>0.12</c:v>
                </c:pt>
                <c:pt idx="87">
                  <c:v>6.5000000000000002E-2</c:v>
                </c:pt>
                <c:pt idx="88">
                  <c:v>6.3E-2</c:v>
                </c:pt>
                <c:pt idx="89">
                  <c:v>4.65E-2</c:v>
                </c:pt>
                <c:pt idx="90">
                  <c:v>6.6000000000000003E-2</c:v>
                </c:pt>
                <c:pt idx="91">
                  <c:v>4.5999999999999999E-2</c:v>
                </c:pt>
                <c:pt idx="92">
                  <c:v>9.2499999999999999E-2</c:v>
                </c:pt>
                <c:pt idx="93">
                  <c:v>3.85E-2</c:v>
                </c:pt>
                <c:pt idx="94">
                  <c:v>4.4499999999999998E-2</c:v>
                </c:pt>
                <c:pt idx="95">
                  <c:v>0.1235</c:v>
                </c:pt>
                <c:pt idx="96">
                  <c:v>0.1225</c:v>
                </c:pt>
                <c:pt idx="97">
                  <c:v>0.19950000000000001</c:v>
                </c:pt>
                <c:pt idx="98">
                  <c:v>0.13150000000000001</c:v>
                </c:pt>
                <c:pt idx="99">
                  <c:v>0.10300000000000001</c:v>
                </c:pt>
                <c:pt idx="100">
                  <c:v>2.5000000000000001E-2</c:v>
                </c:pt>
                <c:pt idx="101">
                  <c:v>0.02</c:v>
                </c:pt>
                <c:pt idx="102">
                  <c:v>6.3500000000000001E-2</c:v>
                </c:pt>
                <c:pt idx="103">
                  <c:v>0.11650000000000001</c:v>
                </c:pt>
                <c:pt idx="104">
                  <c:v>7.6999999999999999E-2</c:v>
                </c:pt>
                <c:pt idx="105">
                  <c:v>7.9500000000000001E-2</c:v>
                </c:pt>
                <c:pt idx="106">
                  <c:v>8.3999999999999991E-2</c:v>
                </c:pt>
                <c:pt idx="107">
                  <c:v>3.5499999999999997E-2</c:v>
                </c:pt>
                <c:pt idx="108">
                  <c:v>3.7999999999999999E-2</c:v>
                </c:pt>
                <c:pt idx="109">
                  <c:v>-1.7500000000000002E-2</c:v>
                </c:pt>
                <c:pt idx="110">
                  <c:v>5.2499999999999998E-2</c:v>
                </c:pt>
                <c:pt idx="111">
                  <c:v>-4.5499999999999999E-2</c:v>
                </c:pt>
                <c:pt idx="112">
                  <c:v>-4.9000000000000002E-2</c:v>
                </c:pt>
                <c:pt idx="113">
                  <c:v>-6.3E-2</c:v>
                </c:pt>
                <c:pt idx="114">
                  <c:v>-5.8999999999999997E-2</c:v>
                </c:pt>
                <c:pt idx="115">
                  <c:v>1E-3</c:v>
                </c:pt>
                <c:pt idx="116">
                  <c:v>6.9500000000000006E-2</c:v>
                </c:pt>
                <c:pt idx="117">
                  <c:v>6.7500000000000004E-2</c:v>
                </c:pt>
                <c:pt idx="118">
                  <c:v>5.5500000000000001E-2</c:v>
                </c:pt>
                <c:pt idx="119">
                  <c:v>4.4999999999999998E-2</c:v>
                </c:pt>
                <c:pt idx="120">
                  <c:v>2.5500000000000002E-2</c:v>
                </c:pt>
                <c:pt idx="121">
                  <c:v>-1.2500000000000001E-2</c:v>
                </c:pt>
                <c:pt idx="122">
                  <c:v>4.0000000000000001E-3</c:v>
                </c:pt>
                <c:pt idx="123">
                  <c:v>6.25E-2</c:v>
                </c:pt>
                <c:pt idx="124">
                  <c:v>3.2500000000000001E-2</c:v>
                </c:pt>
                <c:pt idx="125">
                  <c:v>4.5499999999999999E-2</c:v>
                </c:pt>
                <c:pt idx="126">
                  <c:v>2.5500000000000002E-2</c:v>
                </c:pt>
                <c:pt idx="127">
                  <c:v>6.2E-2</c:v>
                </c:pt>
                <c:pt idx="128">
                  <c:v>1.6E-2</c:v>
                </c:pt>
                <c:pt idx="129">
                  <c:v>0.05</c:v>
                </c:pt>
                <c:pt idx="130">
                  <c:v>2.7E-2</c:v>
                </c:pt>
                <c:pt idx="131">
                  <c:v>0.05</c:v>
                </c:pt>
                <c:pt idx="132">
                  <c:v>2.1500000000000002E-2</c:v>
                </c:pt>
                <c:pt idx="133">
                  <c:v>8.6499999999999994E-2</c:v>
                </c:pt>
                <c:pt idx="134">
                  <c:v>-7.4999999999999997E-3</c:v>
                </c:pt>
                <c:pt idx="135">
                  <c:v>-3.0000000000000009E-3</c:v>
                </c:pt>
                <c:pt idx="136">
                  <c:v>-1.35E-2</c:v>
                </c:pt>
                <c:pt idx="137">
                  <c:v>8.2500000000000004E-2</c:v>
                </c:pt>
                <c:pt idx="138">
                  <c:v>4.2500000000000003E-2</c:v>
                </c:pt>
                <c:pt idx="139">
                  <c:v>-3.3000000000000002E-2</c:v>
                </c:pt>
                <c:pt idx="140">
                  <c:v>-4.8500000000000001E-2</c:v>
                </c:pt>
                <c:pt idx="141">
                  <c:v>-1.15E-2</c:v>
                </c:pt>
                <c:pt idx="142">
                  <c:v>-2.1000000000000001E-2</c:v>
                </c:pt>
                <c:pt idx="143">
                  <c:v>-1.8000000000000002E-2</c:v>
                </c:pt>
                <c:pt idx="144">
                  <c:v>1.3500000000000002E-2</c:v>
                </c:pt>
                <c:pt idx="145">
                  <c:v>-2.35E-2</c:v>
                </c:pt>
                <c:pt idx="146">
                  <c:v>-2.1499999999999998E-2</c:v>
                </c:pt>
                <c:pt idx="147">
                  <c:v>-2.1999999999999999E-2</c:v>
                </c:pt>
                <c:pt idx="148">
                  <c:v>6.0000000000000001E-3</c:v>
                </c:pt>
                <c:pt idx="149">
                  <c:v>2.9000000000000001E-2</c:v>
                </c:pt>
                <c:pt idx="150">
                  <c:v>-0.01</c:v>
                </c:pt>
                <c:pt idx="151">
                  <c:v>3.4500000000000003E-2</c:v>
                </c:pt>
                <c:pt idx="152">
                  <c:v>9.5000000000000015E-3</c:v>
                </c:pt>
                <c:pt idx="153">
                  <c:v>5.5E-2</c:v>
                </c:pt>
                <c:pt idx="154">
                  <c:v>2.3E-2</c:v>
                </c:pt>
                <c:pt idx="155">
                  <c:v>1.55E-2</c:v>
                </c:pt>
                <c:pt idx="156">
                  <c:v>3.15E-2</c:v>
                </c:pt>
                <c:pt idx="157">
                  <c:v>7.4999999999999997E-3</c:v>
                </c:pt>
                <c:pt idx="158">
                  <c:v>2.5499999999999998E-2</c:v>
                </c:pt>
                <c:pt idx="159">
                  <c:v>6.4000000000000001E-2</c:v>
                </c:pt>
                <c:pt idx="160">
                  <c:v>0.10200000000000001</c:v>
                </c:pt>
                <c:pt idx="161">
                  <c:v>5.9000000000000004E-2</c:v>
                </c:pt>
                <c:pt idx="162">
                  <c:v>4.7500000000000001E-2</c:v>
                </c:pt>
                <c:pt idx="163">
                  <c:v>7.5499999999999998E-2</c:v>
                </c:pt>
                <c:pt idx="164">
                  <c:v>2.8500000000000001E-2</c:v>
                </c:pt>
                <c:pt idx="165">
                  <c:v>6.5500000000000003E-2</c:v>
                </c:pt>
                <c:pt idx="166">
                  <c:v>8.8999999999999996E-2</c:v>
                </c:pt>
                <c:pt idx="167">
                  <c:v>8.299999999999999E-2</c:v>
                </c:pt>
                <c:pt idx="168">
                  <c:v>7.1000000000000008E-2</c:v>
                </c:pt>
                <c:pt idx="169">
                  <c:v>3.5000000000000003E-2</c:v>
                </c:pt>
                <c:pt idx="170">
                  <c:v>4.8500000000000001E-2</c:v>
                </c:pt>
                <c:pt idx="171">
                  <c:v>0.11550000000000001</c:v>
                </c:pt>
                <c:pt idx="172">
                  <c:v>8.5999999999999993E-2</c:v>
                </c:pt>
                <c:pt idx="173">
                  <c:v>9.35E-2</c:v>
                </c:pt>
                <c:pt idx="174">
                  <c:v>0.10700000000000001</c:v>
                </c:pt>
                <c:pt idx="175">
                  <c:v>7.0000000000000007E-2</c:v>
                </c:pt>
                <c:pt idx="176">
                  <c:v>4.4499999999999998E-2</c:v>
                </c:pt>
                <c:pt idx="177">
                  <c:v>6.4500000000000002E-2</c:v>
                </c:pt>
                <c:pt idx="178">
                  <c:v>0.1</c:v>
                </c:pt>
                <c:pt idx="179">
                  <c:v>0.1125</c:v>
                </c:pt>
                <c:pt idx="180">
                  <c:v>0.09</c:v>
                </c:pt>
                <c:pt idx="181">
                  <c:v>8.7999999999999995E-2</c:v>
                </c:pt>
                <c:pt idx="182">
                  <c:v>9.0499999999999997E-2</c:v>
                </c:pt>
                <c:pt idx="183">
                  <c:v>0.1265</c:v>
                </c:pt>
                <c:pt idx="184">
                  <c:v>7.6999999999999999E-2</c:v>
                </c:pt>
                <c:pt idx="185">
                  <c:v>5.2499999999999998E-2</c:v>
                </c:pt>
                <c:pt idx="186">
                  <c:v>0.04</c:v>
                </c:pt>
                <c:pt idx="187">
                  <c:v>7.0500000000000007E-2</c:v>
                </c:pt>
                <c:pt idx="188">
                  <c:v>5.1500000000000004E-2</c:v>
                </c:pt>
                <c:pt idx="189">
                  <c:v>8.5000000000000006E-2</c:v>
                </c:pt>
                <c:pt idx="190">
                  <c:v>9.4E-2</c:v>
                </c:pt>
                <c:pt idx="191">
                  <c:v>5.5999999999999994E-2</c:v>
                </c:pt>
                <c:pt idx="192">
                  <c:v>6.9500000000000006E-2</c:v>
                </c:pt>
                <c:pt idx="193">
                  <c:v>0.1275</c:v>
                </c:pt>
                <c:pt idx="194">
                  <c:v>9.1999999999999998E-2</c:v>
                </c:pt>
                <c:pt idx="195">
                  <c:v>0.13800000000000001</c:v>
                </c:pt>
                <c:pt idx="196">
                  <c:v>8.3000000000000004E-2</c:v>
                </c:pt>
                <c:pt idx="197">
                  <c:v>0.122</c:v>
                </c:pt>
                <c:pt idx="198">
                  <c:v>0.10200000000000001</c:v>
                </c:pt>
                <c:pt idx="199">
                  <c:v>4.0500000000000001E-2</c:v>
                </c:pt>
                <c:pt idx="200">
                  <c:v>8.8999999999999996E-2</c:v>
                </c:pt>
                <c:pt idx="201">
                  <c:v>6.25E-2</c:v>
                </c:pt>
                <c:pt idx="202">
                  <c:v>8.8499999999999995E-2</c:v>
                </c:pt>
                <c:pt idx="203">
                  <c:v>5.2000000000000005E-2</c:v>
                </c:pt>
                <c:pt idx="204">
                  <c:v>7.9000000000000001E-2</c:v>
                </c:pt>
                <c:pt idx="205">
                  <c:v>9.35E-2</c:v>
                </c:pt>
                <c:pt idx="206">
                  <c:v>7.6999999999999999E-2</c:v>
                </c:pt>
                <c:pt idx="207">
                  <c:v>4.8000000000000001E-2</c:v>
                </c:pt>
                <c:pt idx="208">
                  <c:v>3.1E-2</c:v>
                </c:pt>
                <c:pt idx="209">
                  <c:v>6.5000000000000002E-2</c:v>
                </c:pt>
                <c:pt idx="210">
                  <c:v>4.9500000000000002E-2</c:v>
                </c:pt>
                <c:pt idx="211">
                  <c:v>6.3E-2</c:v>
                </c:pt>
                <c:pt idx="212">
                  <c:v>3.7000000000000005E-2</c:v>
                </c:pt>
                <c:pt idx="213">
                  <c:v>6.9500000000000006E-2</c:v>
                </c:pt>
                <c:pt idx="214">
                  <c:v>4.7E-2</c:v>
                </c:pt>
                <c:pt idx="215">
                  <c:v>2.5000000000000001E-2</c:v>
                </c:pt>
                <c:pt idx="216">
                  <c:v>6.9500000000000006E-2</c:v>
                </c:pt>
                <c:pt idx="217">
                  <c:v>4.1999999999999996E-2</c:v>
                </c:pt>
                <c:pt idx="218">
                  <c:v>4.4999999999999998E-2</c:v>
                </c:pt>
                <c:pt idx="219">
                  <c:v>8.3999999999999991E-2</c:v>
                </c:pt>
                <c:pt idx="220">
                  <c:v>0.13600000000000001</c:v>
                </c:pt>
                <c:pt idx="221">
                  <c:v>8.6999999999999994E-2</c:v>
                </c:pt>
                <c:pt idx="222">
                  <c:v>4.3999999999999997E-2</c:v>
                </c:pt>
                <c:pt idx="223">
                  <c:v>0.105</c:v>
                </c:pt>
                <c:pt idx="224">
                  <c:v>0.15150000000000002</c:v>
                </c:pt>
                <c:pt idx="225">
                  <c:v>0.10200000000000001</c:v>
                </c:pt>
                <c:pt idx="226">
                  <c:v>0.105</c:v>
                </c:pt>
                <c:pt idx="227">
                  <c:v>0.1255</c:v>
                </c:pt>
                <c:pt idx="228">
                  <c:v>0.11799999999999999</c:v>
                </c:pt>
                <c:pt idx="229">
                  <c:v>5.8000000000000003E-2</c:v>
                </c:pt>
                <c:pt idx="230">
                  <c:v>0.122</c:v>
                </c:pt>
                <c:pt idx="231">
                  <c:v>0.22349999999999998</c:v>
                </c:pt>
                <c:pt idx="232">
                  <c:v>8.7999999999999995E-2</c:v>
                </c:pt>
                <c:pt idx="233">
                  <c:v>0.1195</c:v>
                </c:pt>
                <c:pt idx="234">
                  <c:v>0.2155</c:v>
                </c:pt>
                <c:pt idx="235">
                  <c:v>7.9500000000000001E-2</c:v>
                </c:pt>
                <c:pt idx="236">
                  <c:v>0.14049999999999999</c:v>
                </c:pt>
                <c:pt idx="237">
                  <c:v>7.4999999999999997E-2</c:v>
                </c:pt>
                <c:pt idx="238">
                  <c:v>6.5500000000000003E-2</c:v>
                </c:pt>
                <c:pt idx="239">
                  <c:v>0.20600000000000002</c:v>
                </c:pt>
                <c:pt idx="240">
                  <c:v>0.23049999999999998</c:v>
                </c:pt>
                <c:pt idx="241">
                  <c:v>0.1915</c:v>
                </c:pt>
                <c:pt idx="242">
                  <c:v>0.14700000000000002</c:v>
                </c:pt>
                <c:pt idx="243">
                  <c:v>0.20400000000000001</c:v>
                </c:pt>
                <c:pt idx="244">
                  <c:v>0.184</c:v>
                </c:pt>
                <c:pt idx="245">
                  <c:v>9.5500000000000002E-2</c:v>
                </c:pt>
                <c:pt idx="246">
                  <c:v>5.7500000000000002E-2</c:v>
                </c:pt>
                <c:pt idx="247">
                  <c:v>0.13650000000000001</c:v>
                </c:pt>
                <c:pt idx="248">
                  <c:v>-3.15E-2</c:v>
                </c:pt>
                <c:pt idx="249">
                  <c:v>-3.95E-2</c:v>
                </c:pt>
                <c:pt idx="250">
                  <c:v>3.4000000000000002E-2</c:v>
                </c:pt>
                <c:pt idx="251">
                  <c:v>6.2E-2</c:v>
                </c:pt>
                <c:pt idx="252">
                  <c:v>2.2499999999999999E-2</c:v>
                </c:pt>
                <c:pt idx="253">
                  <c:v>2.0999999999999998E-2</c:v>
                </c:pt>
                <c:pt idx="254">
                  <c:v>3.85E-2</c:v>
                </c:pt>
                <c:pt idx="255">
                  <c:v>2.75E-2</c:v>
                </c:pt>
                <c:pt idx="256">
                  <c:v>5.4500000000000007E-2</c:v>
                </c:pt>
                <c:pt idx="257">
                  <c:v>7.0999999999999994E-2</c:v>
                </c:pt>
                <c:pt idx="258">
                  <c:v>1.7000000000000001E-2</c:v>
                </c:pt>
                <c:pt idx="259">
                  <c:v>0.1585</c:v>
                </c:pt>
                <c:pt idx="260">
                  <c:v>0.219</c:v>
                </c:pt>
                <c:pt idx="261">
                  <c:v>0.22399999999999998</c:v>
                </c:pt>
                <c:pt idx="262">
                  <c:v>0.24</c:v>
                </c:pt>
                <c:pt idx="263">
                  <c:v>0.13850000000000001</c:v>
                </c:pt>
                <c:pt idx="264">
                  <c:v>0.22550000000000001</c:v>
                </c:pt>
                <c:pt idx="265">
                  <c:v>0.187</c:v>
                </c:pt>
                <c:pt idx="266">
                  <c:v>0.22700000000000001</c:v>
                </c:pt>
                <c:pt idx="267">
                  <c:v>0.10949999999999999</c:v>
                </c:pt>
                <c:pt idx="268">
                  <c:v>9.1499999999999998E-2</c:v>
                </c:pt>
                <c:pt idx="269">
                  <c:v>6.4000000000000001E-2</c:v>
                </c:pt>
                <c:pt idx="270">
                  <c:v>6.9500000000000006E-2</c:v>
                </c:pt>
                <c:pt idx="271">
                  <c:v>6.8500000000000005E-2</c:v>
                </c:pt>
                <c:pt idx="272">
                  <c:v>6.0999999999999999E-2</c:v>
                </c:pt>
                <c:pt idx="273">
                  <c:v>6.0000000000000001E-3</c:v>
                </c:pt>
                <c:pt idx="274">
                  <c:v>5.7500000000000002E-2</c:v>
                </c:pt>
                <c:pt idx="275">
                  <c:v>6.25E-2</c:v>
                </c:pt>
                <c:pt idx="276">
                  <c:v>6.3500000000000001E-2</c:v>
                </c:pt>
                <c:pt idx="277">
                  <c:v>4.5999999999999999E-2</c:v>
                </c:pt>
                <c:pt idx="278">
                  <c:v>6.1499999999999999E-2</c:v>
                </c:pt>
                <c:pt idx="279">
                  <c:v>1.8500000000000003E-2</c:v>
                </c:pt>
                <c:pt idx="280">
                  <c:v>-0.02</c:v>
                </c:pt>
                <c:pt idx="281">
                  <c:v>1.15E-2</c:v>
                </c:pt>
                <c:pt idx="282">
                  <c:v>3.7499999999999999E-2</c:v>
                </c:pt>
                <c:pt idx="283">
                  <c:v>7.0500000000000007E-2</c:v>
                </c:pt>
                <c:pt idx="284">
                  <c:v>6.2E-2</c:v>
                </c:pt>
                <c:pt idx="285">
                  <c:v>7.6499999999999999E-2</c:v>
                </c:pt>
                <c:pt idx="286">
                  <c:v>8.299999999999999E-2</c:v>
                </c:pt>
                <c:pt idx="287">
                  <c:v>0.1195</c:v>
                </c:pt>
                <c:pt idx="288">
                  <c:v>9.1499999999999998E-2</c:v>
                </c:pt>
                <c:pt idx="289">
                  <c:v>0.1215</c:v>
                </c:pt>
                <c:pt idx="290">
                  <c:v>0.10200000000000001</c:v>
                </c:pt>
                <c:pt idx="291">
                  <c:v>4.9999999999999958E-4</c:v>
                </c:pt>
                <c:pt idx="292">
                  <c:v>1.2999999999999999E-2</c:v>
                </c:pt>
                <c:pt idx="293">
                  <c:v>2.2499999999999999E-2</c:v>
                </c:pt>
                <c:pt idx="294">
                  <c:v>4.3499999999999997E-2</c:v>
                </c:pt>
                <c:pt idx="295">
                  <c:v>6.0499999999999998E-2</c:v>
                </c:pt>
                <c:pt idx="296">
                  <c:v>3.4000000000000002E-2</c:v>
                </c:pt>
                <c:pt idx="297">
                  <c:v>3.3500000000000002E-2</c:v>
                </c:pt>
                <c:pt idx="298">
                  <c:v>3.5000000000000003E-2</c:v>
                </c:pt>
                <c:pt idx="299">
                  <c:v>0.1045</c:v>
                </c:pt>
                <c:pt idx="300">
                  <c:v>4.8500000000000001E-2</c:v>
                </c:pt>
                <c:pt idx="301">
                  <c:v>6.6000000000000003E-2</c:v>
                </c:pt>
                <c:pt idx="302">
                  <c:v>7.350000000000001E-2</c:v>
                </c:pt>
                <c:pt idx="303">
                  <c:v>7.3999999999999996E-2</c:v>
                </c:pt>
                <c:pt idx="304">
                  <c:v>0.13950000000000001</c:v>
                </c:pt>
                <c:pt idx="305">
                  <c:v>9.4500000000000001E-2</c:v>
                </c:pt>
                <c:pt idx="306">
                  <c:v>0.1215</c:v>
                </c:pt>
                <c:pt idx="307">
                  <c:v>0.14850000000000002</c:v>
                </c:pt>
                <c:pt idx="308">
                  <c:v>5.2499999999999998E-2</c:v>
                </c:pt>
                <c:pt idx="309">
                  <c:v>0.1195</c:v>
                </c:pt>
                <c:pt idx="310">
                  <c:v>6.0999999999999999E-2</c:v>
                </c:pt>
                <c:pt idx="311">
                  <c:v>8.1000000000000003E-2</c:v>
                </c:pt>
                <c:pt idx="312">
                  <c:v>0.1255</c:v>
                </c:pt>
                <c:pt idx="313">
                  <c:v>8.7999999999999995E-2</c:v>
                </c:pt>
                <c:pt idx="314">
                  <c:v>8.3500000000000005E-2</c:v>
                </c:pt>
                <c:pt idx="315">
                  <c:v>4.8000000000000001E-2</c:v>
                </c:pt>
                <c:pt idx="316">
                  <c:v>0.11549999999999999</c:v>
                </c:pt>
                <c:pt idx="317">
                  <c:v>7.4999999999999997E-3</c:v>
                </c:pt>
                <c:pt idx="318">
                  <c:v>0.1045</c:v>
                </c:pt>
                <c:pt idx="319">
                  <c:v>9.1999999999999998E-2</c:v>
                </c:pt>
                <c:pt idx="320">
                  <c:v>7.4999999999999997E-2</c:v>
                </c:pt>
                <c:pt idx="321">
                  <c:v>8.0500000000000002E-2</c:v>
                </c:pt>
                <c:pt idx="322">
                  <c:v>5.2000000000000005E-2</c:v>
                </c:pt>
                <c:pt idx="323">
                  <c:v>7.7499999999999999E-2</c:v>
                </c:pt>
                <c:pt idx="324">
                  <c:v>-5.1000000000000004E-2</c:v>
                </c:pt>
                <c:pt idx="325">
                  <c:v>-8.4999999999999989E-3</c:v>
                </c:pt>
                <c:pt idx="326">
                  <c:v>3.2500000000000001E-2</c:v>
                </c:pt>
                <c:pt idx="327">
                  <c:v>-2.75E-2</c:v>
                </c:pt>
                <c:pt idx="328">
                  <c:v>6.4500000000000002E-2</c:v>
                </c:pt>
                <c:pt idx="329">
                  <c:v>7.1000000000000008E-2</c:v>
                </c:pt>
                <c:pt idx="330">
                  <c:v>7.400000000000001E-2</c:v>
                </c:pt>
                <c:pt idx="331">
                  <c:v>0.1055</c:v>
                </c:pt>
                <c:pt idx="332">
                  <c:v>0.11199999999999999</c:v>
                </c:pt>
                <c:pt idx="333">
                  <c:v>0.10599999999999998</c:v>
                </c:pt>
                <c:pt idx="334">
                  <c:v>7.7000000000000013E-2</c:v>
                </c:pt>
                <c:pt idx="335">
                  <c:v>9.0499999999999997E-2</c:v>
                </c:pt>
                <c:pt idx="336">
                  <c:v>-2.1000000000000001E-2</c:v>
                </c:pt>
                <c:pt idx="337">
                  <c:v>0.11349999999999999</c:v>
                </c:pt>
                <c:pt idx="338">
                  <c:v>1.0499999999999999E-2</c:v>
                </c:pt>
                <c:pt idx="339">
                  <c:v>0.105</c:v>
                </c:pt>
                <c:pt idx="340">
                  <c:v>7.1000000000000008E-2</c:v>
                </c:pt>
                <c:pt idx="341">
                  <c:v>5.7500000000000002E-2</c:v>
                </c:pt>
                <c:pt idx="342">
                  <c:v>4.0999999999999995E-2</c:v>
                </c:pt>
                <c:pt idx="343">
                  <c:v>0.18049999999999999</c:v>
                </c:pt>
                <c:pt idx="344">
                  <c:v>0.154</c:v>
                </c:pt>
                <c:pt idx="345">
                  <c:v>0.1095</c:v>
                </c:pt>
                <c:pt idx="346">
                  <c:v>8.6999999999999994E-2</c:v>
                </c:pt>
                <c:pt idx="347">
                  <c:v>0.1285</c:v>
                </c:pt>
                <c:pt idx="348">
                  <c:v>0.13200000000000001</c:v>
                </c:pt>
                <c:pt idx="349">
                  <c:v>4.5500000000000006E-2</c:v>
                </c:pt>
                <c:pt idx="350">
                  <c:v>8.6499999999999994E-2</c:v>
                </c:pt>
                <c:pt idx="351">
                  <c:v>5.6000000000000001E-2</c:v>
                </c:pt>
                <c:pt idx="352">
                  <c:v>1.0499999999999999E-2</c:v>
                </c:pt>
                <c:pt idx="353">
                  <c:v>4.4999999999999998E-2</c:v>
                </c:pt>
                <c:pt idx="354">
                  <c:v>0.13750000000000001</c:v>
                </c:pt>
                <c:pt idx="355">
                  <c:v>8.8000000000000009E-2</c:v>
                </c:pt>
                <c:pt idx="356">
                  <c:v>4.65E-2</c:v>
                </c:pt>
                <c:pt idx="357">
                  <c:v>-1.4999999999999979E-3</c:v>
                </c:pt>
                <c:pt idx="358">
                  <c:v>-6.9500000000000006E-2</c:v>
                </c:pt>
                <c:pt idx="359">
                  <c:v>-1.4E-2</c:v>
                </c:pt>
                <c:pt idx="360">
                  <c:v>8.5000000000000006E-3</c:v>
                </c:pt>
                <c:pt idx="361">
                  <c:v>9.1999999999999998E-2</c:v>
                </c:pt>
                <c:pt idx="362">
                  <c:v>-5.9499999999999997E-2</c:v>
                </c:pt>
                <c:pt idx="363">
                  <c:v>9.5000000000000001E-2</c:v>
                </c:pt>
                <c:pt idx="364">
                  <c:v>1.7000000000000001E-2</c:v>
                </c:pt>
                <c:pt idx="365">
                  <c:v>5.1000000000000004E-2</c:v>
                </c:pt>
                <c:pt idx="366">
                  <c:v>4.65E-2</c:v>
                </c:pt>
                <c:pt idx="367">
                  <c:v>9.2499999999999999E-2</c:v>
                </c:pt>
                <c:pt idx="368">
                  <c:v>4.3499999999999997E-2</c:v>
                </c:pt>
                <c:pt idx="369">
                  <c:v>1.3999999999999999E-2</c:v>
                </c:pt>
                <c:pt idx="370">
                  <c:v>3.7999999999999999E-2</c:v>
                </c:pt>
                <c:pt idx="371">
                  <c:v>5.6000000000000001E-2</c:v>
                </c:pt>
                <c:pt idx="372">
                  <c:v>-3.1000000000000003E-2</c:v>
                </c:pt>
                <c:pt idx="373">
                  <c:v>7.1999999999999995E-2</c:v>
                </c:pt>
                <c:pt idx="374">
                  <c:v>7.3499999999999996E-2</c:v>
                </c:pt>
                <c:pt idx="375">
                  <c:v>3.4499999999999996E-2</c:v>
                </c:pt>
                <c:pt idx="376">
                  <c:v>1.3000000000000001E-2</c:v>
                </c:pt>
                <c:pt idx="377">
                  <c:v>0.129</c:v>
                </c:pt>
                <c:pt idx="378">
                  <c:v>4.2500000000000003E-2</c:v>
                </c:pt>
                <c:pt idx="379">
                  <c:v>9.9500000000000005E-2</c:v>
                </c:pt>
                <c:pt idx="380">
                  <c:v>4.8000000000000001E-2</c:v>
                </c:pt>
                <c:pt idx="381">
                  <c:v>5.5499999999999994E-2</c:v>
                </c:pt>
                <c:pt idx="382">
                  <c:v>0.10249999999999999</c:v>
                </c:pt>
                <c:pt idx="383">
                  <c:v>1.95E-2</c:v>
                </c:pt>
                <c:pt idx="384">
                  <c:v>3.5000000000000003E-2</c:v>
                </c:pt>
                <c:pt idx="385">
                  <c:v>-1.3999999999999999E-2</c:v>
                </c:pt>
                <c:pt idx="386">
                  <c:v>4.1999999999999996E-2</c:v>
                </c:pt>
                <c:pt idx="387">
                  <c:v>6.4500000000000002E-2</c:v>
                </c:pt>
                <c:pt idx="388">
                  <c:v>-5.0500000000000003E-2</c:v>
                </c:pt>
                <c:pt idx="389">
                  <c:v>2.35E-2</c:v>
                </c:pt>
                <c:pt idx="390">
                  <c:v>0.13200000000000001</c:v>
                </c:pt>
                <c:pt idx="391">
                  <c:v>0.10200000000000001</c:v>
                </c:pt>
                <c:pt idx="392">
                  <c:v>0.11549999999999999</c:v>
                </c:pt>
                <c:pt idx="393">
                  <c:v>2.75E-2</c:v>
                </c:pt>
                <c:pt idx="394">
                  <c:v>-8.7499999999999994E-2</c:v>
                </c:pt>
                <c:pt idx="395">
                  <c:v>8.299999999999999E-2</c:v>
                </c:pt>
                <c:pt idx="396">
                  <c:v>4.3500000000000004E-2</c:v>
                </c:pt>
                <c:pt idx="397">
                  <c:v>4.0499999999999994E-2</c:v>
                </c:pt>
                <c:pt idx="398">
                  <c:v>0.1125</c:v>
                </c:pt>
                <c:pt idx="399">
                  <c:v>0.06</c:v>
                </c:pt>
                <c:pt idx="400">
                  <c:v>7.1000000000000008E-2</c:v>
                </c:pt>
                <c:pt idx="401">
                  <c:v>3.3000000000000002E-2</c:v>
                </c:pt>
                <c:pt idx="402">
                  <c:v>-1.2E-2</c:v>
                </c:pt>
                <c:pt idx="403">
                  <c:v>-0.05</c:v>
                </c:pt>
                <c:pt idx="404">
                  <c:v>6.7000000000000004E-2</c:v>
                </c:pt>
                <c:pt idx="405">
                  <c:v>9.5500000000000002E-2</c:v>
                </c:pt>
                <c:pt idx="406">
                  <c:v>-3.4000000000000002E-2</c:v>
                </c:pt>
                <c:pt idx="407">
                  <c:v>9.0000000000000011E-3</c:v>
                </c:pt>
                <c:pt idx="408">
                  <c:v>1.95E-2</c:v>
                </c:pt>
                <c:pt idx="409">
                  <c:v>0.10050000000000001</c:v>
                </c:pt>
                <c:pt idx="410">
                  <c:v>4.8500000000000001E-2</c:v>
                </c:pt>
                <c:pt idx="411">
                  <c:v>-3.2000000000000001E-2</c:v>
                </c:pt>
                <c:pt idx="412">
                  <c:v>3.9000000000000007E-2</c:v>
                </c:pt>
                <c:pt idx="413">
                  <c:v>1.4999999999999979E-3</c:v>
                </c:pt>
                <c:pt idx="414">
                  <c:v>-4.2500000000000003E-2</c:v>
                </c:pt>
                <c:pt idx="415">
                  <c:v>4.65E-2</c:v>
                </c:pt>
                <c:pt idx="416">
                  <c:v>7.6999999999999999E-2</c:v>
                </c:pt>
                <c:pt idx="417">
                  <c:v>0.1295</c:v>
                </c:pt>
                <c:pt idx="418">
                  <c:v>0.13750000000000001</c:v>
                </c:pt>
                <c:pt idx="419">
                  <c:v>2.8499999999999998E-2</c:v>
                </c:pt>
                <c:pt idx="420">
                  <c:v>7.7499999999999999E-2</c:v>
                </c:pt>
                <c:pt idx="421">
                  <c:v>6.3E-2</c:v>
                </c:pt>
                <c:pt idx="422">
                  <c:v>6.25E-2</c:v>
                </c:pt>
                <c:pt idx="423">
                  <c:v>7.0999999999999994E-2</c:v>
                </c:pt>
                <c:pt idx="424">
                  <c:v>0.09</c:v>
                </c:pt>
                <c:pt idx="425">
                  <c:v>0.02</c:v>
                </c:pt>
                <c:pt idx="426">
                  <c:v>3.8999999999999993E-2</c:v>
                </c:pt>
                <c:pt idx="427">
                  <c:v>5.2000000000000005E-2</c:v>
                </c:pt>
                <c:pt idx="428">
                  <c:v>2.75E-2</c:v>
                </c:pt>
                <c:pt idx="429">
                  <c:v>7.9000000000000001E-2</c:v>
                </c:pt>
                <c:pt idx="430">
                  <c:v>6.4000000000000001E-2</c:v>
                </c:pt>
                <c:pt idx="431">
                  <c:v>4.65E-2</c:v>
                </c:pt>
                <c:pt idx="432">
                  <c:v>8.7999999999999995E-2</c:v>
                </c:pt>
                <c:pt idx="433">
                  <c:v>-1.3999999999999999E-2</c:v>
                </c:pt>
                <c:pt idx="434">
                  <c:v>4.3500000000000004E-2</c:v>
                </c:pt>
                <c:pt idx="435">
                  <c:v>7.1000000000000008E-2</c:v>
                </c:pt>
                <c:pt idx="436">
                  <c:v>4.4999999999999998E-2</c:v>
                </c:pt>
                <c:pt idx="437">
                  <c:v>7.3999999999999996E-2</c:v>
                </c:pt>
                <c:pt idx="438">
                  <c:v>6.8000000000000005E-2</c:v>
                </c:pt>
                <c:pt idx="439">
                  <c:v>3.7499999999999999E-2</c:v>
                </c:pt>
                <c:pt idx="440">
                  <c:v>9.6000000000000002E-2</c:v>
                </c:pt>
                <c:pt idx="441">
                  <c:v>9.1999999999999998E-2</c:v>
                </c:pt>
                <c:pt idx="442">
                  <c:v>7.8E-2</c:v>
                </c:pt>
                <c:pt idx="443">
                  <c:v>6.8500000000000005E-2</c:v>
                </c:pt>
                <c:pt idx="444">
                  <c:v>4.4999999999999971E-3</c:v>
                </c:pt>
                <c:pt idx="445">
                  <c:v>4.5999999999999999E-2</c:v>
                </c:pt>
                <c:pt idx="446">
                  <c:v>3.6999999999999998E-2</c:v>
                </c:pt>
                <c:pt idx="447">
                  <c:v>3.4000000000000002E-2</c:v>
                </c:pt>
                <c:pt idx="448">
                  <c:v>6.6500000000000004E-2</c:v>
                </c:pt>
                <c:pt idx="449">
                  <c:v>2.9499999999999998E-2</c:v>
                </c:pt>
                <c:pt idx="450">
                  <c:v>1.5E-3</c:v>
                </c:pt>
                <c:pt idx="451">
                  <c:v>1.9E-2</c:v>
                </c:pt>
                <c:pt idx="452">
                  <c:v>-3.7499999999999999E-2</c:v>
                </c:pt>
                <c:pt idx="453">
                  <c:v>-2.8000000000000001E-2</c:v>
                </c:pt>
                <c:pt idx="454">
                  <c:v>5.0000000000000001E-3</c:v>
                </c:pt>
                <c:pt idx="455">
                  <c:v>5.3500000000000006E-2</c:v>
                </c:pt>
                <c:pt idx="456">
                  <c:v>3.15E-2</c:v>
                </c:pt>
                <c:pt idx="457">
                  <c:v>8.8999999999999996E-2</c:v>
                </c:pt>
                <c:pt idx="458">
                  <c:v>6.9000000000000006E-2</c:v>
                </c:pt>
                <c:pt idx="459">
                  <c:v>9.7500000000000003E-2</c:v>
                </c:pt>
                <c:pt idx="460">
                  <c:v>0.1295</c:v>
                </c:pt>
                <c:pt idx="461">
                  <c:v>0.1885</c:v>
                </c:pt>
                <c:pt idx="462">
                  <c:v>0.182</c:v>
                </c:pt>
                <c:pt idx="463">
                  <c:v>0.19900000000000001</c:v>
                </c:pt>
                <c:pt idx="464">
                  <c:v>0.14899999999999999</c:v>
                </c:pt>
                <c:pt idx="465">
                  <c:v>0.189</c:v>
                </c:pt>
                <c:pt idx="466">
                  <c:v>7.5499999999999998E-2</c:v>
                </c:pt>
                <c:pt idx="467">
                  <c:v>0.13850000000000001</c:v>
                </c:pt>
                <c:pt idx="468">
                  <c:v>0.19400000000000001</c:v>
                </c:pt>
                <c:pt idx="469">
                  <c:v>0.1535</c:v>
                </c:pt>
                <c:pt idx="470">
                  <c:v>0.16250000000000001</c:v>
                </c:pt>
                <c:pt idx="471">
                  <c:v>0.17699999999999999</c:v>
                </c:pt>
                <c:pt idx="472">
                  <c:v>0.1245</c:v>
                </c:pt>
                <c:pt idx="473">
                  <c:v>0.1075</c:v>
                </c:pt>
                <c:pt idx="474">
                  <c:v>0.1075</c:v>
                </c:pt>
                <c:pt idx="475">
                  <c:v>5.6000000000000001E-2</c:v>
                </c:pt>
                <c:pt idx="476">
                  <c:v>0.12</c:v>
                </c:pt>
                <c:pt idx="477">
                  <c:v>0.126</c:v>
                </c:pt>
                <c:pt idx="478">
                  <c:v>9.9500000000000005E-2</c:v>
                </c:pt>
                <c:pt idx="479">
                  <c:v>0.10600000000000001</c:v>
                </c:pt>
                <c:pt idx="480">
                  <c:v>0.1065</c:v>
                </c:pt>
                <c:pt idx="481">
                  <c:v>0.11</c:v>
                </c:pt>
                <c:pt idx="482">
                  <c:v>8.5999999999999993E-2</c:v>
                </c:pt>
                <c:pt idx="483">
                  <c:v>4.5499999999999999E-2</c:v>
                </c:pt>
                <c:pt idx="484">
                  <c:v>3.8000000000000006E-2</c:v>
                </c:pt>
                <c:pt idx="485">
                  <c:v>4.1999999999999996E-2</c:v>
                </c:pt>
                <c:pt idx="486">
                  <c:v>2.8000000000000001E-2</c:v>
                </c:pt>
                <c:pt idx="487">
                  <c:v>1.2500000000000001E-2</c:v>
                </c:pt>
                <c:pt idx="488">
                  <c:v>8.3000000000000004E-2</c:v>
                </c:pt>
                <c:pt idx="489">
                  <c:v>7.6499999999999999E-2</c:v>
                </c:pt>
                <c:pt idx="490">
                  <c:v>6.6000000000000003E-2</c:v>
                </c:pt>
                <c:pt idx="491">
                  <c:v>5.0999999999999997E-2</c:v>
                </c:pt>
                <c:pt idx="492">
                  <c:v>7.6999999999999999E-2</c:v>
                </c:pt>
                <c:pt idx="493">
                  <c:v>7.3000000000000009E-2</c:v>
                </c:pt>
                <c:pt idx="494">
                  <c:v>5.7500000000000002E-2</c:v>
                </c:pt>
                <c:pt idx="495">
                  <c:v>5.45E-2</c:v>
                </c:pt>
                <c:pt idx="496">
                  <c:v>3.7499999999999999E-2</c:v>
                </c:pt>
                <c:pt idx="497">
                  <c:v>3.0499999999999999E-2</c:v>
                </c:pt>
                <c:pt idx="498">
                  <c:v>0.10249999999999999</c:v>
                </c:pt>
                <c:pt idx="499">
                  <c:v>1.2500000000000001E-2</c:v>
                </c:pt>
                <c:pt idx="500">
                  <c:v>8.1499999999999989E-2</c:v>
                </c:pt>
                <c:pt idx="501">
                  <c:v>0.11449999999999999</c:v>
                </c:pt>
                <c:pt idx="502">
                  <c:v>2.2499999999999999E-2</c:v>
                </c:pt>
                <c:pt idx="503">
                  <c:v>0.13250000000000001</c:v>
                </c:pt>
                <c:pt idx="504">
                  <c:v>6.4000000000000001E-2</c:v>
                </c:pt>
                <c:pt idx="505">
                  <c:v>0.10249999999999999</c:v>
                </c:pt>
                <c:pt idx="506">
                  <c:v>2.8499999999999998E-2</c:v>
                </c:pt>
                <c:pt idx="507">
                  <c:v>3.2500000000000001E-2</c:v>
                </c:pt>
                <c:pt idx="508">
                  <c:v>0.10249999999999999</c:v>
                </c:pt>
                <c:pt idx="509">
                  <c:v>-1.4500000000000001E-2</c:v>
                </c:pt>
                <c:pt idx="510">
                  <c:v>-1.0000000000000009E-3</c:v>
                </c:pt>
                <c:pt idx="511">
                  <c:v>-1.0000000000000009E-3</c:v>
                </c:pt>
                <c:pt idx="512">
                  <c:v>9.5500000000000002E-2</c:v>
                </c:pt>
                <c:pt idx="513">
                  <c:v>7.8E-2</c:v>
                </c:pt>
                <c:pt idx="514">
                  <c:v>5.5E-2</c:v>
                </c:pt>
                <c:pt idx="515">
                  <c:v>5.7999999999999996E-2</c:v>
                </c:pt>
                <c:pt idx="516">
                  <c:v>4.9000000000000002E-2</c:v>
                </c:pt>
                <c:pt idx="517">
                  <c:v>-3.0000000000000009E-3</c:v>
                </c:pt>
                <c:pt idx="518">
                  <c:v>-4.5999999999999999E-2</c:v>
                </c:pt>
                <c:pt idx="519">
                  <c:v>-3.7999999999999999E-2</c:v>
                </c:pt>
                <c:pt idx="520">
                  <c:v>5.5E-2</c:v>
                </c:pt>
                <c:pt idx="521">
                  <c:v>4.3499999999999997E-2</c:v>
                </c:pt>
                <c:pt idx="522">
                  <c:v>-6.9499999999999992E-2</c:v>
                </c:pt>
                <c:pt idx="523">
                  <c:v>-0.03</c:v>
                </c:pt>
                <c:pt idx="524">
                  <c:v>-2.7E-2</c:v>
                </c:pt>
                <c:pt idx="525">
                  <c:v>4.5999999999999999E-2</c:v>
                </c:pt>
                <c:pt idx="526">
                  <c:v>5.0000000000000001E-3</c:v>
                </c:pt>
                <c:pt idx="527">
                  <c:v>-4.0000000000000001E-3</c:v>
                </c:pt>
                <c:pt idx="528">
                  <c:v>-2.5000000000000001E-3</c:v>
                </c:pt>
                <c:pt idx="529">
                  <c:v>4.5999999999999999E-2</c:v>
                </c:pt>
                <c:pt idx="530">
                  <c:v>4.7E-2</c:v>
                </c:pt>
                <c:pt idx="531">
                  <c:v>2.35E-2</c:v>
                </c:pt>
                <c:pt idx="532">
                  <c:v>2.75E-2</c:v>
                </c:pt>
                <c:pt idx="533">
                  <c:v>-2.1999999999999999E-2</c:v>
                </c:pt>
                <c:pt idx="534">
                  <c:v>-0.01</c:v>
                </c:pt>
                <c:pt idx="535">
                  <c:v>-9.4500000000000001E-2</c:v>
                </c:pt>
                <c:pt idx="536">
                  <c:v>4.4499999999999998E-2</c:v>
                </c:pt>
                <c:pt idx="537">
                  <c:v>-4.5999999999999999E-2</c:v>
                </c:pt>
                <c:pt idx="538">
                  <c:v>4.5000000000000005E-3</c:v>
                </c:pt>
                <c:pt idx="539">
                  <c:v>4.2999999999999997E-2</c:v>
                </c:pt>
                <c:pt idx="540">
                  <c:v>2.7E-2</c:v>
                </c:pt>
                <c:pt idx="541">
                  <c:v>7.0499999999999993E-2</c:v>
                </c:pt>
                <c:pt idx="542">
                  <c:v>1.0999999999999999E-2</c:v>
                </c:pt>
                <c:pt idx="543">
                  <c:v>8.3499999999999991E-2</c:v>
                </c:pt>
                <c:pt idx="544">
                  <c:v>5.8000000000000003E-2</c:v>
                </c:pt>
                <c:pt idx="545">
                  <c:v>6.4500000000000002E-2</c:v>
                </c:pt>
                <c:pt idx="546">
                  <c:v>9.35E-2</c:v>
                </c:pt>
                <c:pt idx="547">
                  <c:v>6.3E-2</c:v>
                </c:pt>
                <c:pt idx="548">
                  <c:v>7.3000000000000009E-2</c:v>
                </c:pt>
                <c:pt idx="549">
                  <c:v>1.2500000000000001E-2</c:v>
                </c:pt>
                <c:pt idx="550">
                  <c:v>5.1000000000000004E-2</c:v>
                </c:pt>
                <c:pt idx="551">
                  <c:v>2.3E-2</c:v>
                </c:pt>
                <c:pt idx="552">
                  <c:v>-8.5000000000000006E-3</c:v>
                </c:pt>
                <c:pt idx="553">
                  <c:v>5.0000000000000044E-4</c:v>
                </c:pt>
                <c:pt idx="554">
                  <c:v>0.11449999999999999</c:v>
                </c:pt>
                <c:pt idx="555">
                  <c:v>2.9000000000000001E-2</c:v>
                </c:pt>
                <c:pt idx="556">
                  <c:v>6.1499999999999999E-2</c:v>
                </c:pt>
                <c:pt idx="557">
                  <c:v>5.6000000000000001E-2</c:v>
                </c:pt>
                <c:pt idx="558">
                  <c:v>4.2500000000000003E-2</c:v>
                </c:pt>
                <c:pt idx="559">
                  <c:v>3.2500000000000001E-2</c:v>
                </c:pt>
                <c:pt idx="560">
                  <c:v>5.5500000000000001E-2</c:v>
                </c:pt>
                <c:pt idx="561">
                  <c:v>8.5500000000000007E-2</c:v>
                </c:pt>
                <c:pt idx="562">
                  <c:v>0.01</c:v>
                </c:pt>
                <c:pt idx="563">
                  <c:v>1.7000000000000001E-2</c:v>
                </c:pt>
                <c:pt idx="564">
                  <c:v>0.04</c:v>
                </c:pt>
                <c:pt idx="565">
                  <c:v>1.6999999999999998E-2</c:v>
                </c:pt>
                <c:pt idx="566">
                  <c:v>6.7000000000000004E-2</c:v>
                </c:pt>
                <c:pt idx="567">
                  <c:v>0.01</c:v>
                </c:pt>
                <c:pt idx="568">
                  <c:v>3.0499999999999999E-2</c:v>
                </c:pt>
                <c:pt idx="569">
                  <c:v>6.8499999999999991E-2</c:v>
                </c:pt>
                <c:pt idx="570">
                  <c:v>6.5500000000000003E-2</c:v>
                </c:pt>
                <c:pt idx="571">
                  <c:v>3.2000000000000001E-2</c:v>
                </c:pt>
                <c:pt idx="572">
                  <c:v>-3.7499999999999999E-2</c:v>
                </c:pt>
                <c:pt idx="573">
                  <c:v>-5.4999999999999997E-3</c:v>
                </c:pt>
                <c:pt idx="574">
                  <c:v>-1.6500000000000001E-2</c:v>
                </c:pt>
                <c:pt idx="575">
                  <c:v>4.4500000000000005E-2</c:v>
                </c:pt>
                <c:pt idx="576">
                  <c:v>2.8000000000000004E-2</c:v>
                </c:pt>
                <c:pt idx="577">
                  <c:v>2.5500000000000002E-2</c:v>
                </c:pt>
                <c:pt idx="578">
                  <c:v>-4.5999999999999999E-2</c:v>
                </c:pt>
                <c:pt idx="579">
                  <c:v>-4.5000000000000005E-3</c:v>
                </c:pt>
                <c:pt idx="580">
                  <c:v>-1.4000000000000002E-2</c:v>
                </c:pt>
                <c:pt idx="581">
                  <c:v>-3.4500000000000003E-2</c:v>
                </c:pt>
                <c:pt idx="582">
                  <c:v>-0.02</c:v>
                </c:pt>
                <c:pt idx="583">
                  <c:v>6.6500000000000004E-2</c:v>
                </c:pt>
                <c:pt idx="584">
                  <c:v>3.0499999999999999E-2</c:v>
                </c:pt>
                <c:pt idx="585">
                  <c:v>4.8000000000000001E-2</c:v>
                </c:pt>
                <c:pt idx="586">
                  <c:v>0.11599999999999999</c:v>
                </c:pt>
                <c:pt idx="587">
                  <c:v>0.10550000000000001</c:v>
                </c:pt>
                <c:pt idx="588">
                  <c:v>2.4500000000000001E-2</c:v>
                </c:pt>
                <c:pt idx="589">
                  <c:v>8.4499999999999992E-2</c:v>
                </c:pt>
                <c:pt idx="590">
                  <c:v>3.8000000000000006E-2</c:v>
                </c:pt>
                <c:pt idx="591">
                  <c:v>1.7000000000000001E-2</c:v>
                </c:pt>
                <c:pt idx="592">
                  <c:v>5.7999999999999996E-2</c:v>
                </c:pt>
                <c:pt idx="593">
                  <c:v>4.7E-2</c:v>
                </c:pt>
                <c:pt idx="594">
                  <c:v>8.5999999999999993E-2</c:v>
                </c:pt>
                <c:pt idx="595">
                  <c:v>2.8500000000000001E-2</c:v>
                </c:pt>
                <c:pt idx="596">
                  <c:v>5.3499999999999999E-2</c:v>
                </c:pt>
                <c:pt idx="597">
                  <c:v>9.8500000000000004E-2</c:v>
                </c:pt>
                <c:pt idx="598">
                  <c:v>7.1499999999999994E-2</c:v>
                </c:pt>
                <c:pt idx="599">
                  <c:v>-5.0500000000000003E-2</c:v>
                </c:pt>
                <c:pt idx="600">
                  <c:v>-4.4999999999999998E-2</c:v>
                </c:pt>
                <c:pt idx="601">
                  <c:v>-6.0000000000000001E-3</c:v>
                </c:pt>
                <c:pt idx="602">
                  <c:v>6.0000000000000001E-3</c:v>
                </c:pt>
                <c:pt idx="603">
                  <c:v>-1E-3</c:v>
                </c:pt>
                <c:pt idx="604">
                  <c:v>0.11599999999999999</c:v>
                </c:pt>
                <c:pt idx="605">
                  <c:v>8.4499999999999992E-2</c:v>
                </c:pt>
                <c:pt idx="606">
                  <c:v>-4.0000000000000001E-3</c:v>
                </c:pt>
                <c:pt idx="607">
                  <c:v>-1.4999999999999999E-2</c:v>
                </c:pt>
                <c:pt idx="608">
                  <c:v>3.0499999999999999E-2</c:v>
                </c:pt>
                <c:pt idx="609">
                  <c:v>4.7E-2</c:v>
                </c:pt>
                <c:pt idx="610">
                  <c:v>4.1500000000000002E-2</c:v>
                </c:pt>
                <c:pt idx="611">
                  <c:v>0.05</c:v>
                </c:pt>
                <c:pt idx="612">
                  <c:v>1.2999999999999999E-2</c:v>
                </c:pt>
                <c:pt idx="613">
                  <c:v>1.2500000000000001E-2</c:v>
                </c:pt>
                <c:pt idx="614">
                  <c:v>4.5000000000000023E-3</c:v>
                </c:pt>
                <c:pt idx="615">
                  <c:v>-3.2500000000000001E-2</c:v>
                </c:pt>
                <c:pt idx="616">
                  <c:v>6.4999999999999997E-3</c:v>
                </c:pt>
                <c:pt idx="617">
                  <c:v>7.9000000000000001E-2</c:v>
                </c:pt>
                <c:pt idx="618">
                  <c:v>5.8500000000000003E-2</c:v>
                </c:pt>
                <c:pt idx="619">
                  <c:v>4.3999999999999997E-2</c:v>
                </c:pt>
                <c:pt idx="620">
                  <c:v>-1.35E-2</c:v>
                </c:pt>
                <c:pt idx="621">
                  <c:v>-2.8500000000000001E-2</c:v>
                </c:pt>
                <c:pt idx="622">
                  <c:v>5.0000000000000001E-3</c:v>
                </c:pt>
                <c:pt idx="623">
                  <c:v>6.25E-2</c:v>
                </c:pt>
                <c:pt idx="624">
                  <c:v>2.75E-2</c:v>
                </c:pt>
                <c:pt idx="625">
                  <c:v>4.9000000000000002E-2</c:v>
                </c:pt>
                <c:pt idx="626">
                  <c:v>6.8000000000000005E-2</c:v>
                </c:pt>
                <c:pt idx="627">
                  <c:v>2.2499999999999999E-2</c:v>
                </c:pt>
                <c:pt idx="628">
                  <c:v>8.4499999999999992E-2</c:v>
                </c:pt>
                <c:pt idx="629">
                  <c:v>7.6499999999999999E-2</c:v>
                </c:pt>
                <c:pt idx="630">
                  <c:v>4.7E-2</c:v>
                </c:pt>
                <c:pt idx="631">
                  <c:v>9.4E-2</c:v>
                </c:pt>
                <c:pt idx="632">
                  <c:v>5.45E-2</c:v>
                </c:pt>
                <c:pt idx="633">
                  <c:v>2.5000000000000001E-3</c:v>
                </c:pt>
                <c:pt idx="634">
                  <c:v>1.6E-2</c:v>
                </c:pt>
                <c:pt idx="635">
                  <c:v>-5.45E-2</c:v>
                </c:pt>
                <c:pt idx="636">
                  <c:v>1.2500000000000001E-2</c:v>
                </c:pt>
                <c:pt idx="637">
                  <c:v>4.5000000000000005E-3</c:v>
                </c:pt>
                <c:pt idx="638">
                  <c:v>5.0000000000000001E-3</c:v>
                </c:pt>
                <c:pt idx="639">
                  <c:v>6.5500000000000003E-2</c:v>
                </c:pt>
                <c:pt idx="640">
                  <c:v>1.0500000000000001E-2</c:v>
                </c:pt>
                <c:pt idx="641">
                  <c:v>3.7499999999999999E-2</c:v>
                </c:pt>
                <c:pt idx="642">
                  <c:v>7.2499999999999995E-2</c:v>
                </c:pt>
                <c:pt idx="643">
                  <c:v>1.55E-2</c:v>
                </c:pt>
                <c:pt idx="644">
                  <c:v>2.9499999999999998E-2</c:v>
                </c:pt>
                <c:pt idx="645">
                  <c:v>1.6999999999999998E-2</c:v>
                </c:pt>
                <c:pt idx="646">
                  <c:v>-1.2E-2</c:v>
                </c:pt>
                <c:pt idx="647">
                  <c:v>3.4500000000000003E-2</c:v>
                </c:pt>
                <c:pt idx="648">
                  <c:v>3.4000000000000002E-2</c:v>
                </c:pt>
                <c:pt idx="649">
                  <c:v>1.6500000000000001E-2</c:v>
                </c:pt>
                <c:pt idx="650">
                  <c:v>2.5499999999999998E-2</c:v>
                </c:pt>
                <c:pt idx="651">
                  <c:v>5.2999999999999999E-2</c:v>
                </c:pt>
                <c:pt idx="652">
                  <c:v>-0.05</c:v>
                </c:pt>
                <c:pt idx="653">
                  <c:v>8.0000000000000019E-3</c:v>
                </c:pt>
                <c:pt idx="654">
                  <c:v>-6.9999999999999993E-3</c:v>
                </c:pt>
                <c:pt idx="655">
                  <c:v>4.3500000000000004E-2</c:v>
                </c:pt>
                <c:pt idx="656">
                  <c:v>-3.0000000000000027E-3</c:v>
                </c:pt>
                <c:pt idx="657">
                  <c:v>7.1000000000000008E-2</c:v>
                </c:pt>
                <c:pt idx="658">
                  <c:v>7.2999999999999995E-2</c:v>
                </c:pt>
                <c:pt idx="659">
                  <c:v>8.900000000000001E-2</c:v>
                </c:pt>
                <c:pt idx="660">
                  <c:v>5.8499999999999996E-2</c:v>
                </c:pt>
                <c:pt idx="661">
                  <c:v>8.6500000000000007E-2</c:v>
                </c:pt>
                <c:pt idx="662">
                  <c:v>0.1</c:v>
                </c:pt>
                <c:pt idx="663">
                  <c:v>0.121</c:v>
                </c:pt>
                <c:pt idx="664">
                  <c:v>0.10050000000000001</c:v>
                </c:pt>
                <c:pt idx="665">
                  <c:v>0.10249999999999999</c:v>
                </c:pt>
                <c:pt idx="666">
                  <c:v>0.10249999999999999</c:v>
                </c:pt>
                <c:pt idx="667">
                  <c:v>0.11599999999999999</c:v>
                </c:pt>
                <c:pt idx="668">
                  <c:v>0.10149999999999999</c:v>
                </c:pt>
                <c:pt idx="669">
                  <c:v>4.7E-2</c:v>
                </c:pt>
                <c:pt idx="670">
                  <c:v>4.1500000000000002E-2</c:v>
                </c:pt>
                <c:pt idx="671">
                  <c:v>-2.9999999999999992E-3</c:v>
                </c:pt>
                <c:pt idx="672">
                  <c:v>1.6E-2</c:v>
                </c:pt>
                <c:pt idx="673">
                  <c:v>0.04</c:v>
                </c:pt>
                <c:pt idx="674">
                  <c:v>8.5999999999999993E-2</c:v>
                </c:pt>
                <c:pt idx="675">
                  <c:v>0.08</c:v>
                </c:pt>
                <c:pt idx="676">
                  <c:v>8.5999999999999993E-2</c:v>
                </c:pt>
                <c:pt idx="677">
                  <c:v>0.1295</c:v>
                </c:pt>
                <c:pt idx="678">
                  <c:v>0.14200000000000002</c:v>
                </c:pt>
                <c:pt idx="679">
                  <c:v>0.13550000000000001</c:v>
                </c:pt>
                <c:pt idx="680">
                  <c:v>9.5500000000000002E-2</c:v>
                </c:pt>
                <c:pt idx="681">
                  <c:v>2.35E-2</c:v>
                </c:pt>
                <c:pt idx="682">
                  <c:v>7.6999999999999999E-2</c:v>
                </c:pt>
                <c:pt idx="683">
                  <c:v>6.5500000000000003E-2</c:v>
                </c:pt>
                <c:pt idx="684">
                  <c:v>6.7000000000000004E-2</c:v>
                </c:pt>
                <c:pt idx="685">
                  <c:v>9.9500000000000005E-2</c:v>
                </c:pt>
                <c:pt idx="686">
                  <c:v>1.1000000000000001E-2</c:v>
                </c:pt>
                <c:pt idx="687">
                  <c:v>0.09</c:v>
                </c:pt>
                <c:pt idx="688">
                  <c:v>6.3500000000000001E-2</c:v>
                </c:pt>
                <c:pt idx="689">
                  <c:v>9.5500000000000002E-2</c:v>
                </c:pt>
                <c:pt idx="690">
                  <c:v>0.1055</c:v>
                </c:pt>
                <c:pt idx="691">
                  <c:v>0.159</c:v>
                </c:pt>
                <c:pt idx="692">
                  <c:v>5.2499999999999998E-2</c:v>
                </c:pt>
                <c:pt idx="693">
                  <c:v>3.5500000000000004E-2</c:v>
                </c:pt>
                <c:pt idx="694">
                  <c:v>6.5000000000000002E-2</c:v>
                </c:pt>
                <c:pt idx="695">
                  <c:v>7.350000000000001E-2</c:v>
                </c:pt>
                <c:pt idx="696">
                  <c:v>7.0500000000000007E-2</c:v>
                </c:pt>
                <c:pt idx="697">
                  <c:v>6.5000000000000002E-2</c:v>
                </c:pt>
                <c:pt idx="698">
                  <c:v>3.85E-2</c:v>
                </c:pt>
                <c:pt idx="699">
                  <c:v>-3.6000000000000004E-2</c:v>
                </c:pt>
                <c:pt idx="700">
                  <c:v>0.03</c:v>
                </c:pt>
                <c:pt idx="701">
                  <c:v>4.9000000000000002E-2</c:v>
                </c:pt>
              </c:numCache>
            </c:numRef>
          </c:yVal>
        </c:ser>
        <c:ser>
          <c:idx val="5"/>
          <c:order val="5"/>
          <c:tx>
            <c:v>AVG O ASG</c:v>
          </c:tx>
          <c:spPr>
            <a:ln w="28575">
              <a:noFill/>
            </a:ln>
          </c:spPr>
          <c:marker>
            <c:symbol val="dot"/>
            <c:size val="2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Computing!$BB$706:$BB$1110</c:f>
              <c:numCache>
                <c:formatCode>General</c:formatCode>
                <c:ptCount val="405"/>
                <c:pt idx="0">
                  <c:v>2006</c:v>
                </c:pt>
                <c:pt idx="1">
                  <c:v>2006</c:v>
                </c:pt>
                <c:pt idx="2">
                  <c:v>2006</c:v>
                </c:pt>
                <c:pt idx="3">
                  <c:v>2006</c:v>
                </c:pt>
                <c:pt idx="4">
                  <c:v>2008</c:v>
                </c:pt>
                <c:pt idx="5">
                  <c:v>2008</c:v>
                </c:pt>
                <c:pt idx="6">
                  <c:v>2008</c:v>
                </c:pt>
                <c:pt idx="7">
                  <c:v>2009</c:v>
                </c:pt>
                <c:pt idx="8">
                  <c:v>2009</c:v>
                </c:pt>
                <c:pt idx="9">
                  <c:v>2009</c:v>
                </c:pt>
                <c:pt idx="10">
                  <c:v>2009</c:v>
                </c:pt>
                <c:pt idx="11">
                  <c:v>2010</c:v>
                </c:pt>
                <c:pt idx="12">
                  <c:v>2010</c:v>
                </c:pt>
                <c:pt idx="13">
                  <c:v>2010</c:v>
                </c:pt>
                <c:pt idx="14">
                  <c:v>2010</c:v>
                </c:pt>
                <c:pt idx="15">
                  <c:v>2012</c:v>
                </c:pt>
                <c:pt idx="16">
                  <c:v>2012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2019</c:v>
                </c:pt>
                <c:pt idx="23">
                  <c:v>2019</c:v>
                </c:pt>
                <c:pt idx="24">
                  <c:v>2019</c:v>
                </c:pt>
                <c:pt idx="25">
                  <c:v>2020</c:v>
                </c:pt>
                <c:pt idx="26">
                  <c:v>2020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2026</c:v>
                </c:pt>
                <c:pt idx="31">
                  <c:v>2026</c:v>
                </c:pt>
                <c:pt idx="32">
                  <c:v>2026</c:v>
                </c:pt>
                <c:pt idx="33">
                  <c:v>2026</c:v>
                </c:pt>
                <c:pt idx="34">
                  <c:v>2027</c:v>
                </c:pt>
                <c:pt idx="35">
                  <c:v>2027</c:v>
                </c:pt>
                <c:pt idx="36">
                  <c:v>2027</c:v>
                </c:pt>
                <c:pt idx="37">
                  <c:v>2027</c:v>
                </c:pt>
                <c:pt idx="38">
                  <c:v>2028</c:v>
                </c:pt>
                <c:pt idx="39">
                  <c:v>2028</c:v>
                </c:pt>
                <c:pt idx="40">
                  <c:v>2028</c:v>
                </c:pt>
                <c:pt idx="41">
                  <c:v>2028</c:v>
                </c:pt>
                <c:pt idx="42">
                  <c:v>2029</c:v>
                </c:pt>
                <c:pt idx="43">
                  <c:v>2029</c:v>
                </c:pt>
                <c:pt idx="44">
                  <c:v>2029</c:v>
                </c:pt>
                <c:pt idx="45">
                  <c:v>2029</c:v>
                </c:pt>
                <c:pt idx="46">
                  <c:v>2030</c:v>
                </c:pt>
                <c:pt idx="47">
                  <c:v>2030</c:v>
                </c:pt>
                <c:pt idx="48">
                  <c:v>2033</c:v>
                </c:pt>
                <c:pt idx="49">
                  <c:v>2034</c:v>
                </c:pt>
                <c:pt idx="50">
                  <c:v>2035</c:v>
                </c:pt>
                <c:pt idx="51">
                  <c:v>2036</c:v>
                </c:pt>
                <c:pt idx="52">
                  <c:v>2037</c:v>
                </c:pt>
                <c:pt idx="53">
                  <c:v>2038</c:v>
                </c:pt>
                <c:pt idx="54">
                  <c:v>2039</c:v>
                </c:pt>
                <c:pt idx="55">
                  <c:v>2040</c:v>
                </c:pt>
                <c:pt idx="56">
                  <c:v>2041</c:v>
                </c:pt>
                <c:pt idx="57">
                  <c:v>2042</c:v>
                </c:pt>
                <c:pt idx="58">
                  <c:v>2043</c:v>
                </c:pt>
                <c:pt idx="59">
                  <c:v>2044</c:v>
                </c:pt>
                <c:pt idx="60">
                  <c:v>2045</c:v>
                </c:pt>
                <c:pt idx="61">
                  <c:v>2046</c:v>
                </c:pt>
                <c:pt idx="62">
                  <c:v>2047</c:v>
                </c:pt>
                <c:pt idx="63">
                  <c:v>2048</c:v>
                </c:pt>
                <c:pt idx="64">
                  <c:v>2050</c:v>
                </c:pt>
                <c:pt idx="65">
                  <c:v>2052</c:v>
                </c:pt>
                <c:pt idx="66">
                  <c:v>2053</c:v>
                </c:pt>
                <c:pt idx="67">
                  <c:v>2054</c:v>
                </c:pt>
                <c:pt idx="68">
                  <c:v>2055</c:v>
                </c:pt>
                <c:pt idx="69">
                  <c:v>2056</c:v>
                </c:pt>
                <c:pt idx="70">
                  <c:v>2057</c:v>
                </c:pt>
                <c:pt idx="71">
                  <c:v>2058</c:v>
                </c:pt>
                <c:pt idx="72">
                  <c:v>2059</c:v>
                </c:pt>
                <c:pt idx="73">
                  <c:v>2060</c:v>
                </c:pt>
                <c:pt idx="74">
                  <c:v>2061</c:v>
                </c:pt>
                <c:pt idx="75">
                  <c:v>2062</c:v>
                </c:pt>
                <c:pt idx="76">
                  <c:v>2063</c:v>
                </c:pt>
                <c:pt idx="77">
                  <c:v>2064</c:v>
                </c:pt>
                <c:pt idx="78">
                  <c:v>2065</c:v>
                </c:pt>
                <c:pt idx="79">
                  <c:v>2066</c:v>
                </c:pt>
                <c:pt idx="80">
                  <c:v>2067</c:v>
                </c:pt>
                <c:pt idx="81">
                  <c:v>2070</c:v>
                </c:pt>
                <c:pt idx="82">
                  <c:v>2071</c:v>
                </c:pt>
                <c:pt idx="83">
                  <c:v>2072</c:v>
                </c:pt>
                <c:pt idx="84">
                  <c:v>2073</c:v>
                </c:pt>
                <c:pt idx="85">
                  <c:v>2074</c:v>
                </c:pt>
                <c:pt idx="86">
                  <c:v>2075</c:v>
                </c:pt>
                <c:pt idx="87">
                  <c:v>2076</c:v>
                </c:pt>
                <c:pt idx="88">
                  <c:v>2077</c:v>
                </c:pt>
                <c:pt idx="89">
                  <c:v>2078</c:v>
                </c:pt>
                <c:pt idx="90">
                  <c:v>2079</c:v>
                </c:pt>
                <c:pt idx="91">
                  <c:v>2080</c:v>
                </c:pt>
                <c:pt idx="92">
                  <c:v>2081</c:v>
                </c:pt>
                <c:pt idx="93">
                  <c:v>2082</c:v>
                </c:pt>
                <c:pt idx="94">
                  <c:v>2083</c:v>
                </c:pt>
                <c:pt idx="95">
                  <c:v>2084</c:v>
                </c:pt>
                <c:pt idx="96">
                  <c:v>2085</c:v>
                </c:pt>
                <c:pt idx="97">
                  <c:v>2086</c:v>
                </c:pt>
                <c:pt idx="98">
                  <c:v>2087</c:v>
                </c:pt>
                <c:pt idx="99">
                  <c:v>2088</c:v>
                </c:pt>
                <c:pt idx="100">
                  <c:v>2089</c:v>
                </c:pt>
                <c:pt idx="101">
                  <c:v>2090</c:v>
                </c:pt>
                <c:pt idx="102">
                  <c:v>2091</c:v>
                </c:pt>
                <c:pt idx="103">
                  <c:v>2092</c:v>
                </c:pt>
                <c:pt idx="104">
                  <c:v>2093</c:v>
                </c:pt>
                <c:pt idx="105">
                  <c:v>2094</c:v>
                </c:pt>
                <c:pt idx="106">
                  <c:v>2095</c:v>
                </c:pt>
                <c:pt idx="107">
                  <c:v>2096</c:v>
                </c:pt>
                <c:pt idx="108">
                  <c:v>2097</c:v>
                </c:pt>
                <c:pt idx="109">
                  <c:v>2099</c:v>
                </c:pt>
                <c:pt idx="110">
                  <c:v>2100</c:v>
                </c:pt>
                <c:pt idx="111">
                  <c:v>2101</c:v>
                </c:pt>
                <c:pt idx="112">
                  <c:v>2102</c:v>
                </c:pt>
                <c:pt idx="113">
                  <c:v>2103</c:v>
                </c:pt>
                <c:pt idx="114">
                  <c:v>2104</c:v>
                </c:pt>
                <c:pt idx="115">
                  <c:v>2105</c:v>
                </c:pt>
                <c:pt idx="116">
                  <c:v>2106</c:v>
                </c:pt>
                <c:pt idx="117">
                  <c:v>2107</c:v>
                </c:pt>
                <c:pt idx="118">
                  <c:v>2108</c:v>
                </c:pt>
                <c:pt idx="119">
                  <c:v>2109</c:v>
                </c:pt>
                <c:pt idx="120">
                  <c:v>2110</c:v>
                </c:pt>
                <c:pt idx="121">
                  <c:v>2111</c:v>
                </c:pt>
                <c:pt idx="122">
                  <c:v>2112</c:v>
                </c:pt>
                <c:pt idx="123">
                  <c:v>2113</c:v>
                </c:pt>
                <c:pt idx="124">
                  <c:v>2114</c:v>
                </c:pt>
                <c:pt idx="125">
                  <c:v>2115</c:v>
                </c:pt>
                <c:pt idx="126">
                  <c:v>2118</c:v>
                </c:pt>
                <c:pt idx="127">
                  <c:v>2119</c:v>
                </c:pt>
                <c:pt idx="128">
                  <c:v>2120</c:v>
                </c:pt>
                <c:pt idx="129">
                  <c:v>2121</c:v>
                </c:pt>
                <c:pt idx="130">
                  <c:v>2122</c:v>
                </c:pt>
                <c:pt idx="131">
                  <c:v>2123</c:v>
                </c:pt>
                <c:pt idx="132">
                  <c:v>2125</c:v>
                </c:pt>
                <c:pt idx="133">
                  <c:v>2126</c:v>
                </c:pt>
                <c:pt idx="134">
                  <c:v>2127</c:v>
                </c:pt>
                <c:pt idx="135">
                  <c:v>2128</c:v>
                </c:pt>
                <c:pt idx="136">
                  <c:v>2129</c:v>
                </c:pt>
                <c:pt idx="137">
                  <c:v>2130</c:v>
                </c:pt>
                <c:pt idx="138">
                  <c:v>2131</c:v>
                </c:pt>
                <c:pt idx="139">
                  <c:v>2132</c:v>
                </c:pt>
                <c:pt idx="140">
                  <c:v>2133</c:v>
                </c:pt>
                <c:pt idx="141">
                  <c:v>2134</c:v>
                </c:pt>
                <c:pt idx="142">
                  <c:v>2135</c:v>
                </c:pt>
                <c:pt idx="143">
                  <c:v>2136</c:v>
                </c:pt>
                <c:pt idx="144">
                  <c:v>2137</c:v>
                </c:pt>
                <c:pt idx="145">
                  <c:v>2138</c:v>
                </c:pt>
                <c:pt idx="146">
                  <c:v>2139</c:v>
                </c:pt>
                <c:pt idx="147">
                  <c:v>2140</c:v>
                </c:pt>
                <c:pt idx="148">
                  <c:v>2141</c:v>
                </c:pt>
                <c:pt idx="149">
                  <c:v>2142</c:v>
                </c:pt>
                <c:pt idx="150">
                  <c:v>2143</c:v>
                </c:pt>
                <c:pt idx="151">
                  <c:v>2144</c:v>
                </c:pt>
                <c:pt idx="152">
                  <c:v>2145</c:v>
                </c:pt>
                <c:pt idx="153">
                  <c:v>2146</c:v>
                </c:pt>
                <c:pt idx="154">
                  <c:v>2147</c:v>
                </c:pt>
                <c:pt idx="155">
                  <c:v>2148</c:v>
                </c:pt>
                <c:pt idx="156">
                  <c:v>2149</c:v>
                </c:pt>
                <c:pt idx="157">
                  <c:v>2150</c:v>
                </c:pt>
                <c:pt idx="158">
                  <c:v>2151</c:v>
                </c:pt>
                <c:pt idx="159">
                  <c:v>2152</c:v>
                </c:pt>
                <c:pt idx="160">
                  <c:v>2153</c:v>
                </c:pt>
                <c:pt idx="161">
                  <c:v>2154</c:v>
                </c:pt>
                <c:pt idx="162">
                  <c:v>2155</c:v>
                </c:pt>
                <c:pt idx="163">
                  <c:v>2156</c:v>
                </c:pt>
                <c:pt idx="164">
                  <c:v>2157</c:v>
                </c:pt>
                <c:pt idx="165">
                  <c:v>2158</c:v>
                </c:pt>
                <c:pt idx="166">
                  <c:v>2159</c:v>
                </c:pt>
                <c:pt idx="167">
                  <c:v>2160</c:v>
                </c:pt>
                <c:pt idx="168">
                  <c:v>2161</c:v>
                </c:pt>
                <c:pt idx="169">
                  <c:v>2162</c:v>
                </c:pt>
                <c:pt idx="170">
                  <c:v>2163</c:v>
                </c:pt>
                <c:pt idx="171">
                  <c:v>2164</c:v>
                </c:pt>
                <c:pt idx="172">
                  <c:v>2165</c:v>
                </c:pt>
                <c:pt idx="173">
                  <c:v>2166</c:v>
                </c:pt>
                <c:pt idx="174">
                  <c:v>2167</c:v>
                </c:pt>
                <c:pt idx="175">
                  <c:v>2168</c:v>
                </c:pt>
                <c:pt idx="176">
                  <c:v>2169</c:v>
                </c:pt>
                <c:pt idx="177">
                  <c:v>2170</c:v>
                </c:pt>
                <c:pt idx="178">
                  <c:v>2171</c:v>
                </c:pt>
                <c:pt idx="179">
                  <c:v>2172</c:v>
                </c:pt>
                <c:pt idx="180">
                  <c:v>2173</c:v>
                </c:pt>
                <c:pt idx="181">
                  <c:v>2174</c:v>
                </c:pt>
                <c:pt idx="182">
                  <c:v>2175</c:v>
                </c:pt>
                <c:pt idx="183">
                  <c:v>2176</c:v>
                </c:pt>
                <c:pt idx="184">
                  <c:v>2177</c:v>
                </c:pt>
                <c:pt idx="185">
                  <c:v>2178</c:v>
                </c:pt>
                <c:pt idx="186">
                  <c:v>2179</c:v>
                </c:pt>
                <c:pt idx="187">
                  <c:v>2180</c:v>
                </c:pt>
                <c:pt idx="188">
                  <c:v>2181</c:v>
                </c:pt>
                <c:pt idx="189">
                  <c:v>2182</c:v>
                </c:pt>
                <c:pt idx="190">
                  <c:v>2183</c:v>
                </c:pt>
                <c:pt idx="191">
                  <c:v>2184</c:v>
                </c:pt>
                <c:pt idx="192">
                  <c:v>2185</c:v>
                </c:pt>
                <c:pt idx="193">
                  <c:v>2186</c:v>
                </c:pt>
                <c:pt idx="194">
                  <c:v>2187</c:v>
                </c:pt>
                <c:pt idx="195">
                  <c:v>2188</c:v>
                </c:pt>
                <c:pt idx="196">
                  <c:v>2189</c:v>
                </c:pt>
                <c:pt idx="197">
                  <c:v>2191</c:v>
                </c:pt>
                <c:pt idx="198">
                  <c:v>2192</c:v>
                </c:pt>
                <c:pt idx="199">
                  <c:v>2193</c:v>
                </c:pt>
                <c:pt idx="200">
                  <c:v>2194</c:v>
                </c:pt>
                <c:pt idx="201">
                  <c:v>2195</c:v>
                </c:pt>
                <c:pt idx="202">
                  <c:v>2196</c:v>
                </c:pt>
                <c:pt idx="203">
                  <c:v>2197</c:v>
                </c:pt>
                <c:pt idx="204">
                  <c:v>2198</c:v>
                </c:pt>
                <c:pt idx="205">
                  <c:v>2199</c:v>
                </c:pt>
                <c:pt idx="206">
                  <c:v>2200</c:v>
                </c:pt>
                <c:pt idx="207">
                  <c:v>2201</c:v>
                </c:pt>
                <c:pt idx="208">
                  <c:v>2202</c:v>
                </c:pt>
                <c:pt idx="209">
                  <c:v>2203</c:v>
                </c:pt>
                <c:pt idx="210">
                  <c:v>2204</c:v>
                </c:pt>
                <c:pt idx="211">
                  <c:v>2205</c:v>
                </c:pt>
                <c:pt idx="212">
                  <c:v>2206</c:v>
                </c:pt>
                <c:pt idx="213">
                  <c:v>2207</c:v>
                </c:pt>
                <c:pt idx="214">
                  <c:v>2208</c:v>
                </c:pt>
                <c:pt idx="215">
                  <c:v>2209</c:v>
                </c:pt>
                <c:pt idx="216">
                  <c:v>2210</c:v>
                </c:pt>
                <c:pt idx="217">
                  <c:v>2211</c:v>
                </c:pt>
                <c:pt idx="218">
                  <c:v>2212</c:v>
                </c:pt>
                <c:pt idx="219">
                  <c:v>2213</c:v>
                </c:pt>
                <c:pt idx="220">
                  <c:v>2214</c:v>
                </c:pt>
                <c:pt idx="221">
                  <c:v>2215</c:v>
                </c:pt>
                <c:pt idx="222">
                  <c:v>2216</c:v>
                </c:pt>
                <c:pt idx="223">
                  <c:v>2217</c:v>
                </c:pt>
                <c:pt idx="224">
                  <c:v>2218</c:v>
                </c:pt>
                <c:pt idx="225">
                  <c:v>2219</c:v>
                </c:pt>
                <c:pt idx="226">
                  <c:v>2220</c:v>
                </c:pt>
                <c:pt idx="227">
                  <c:v>2221</c:v>
                </c:pt>
                <c:pt idx="228">
                  <c:v>2222</c:v>
                </c:pt>
                <c:pt idx="229">
                  <c:v>2223</c:v>
                </c:pt>
                <c:pt idx="230">
                  <c:v>2224</c:v>
                </c:pt>
                <c:pt idx="231">
                  <c:v>2225</c:v>
                </c:pt>
                <c:pt idx="232">
                  <c:v>2226</c:v>
                </c:pt>
                <c:pt idx="233">
                  <c:v>2227</c:v>
                </c:pt>
                <c:pt idx="234">
                  <c:v>2228</c:v>
                </c:pt>
                <c:pt idx="235">
                  <c:v>2229</c:v>
                </c:pt>
                <c:pt idx="236">
                  <c:v>2230</c:v>
                </c:pt>
                <c:pt idx="237">
                  <c:v>2231</c:v>
                </c:pt>
                <c:pt idx="238">
                  <c:v>2232</c:v>
                </c:pt>
                <c:pt idx="239">
                  <c:v>2233</c:v>
                </c:pt>
                <c:pt idx="240">
                  <c:v>2234</c:v>
                </c:pt>
                <c:pt idx="241">
                  <c:v>2235</c:v>
                </c:pt>
                <c:pt idx="242">
                  <c:v>2236</c:v>
                </c:pt>
                <c:pt idx="243">
                  <c:v>2237</c:v>
                </c:pt>
                <c:pt idx="244">
                  <c:v>2238</c:v>
                </c:pt>
                <c:pt idx="245">
                  <c:v>2240</c:v>
                </c:pt>
                <c:pt idx="246">
                  <c:v>2241</c:v>
                </c:pt>
                <c:pt idx="247">
                  <c:v>2242</c:v>
                </c:pt>
                <c:pt idx="248">
                  <c:v>2243</c:v>
                </c:pt>
                <c:pt idx="249">
                  <c:v>2244</c:v>
                </c:pt>
                <c:pt idx="250">
                  <c:v>2245</c:v>
                </c:pt>
                <c:pt idx="251">
                  <c:v>2246</c:v>
                </c:pt>
                <c:pt idx="252">
                  <c:v>2247</c:v>
                </c:pt>
                <c:pt idx="253">
                  <c:v>2248</c:v>
                </c:pt>
                <c:pt idx="254">
                  <c:v>2249</c:v>
                </c:pt>
                <c:pt idx="255">
                  <c:v>2250</c:v>
                </c:pt>
                <c:pt idx="256">
                  <c:v>2251</c:v>
                </c:pt>
                <c:pt idx="257">
                  <c:v>2253</c:v>
                </c:pt>
                <c:pt idx="258">
                  <c:v>2254</c:v>
                </c:pt>
                <c:pt idx="259">
                  <c:v>2255</c:v>
                </c:pt>
                <c:pt idx="260">
                  <c:v>2256</c:v>
                </c:pt>
                <c:pt idx="261">
                  <c:v>2257</c:v>
                </c:pt>
                <c:pt idx="262">
                  <c:v>2258</c:v>
                </c:pt>
                <c:pt idx="263">
                  <c:v>2259</c:v>
                </c:pt>
                <c:pt idx="264">
                  <c:v>2260</c:v>
                </c:pt>
                <c:pt idx="265">
                  <c:v>2261</c:v>
                </c:pt>
                <c:pt idx="266">
                  <c:v>2262</c:v>
                </c:pt>
                <c:pt idx="267">
                  <c:v>2263</c:v>
                </c:pt>
                <c:pt idx="268">
                  <c:v>2264</c:v>
                </c:pt>
                <c:pt idx="269">
                  <c:v>2265</c:v>
                </c:pt>
                <c:pt idx="270">
                  <c:v>2266</c:v>
                </c:pt>
                <c:pt idx="271">
                  <c:v>2267</c:v>
                </c:pt>
                <c:pt idx="272">
                  <c:v>2268</c:v>
                </c:pt>
                <c:pt idx="273">
                  <c:v>2269</c:v>
                </c:pt>
                <c:pt idx="274">
                  <c:v>2270</c:v>
                </c:pt>
                <c:pt idx="275">
                  <c:v>2271</c:v>
                </c:pt>
                <c:pt idx="276">
                  <c:v>2272</c:v>
                </c:pt>
                <c:pt idx="277">
                  <c:v>2273</c:v>
                </c:pt>
                <c:pt idx="278">
                  <c:v>2274</c:v>
                </c:pt>
                <c:pt idx="279">
                  <c:v>2275</c:v>
                </c:pt>
                <c:pt idx="280">
                  <c:v>2276</c:v>
                </c:pt>
                <c:pt idx="281">
                  <c:v>2277</c:v>
                </c:pt>
                <c:pt idx="282">
                  <c:v>2278</c:v>
                </c:pt>
                <c:pt idx="283">
                  <c:v>2279</c:v>
                </c:pt>
                <c:pt idx="284">
                  <c:v>2280</c:v>
                </c:pt>
                <c:pt idx="285">
                  <c:v>2281</c:v>
                </c:pt>
                <c:pt idx="286">
                  <c:v>2282</c:v>
                </c:pt>
                <c:pt idx="287">
                  <c:v>2283</c:v>
                </c:pt>
                <c:pt idx="288">
                  <c:v>2284</c:v>
                </c:pt>
                <c:pt idx="289">
                  <c:v>2285</c:v>
                </c:pt>
                <c:pt idx="290">
                  <c:v>2286</c:v>
                </c:pt>
                <c:pt idx="291">
                  <c:v>2287</c:v>
                </c:pt>
                <c:pt idx="292">
                  <c:v>2288</c:v>
                </c:pt>
                <c:pt idx="293">
                  <c:v>2289</c:v>
                </c:pt>
                <c:pt idx="294">
                  <c:v>2291</c:v>
                </c:pt>
                <c:pt idx="295">
                  <c:v>2292</c:v>
                </c:pt>
                <c:pt idx="296">
                  <c:v>2293</c:v>
                </c:pt>
                <c:pt idx="297">
                  <c:v>2294</c:v>
                </c:pt>
                <c:pt idx="298">
                  <c:v>2295</c:v>
                </c:pt>
                <c:pt idx="299">
                  <c:v>2296</c:v>
                </c:pt>
                <c:pt idx="300">
                  <c:v>2297</c:v>
                </c:pt>
                <c:pt idx="301">
                  <c:v>2298</c:v>
                </c:pt>
                <c:pt idx="302">
                  <c:v>2299</c:v>
                </c:pt>
                <c:pt idx="303">
                  <c:v>2300</c:v>
                </c:pt>
                <c:pt idx="304">
                  <c:v>2301</c:v>
                </c:pt>
                <c:pt idx="305">
                  <c:v>2302</c:v>
                </c:pt>
                <c:pt idx="306">
                  <c:v>2303</c:v>
                </c:pt>
                <c:pt idx="307">
                  <c:v>2304</c:v>
                </c:pt>
                <c:pt idx="308">
                  <c:v>2305</c:v>
                </c:pt>
                <c:pt idx="309">
                  <c:v>2306</c:v>
                </c:pt>
                <c:pt idx="310">
                  <c:v>2307</c:v>
                </c:pt>
                <c:pt idx="311">
                  <c:v>2308</c:v>
                </c:pt>
                <c:pt idx="312">
                  <c:v>2309</c:v>
                </c:pt>
                <c:pt idx="313">
                  <c:v>2310</c:v>
                </c:pt>
                <c:pt idx="314">
                  <c:v>2311</c:v>
                </c:pt>
                <c:pt idx="315">
                  <c:v>2312</c:v>
                </c:pt>
                <c:pt idx="316">
                  <c:v>2313</c:v>
                </c:pt>
                <c:pt idx="317">
                  <c:v>2314</c:v>
                </c:pt>
                <c:pt idx="318">
                  <c:v>2315</c:v>
                </c:pt>
                <c:pt idx="319">
                  <c:v>2316</c:v>
                </c:pt>
                <c:pt idx="320">
                  <c:v>2317</c:v>
                </c:pt>
                <c:pt idx="321">
                  <c:v>2318</c:v>
                </c:pt>
                <c:pt idx="322">
                  <c:v>2319</c:v>
                </c:pt>
                <c:pt idx="323">
                  <c:v>2320</c:v>
                </c:pt>
                <c:pt idx="324">
                  <c:v>2321</c:v>
                </c:pt>
                <c:pt idx="325">
                  <c:v>2322</c:v>
                </c:pt>
                <c:pt idx="326">
                  <c:v>2323</c:v>
                </c:pt>
                <c:pt idx="327">
                  <c:v>2324</c:v>
                </c:pt>
                <c:pt idx="328">
                  <c:v>2325</c:v>
                </c:pt>
                <c:pt idx="329">
                  <c:v>2326</c:v>
                </c:pt>
                <c:pt idx="330">
                  <c:v>2327</c:v>
                </c:pt>
                <c:pt idx="331">
                  <c:v>2328</c:v>
                </c:pt>
                <c:pt idx="332">
                  <c:v>2329</c:v>
                </c:pt>
                <c:pt idx="333">
                  <c:v>2330</c:v>
                </c:pt>
                <c:pt idx="334">
                  <c:v>2331</c:v>
                </c:pt>
                <c:pt idx="335">
                  <c:v>2332</c:v>
                </c:pt>
                <c:pt idx="336">
                  <c:v>2333</c:v>
                </c:pt>
                <c:pt idx="337">
                  <c:v>2334</c:v>
                </c:pt>
                <c:pt idx="338">
                  <c:v>2335</c:v>
                </c:pt>
                <c:pt idx="339">
                  <c:v>2336</c:v>
                </c:pt>
                <c:pt idx="340">
                  <c:v>2337</c:v>
                </c:pt>
                <c:pt idx="341">
                  <c:v>2338</c:v>
                </c:pt>
                <c:pt idx="342">
                  <c:v>2339</c:v>
                </c:pt>
                <c:pt idx="343">
                  <c:v>2340</c:v>
                </c:pt>
                <c:pt idx="344">
                  <c:v>2341</c:v>
                </c:pt>
                <c:pt idx="345">
                  <c:v>2343</c:v>
                </c:pt>
                <c:pt idx="346">
                  <c:v>2344</c:v>
                </c:pt>
                <c:pt idx="347">
                  <c:v>2345</c:v>
                </c:pt>
                <c:pt idx="348">
                  <c:v>2346</c:v>
                </c:pt>
                <c:pt idx="349">
                  <c:v>2347</c:v>
                </c:pt>
                <c:pt idx="350">
                  <c:v>2348</c:v>
                </c:pt>
                <c:pt idx="351">
                  <c:v>2349</c:v>
                </c:pt>
                <c:pt idx="352">
                  <c:v>2350</c:v>
                </c:pt>
                <c:pt idx="353">
                  <c:v>2351</c:v>
                </c:pt>
                <c:pt idx="354">
                  <c:v>2352</c:v>
                </c:pt>
                <c:pt idx="355">
                  <c:v>2353</c:v>
                </c:pt>
                <c:pt idx="356">
                  <c:v>2354</c:v>
                </c:pt>
                <c:pt idx="357">
                  <c:v>2355</c:v>
                </c:pt>
                <c:pt idx="358">
                  <c:v>2356</c:v>
                </c:pt>
                <c:pt idx="359">
                  <c:v>2357</c:v>
                </c:pt>
                <c:pt idx="360">
                  <c:v>2358</c:v>
                </c:pt>
                <c:pt idx="361">
                  <c:v>2359</c:v>
                </c:pt>
                <c:pt idx="362">
                  <c:v>2360</c:v>
                </c:pt>
                <c:pt idx="363">
                  <c:v>2361</c:v>
                </c:pt>
                <c:pt idx="364">
                  <c:v>2362</c:v>
                </c:pt>
                <c:pt idx="365">
                  <c:v>2363</c:v>
                </c:pt>
                <c:pt idx="366">
                  <c:v>2364</c:v>
                </c:pt>
                <c:pt idx="367">
                  <c:v>2365</c:v>
                </c:pt>
                <c:pt idx="368">
                  <c:v>2366</c:v>
                </c:pt>
                <c:pt idx="369">
                  <c:v>2367</c:v>
                </c:pt>
                <c:pt idx="370">
                  <c:v>2369</c:v>
                </c:pt>
                <c:pt idx="371">
                  <c:v>2370</c:v>
                </c:pt>
                <c:pt idx="372">
                  <c:v>2371</c:v>
                </c:pt>
                <c:pt idx="373">
                  <c:v>2372</c:v>
                </c:pt>
                <c:pt idx="374">
                  <c:v>2373</c:v>
                </c:pt>
                <c:pt idx="375">
                  <c:v>2374</c:v>
                </c:pt>
                <c:pt idx="376">
                  <c:v>2375</c:v>
                </c:pt>
                <c:pt idx="377">
                  <c:v>2376</c:v>
                </c:pt>
                <c:pt idx="378">
                  <c:v>2377</c:v>
                </c:pt>
                <c:pt idx="379">
                  <c:v>2378</c:v>
                </c:pt>
                <c:pt idx="380">
                  <c:v>2379</c:v>
                </c:pt>
                <c:pt idx="381">
                  <c:v>2380</c:v>
                </c:pt>
                <c:pt idx="382">
                  <c:v>2381</c:v>
                </c:pt>
                <c:pt idx="383">
                  <c:v>2382</c:v>
                </c:pt>
                <c:pt idx="384">
                  <c:v>2383</c:v>
                </c:pt>
                <c:pt idx="385">
                  <c:v>2384</c:v>
                </c:pt>
                <c:pt idx="386">
                  <c:v>2385</c:v>
                </c:pt>
                <c:pt idx="387">
                  <c:v>2386</c:v>
                </c:pt>
                <c:pt idx="388">
                  <c:v>2387</c:v>
                </c:pt>
                <c:pt idx="389">
                  <c:v>2388</c:v>
                </c:pt>
                <c:pt idx="390">
                  <c:v>2389</c:v>
                </c:pt>
                <c:pt idx="391">
                  <c:v>2390</c:v>
                </c:pt>
                <c:pt idx="392">
                  <c:v>2391</c:v>
                </c:pt>
                <c:pt idx="393">
                  <c:v>2392</c:v>
                </c:pt>
                <c:pt idx="394">
                  <c:v>2393</c:v>
                </c:pt>
                <c:pt idx="395">
                  <c:v>2394</c:v>
                </c:pt>
                <c:pt idx="396">
                  <c:v>2395</c:v>
                </c:pt>
                <c:pt idx="397">
                  <c:v>2396</c:v>
                </c:pt>
                <c:pt idx="398">
                  <c:v>2397</c:v>
                </c:pt>
                <c:pt idx="399">
                  <c:v>2398</c:v>
                </c:pt>
                <c:pt idx="400">
                  <c:v>2400</c:v>
                </c:pt>
                <c:pt idx="401">
                  <c:v>2401</c:v>
                </c:pt>
                <c:pt idx="402">
                  <c:v>2402</c:v>
                </c:pt>
                <c:pt idx="403">
                  <c:v>2403</c:v>
                </c:pt>
                <c:pt idx="404">
                  <c:v>2404</c:v>
                </c:pt>
              </c:numCache>
            </c:numRef>
          </c:xVal>
          <c:yVal>
            <c:numRef>
              <c:f>Computing!$BF$706:$BF$1110</c:f>
              <c:numCache>
                <c:formatCode>0.00</c:formatCode>
                <c:ptCount val="405"/>
                <c:pt idx="0">
                  <c:v>2.0000000000000018E-3</c:v>
                </c:pt>
                <c:pt idx="1">
                  <c:v>-0.06</c:v>
                </c:pt>
                <c:pt idx="2">
                  <c:v>-5.4999999999999997E-3</c:v>
                </c:pt>
                <c:pt idx="3">
                  <c:v>-2.0500000000000001E-2</c:v>
                </c:pt>
                <c:pt idx="4">
                  <c:v>0.124</c:v>
                </c:pt>
                <c:pt idx="5">
                  <c:v>-8.9999999999999993E-3</c:v>
                </c:pt>
                <c:pt idx="6">
                  <c:v>2.9999999999999992E-3</c:v>
                </c:pt>
                <c:pt idx="7">
                  <c:v>1.1000000000000001E-2</c:v>
                </c:pt>
                <c:pt idx="8">
                  <c:v>3.6000000000000004E-2</c:v>
                </c:pt>
                <c:pt idx="9">
                  <c:v>2.1500000000000002E-2</c:v>
                </c:pt>
                <c:pt idx="10">
                  <c:v>3.3000000000000002E-2</c:v>
                </c:pt>
                <c:pt idx="11">
                  <c:v>2.2000000000000002E-2</c:v>
                </c:pt>
                <c:pt idx="12">
                  <c:v>3.5000000000000003E-2</c:v>
                </c:pt>
                <c:pt idx="13">
                  <c:v>2.35E-2</c:v>
                </c:pt>
                <c:pt idx="14">
                  <c:v>3.4000000000000002E-2</c:v>
                </c:pt>
                <c:pt idx="15">
                  <c:v>0.13150000000000001</c:v>
                </c:pt>
                <c:pt idx="16">
                  <c:v>0.09</c:v>
                </c:pt>
                <c:pt idx="17">
                  <c:v>7.2000000000000008E-2</c:v>
                </c:pt>
                <c:pt idx="18">
                  <c:v>0.11449999999999999</c:v>
                </c:pt>
                <c:pt idx="19">
                  <c:v>0.10550000000000001</c:v>
                </c:pt>
                <c:pt idx="20">
                  <c:v>0.1085</c:v>
                </c:pt>
                <c:pt idx="21">
                  <c:v>0.13950000000000001</c:v>
                </c:pt>
                <c:pt idx="22">
                  <c:v>0.1065</c:v>
                </c:pt>
                <c:pt idx="23">
                  <c:v>0.11699999999999999</c:v>
                </c:pt>
                <c:pt idx="24">
                  <c:v>9.8000000000000004E-2</c:v>
                </c:pt>
                <c:pt idx="25">
                  <c:v>0.14499999999999999</c:v>
                </c:pt>
                <c:pt idx="26">
                  <c:v>0.1305</c:v>
                </c:pt>
                <c:pt idx="27">
                  <c:v>0.13700000000000001</c:v>
                </c:pt>
                <c:pt idx="28">
                  <c:v>0.11149999999999999</c:v>
                </c:pt>
                <c:pt idx="29">
                  <c:v>0.15</c:v>
                </c:pt>
                <c:pt idx="30">
                  <c:v>4.3499999999999997E-2</c:v>
                </c:pt>
                <c:pt idx="31">
                  <c:v>4.2999999999999997E-2</c:v>
                </c:pt>
                <c:pt idx="32">
                  <c:v>5.4999999999999997E-3</c:v>
                </c:pt>
                <c:pt idx="33">
                  <c:v>-4.0000000000000001E-3</c:v>
                </c:pt>
                <c:pt idx="34">
                  <c:v>8.0499999999999988E-2</c:v>
                </c:pt>
                <c:pt idx="35">
                  <c:v>6.9500000000000006E-2</c:v>
                </c:pt>
                <c:pt idx="36">
                  <c:v>4.3499999999999997E-2</c:v>
                </c:pt>
                <c:pt idx="37">
                  <c:v>6.5500000000000003E-2</c:v>
                </c:pt>
                <c:pt idx="38">
                  <c:v>7.6999999999999999E-2</c:v>
                </c:pt>
                <c:pt idx="39">
                  <c:v>0.1095</c:v>
                </c:pt>
                <c:pt idx="40">
                  <c:v>0.11550000000000001</c:v>
                </c:pt>
                <c:pt idx="41">
                  <c:v>0.11299999999999999</c:v>
                </c:pt>
                <c:pt idx="42">
                  <c:v>2.3E-2</c:v>
                </c:pt>
                <c:pt idx="43">
                  <c:v>8.1499999999999989E-2</c:v>
                </c:pt>
                <c:pt idx="44">
                  <c:v>-2.0500000000000001E-2</c:v>
                </c:pt>
                <c:pt idx="45">
                  <c:v>2.35E-2</c:v>
                </c:pt>
                <c:pt idx="46">
                  <c:v>5.8999999999999997E-2</c:v>
                </c:pt>
                <c:pt idx="47">
                  <c:v>5.6000000000000001E-2</c:v>
                </c:pt>
                <c:pt idx="48">
                  <c:v>4.3499999999999997E-2</c:v>
                </c:pt>
                <c:pt idx="49">
                  <c:v>3.6000000000000004E-2</c:v>
                </c:pt>
                <c:pt idx="50">
                  <c:v>9.8500000000000004E-2</c:v>
                </c:pt>
                <c:pt idx="51">
                  <c:v>2.75E-2</c:v>
                </c:pt>
                <c:pt idx="52">
                  <c:v>1.9E-2</c:v>
                </c:pt>
                <c:pt idx="53">
                  <c:v>7.3000000000000009E-2</c:v>
                </c:pt>
                <c:pt idx="54">
                  <c:v>3.1E-2</c:v>
                </c:pt>
                <c:pt idx="55">
                  <c:v>4.7E-2</c:v>
                </c:pt>
                <c:pt idx="56">
                  <c:v>4.8500000000000001E-2</c:v>
                </c:pt>
                <c:pt idx="57">
                  <c:v>4.0999999999999995E-2</c:v>
                </c:pt>
                <c:pt idx="58">
                  <c:v>1.7500000000000002E-2</c:v>
                </c:pt>
                <c:pt idx="59">
                  <c:v>6.9999999999999993E-3</c:v>
                </c:pt>
                <c:pt idx="60">
                  <c:v>0.06</c:v>
                </c:pt>
                <c:pt idx="61">
                  <c:v>-2.8499999999999998E-2</c:v>
                </c:pt>
                <c:pt idx="62">
                  <c:v>5.1500000000000004E-2</c:v>
                </c:pt>
                <c:pt idx="63">
                  <c:v>4.3500000000000004E-2</c:v>
                </c:pt>
                <c:pt idx="64">
                  <c:v>2.8999999999999998E-2</c:v>
                </c:pt>
                <c:pt idx="65">
                  <c:v>1.8499999999999999E-2</c:v>
                </c:pt>
                <c:pt idx="66">
                  <c:v>8.4999999999999989E-3</c:v>
                </c:pt>
                <c:pt idx="67">
                  <c:v>-2.75E-2</c:v>
                </c:pt>
                <c:pt idx="68">
                  <c:v>-2.9500000000000002E-2</c:v>
                </c:pt>
                <c:pt idx="69">
                  <c:v>-5.0000000000000044E-4</c:v>
                </c:pt>
                <c:pt idx="70">
                  <c:v>-2.4500000000000001E-2</c:v>
                </c:pt>
                <c:pt idx="71">
                  <c:v>3.15E-2</c:v>
                </c:pt>
                <c:pt idx="72">
                  <c:v>5.8999999999999997E-2</c:v>
                </c:pt>
                <c:pt idx="73">
                  <c:v>7.85E-2</c:v>
                </c:pt>
                <c:pt idx="74">
                  <c:v>-3.1000000000000003E-2</c:v>
                </c:pt>
                <c:pt idx="75">
                  <c:v>1.6E-2</c:v>
                </c:pt>
                <c:pt idx="76">
                  <c:v>0.1125</c:v>
                </c:pt>
                <c:pt idx="77">
                  <c:v>-3.5500000000000004E-2</c:v>
                </c:pt>
                <c:pt idx="78">
                  <c:v>-7.2999999999999995E-2</c:v>
                </c:pt>
                <c:pt idx="79">
                  <c:v>-1.2500000000000001E-2</c:v>
                </c:pt>
                <c:pt idx="80">
                  <c:v>2.1500000000000002E-2</c:v>
                </c:pt>
                <c:pt idx="81">
                  <c:v>-6.4500000000000002E-2</c:v>
                </c:pt>
                <c:pt idx="82">
                  <c:v>-4.2500000000000003E-2</c:v>
                </c:pt>
                <c:pt idx="83">
                  <c:v>7.400000000000001E-2</c:v>
                </c:pt>
                <c:pt idx="84">
                  <c:v>3.4500000000000003E-2</c:v>
                </c:pt>
                <c:pt idx="85">
                  <c:v>-3.6000000000000004E-2</c:v>
                </c:pt>
                <c:pt idx="86">
                  <c:v>8.4500000000000006E-2</c:v>
                </c:pt>
                <c:pt idx="87">
                  <c:v>0.03</c:v>
                </c:pt>
                <c:pt idx="88">
                  <c:v>2.75E-2</c:v>
                </c:pt>
                <c:pt idx="89">
                  <c:v>-3.15E-2</c:v>
                </c:pt>
                <c:pt idx="90">
                  <c:v>-6.9500000000000006E-2</c:v>
                </c:pt>
                <c:pt idx="91">
                  <c:v>2.9000000000000001E-2</c:v>
                </c:pt>
                <c:pt idx="92">
                  <c:v>-2.35E-2</c:v>
                </c:pt>
                <c:pt idx="93">
                  <c:v>3.4999999999999979E-3</c:v>
                </c:pt>
                <c:pt idx="94">
                  <c:v>-1.4999999999999999E-2</c:v>
                </c:pt>
                <c:pt idx="95">
                  <c:v>2.0500000000000001E-2</c:v>
                </c:pt>
                <c:pt idx="96">
                  <c:v>6.4999999999999997E-3</c:v>
                </c:pt>
                <c:pt idx="97">
                  <c:v>-6.5000000000000002E-2</c:v>
                </c:pt>
                <c:pt idx="98">
                  <c:v>-7.2499999999999995E-2</c:v>
                </c:pt>
                <c:pt idx="99">
                  <c:v>-0.10650000000000001</c:v>
                </c:pt>
                <c:pt idx="100">
                  <c:v>-0.1295</c:v>
                </c:pt>
                <c:pt idx="101">
                  <c:v>-3.6999999999999998E-2</c:v>
                </c:pt>
                <c:pt idx="102">
                  <c:v>-6.3E-2</c:v>
                </c:pt>
                <c:pt idx="103">
                  <c:v>-6.1499999999999999E-2</c:v>
                </c:pt>
                <c:pt idx="104">
                  <c:v>-3.5999999999999997E-2</c:v>
                </c:pt>
                <c:pt idx="105">
                  <c:v>1.8500000000000003E-2</c:v>
                </c:pt>
                <c:pt idx="106">
                  <c:v>-0.03</c:v>
                </c:pt>
                <c:pt idx="107">
                  <c:v>-5.4999999999999997E-3</c:v>
                </c:pt>
                <c:pt idx="108">
                  <c:v>-2.1999999999999999E-2</c:v>
                </c:pt>
                <c:pt idx="109">
                  <c:v>-4.4500000000000005E-2</c:v>
                </c:pt>
                <c:pt idx="110">
                  <c:v>6.3500000000000001E-2</c:v>
                </c:pt>
                <c:pt idx="111">
                  <c:v>4.1000000000000002E-2</c:v>
                </c:pt>
                <c:pt idx="112">
                  <c:v>1.9999999999999992E-3</c:v>
                </c:pt>
                <c:pt idx="113">
                  <c:v>7.2499999999999995E-2</c:v>
                </c:pt>
                <c:pt idx="114">
                  <c:v>2.75E-2</c:v>
                </c:pt>
                <c:pt idx="115">
                  <c:v>6.0999999999999999E-2</c:v>
                </c:pt>
                <c:pt idx="116">
                  <c:v>2.0500000000000001E-2</c:v>
                </c:pt>
                <c:pt idx="117">
                  <c:v>6.5000000000000006E-3</c:v>
                </c:pt>
                <c:pt idx="118">
                  <c:v>9.0000000000000011E-3</c:v>
                </c:pt>
                <c:pt idx="119">
                  <c:v>5.7500000000000002E-2</c:v>
                </c:pt>
                <c:pt idx="120">
                  <c:v>0.10700000000000001</c:v>
                </c:pt>
                <c:pt idx="121">
                  <c:v>4.65E-2</c:v>
                </c:pt>
                <c:pt idx="122">
                  <c:v>6.25E-2</c:v>
                </c:pt>
                <c:pt idx="123">
                  <c:v>0.1105</c:v>
                </c:pt>
                <c:pt idx="124">
                  <c:v>3.0499999999999999E-2</c:v>
                </c:pt>
                <c:pt idx="125">
                  <c:v>0.14050000000000001</c:v>
                </c:pt>
                <c:pt idx="126">
                  <c:v>3.3500000000000002E-2</c:v>
                </c:pt>
                <c:pt idx="127">
                  <c:v>-2.5000000000000001E-2</c:v>
                </c:pt>
                <c:pt idx="128">
                  <c:v>2.8500000000000001E-2</c:v>
                </c:pt>
                <c:pt idx="129">
                  <c:v>4.3500000000000004E-2</c:v>
                </c:pt>
                <c:pt idx="130">
                  <c:v>5.2000000000000005E-2</c:v>
                </c:pt>
                <c:pt idx="131">
                  <c:v>4.8500000000000001E-2</c:v>
                </c:pt>
                <c:pt idx="132">
                  <c:v>-1.35E-2</c:v>
                </c:pt>
                <c:pt idx="133">
                  <c:v>-8.1500000000000003E-2</c:v>
                </c:pt>
                <c:pt idx="134">
                  <c:v>1.35E-2</c:v>
                </c:pt>
                <c:pt idx="135">
                  <c:v>-2.8500000000000001E-2</c:v>
                </c:pt>
                <c:pt idx="136">
                  <c:v>1.6E-2</c:v>
                </c:pt>
                <c:pt idx="137">
                  <c:v>-3.15E-2</c:v>
                </c:pt>
                <c:pt idx="138">
                  <c:v>-4.0000000000000001E-3</c:v>
                </c:pt>
                <c:pt idx="139">
                  <c:v>-1.9999999999999992E-3</c:v>
                </c:pt>
                <c:pt idx="140">
                  <c:v>-4.0000000000000001E-3</c:v>
                </c:pt>
                <c:pt idx="141">
                  <c:v>-1.0499999999999999E-2</c:v>
                </c:pt>
                <c:pt idx="142">
                  <c:v>-4.5000000000000005E-3</c:v>
                </c:pt>
                <c:pt idx="143">
                  <c:v>-4.2999999999999997E-2</c:v>
                </c:pt>
                <c:pt idx="144">
                  <c:v>6.0000000000000001E-3</c:v>
                </c:pt>
                <c:pt idx="145">
                  <c:v>-1.2E-2</c:v>
                </c:pt>
                <c:pt idx="146">
                  <c:v>-7.0000000000000001E-3</c:v>
                </c:pt>
                <c:pt idx="147">
                  <c:v>-4.3499999999999997E-2</c:v>
                </c:pt>
                <c:pt idx="148">
                  <c:v>-2.6000000000000002E-2</c:v>
                </c:pt>
                <c:pt idx="149">
                  <c:v>-3.0000000000000009E-3</c:v>
                </c:pt>
                <c:pt idx="150">
                  <c:v>-0.11399999999999999</c:v>
                </c:pt>
                <c:pt idx="151">
                  <c:v>-2.9499999999999998E-2</c:v>
                </c:pt>
                <c:pt idx="152">
                  <c:v>-1.0499999999999999E-2</c:v>
                </c:pt>
                <c:pt idx="153">
                  <c:v>-4.5999999999999999E-2</c:v>
                </c:pt>
                <c:pt idx="154">
                  <c:v>-3.4500000000000003E-2</c:v>
                </c:pt>
                <c:pt idx="155">
                  <c:v>-3.2000000000000001E-2</c:v>
                </c:pt>
                <c:pt idx="156">
                  <c:v>-4.9500000000000002E-2</c:v>
                </c:pt>
                <c:pt idx="157">
                  <c:v>-6.5000000000000002E-2</c:v>
                </c:pt>
                <c:pt idx="158">
                  <c:v>-2.7999999999999997E-2</c:v>
                </c:pt>
                <c:pt idx="159">
                  <c:v>3.5999999999999997E-2</c:v>
                </c:pt>
                <c:pt idx="160">
                  <c:v>-2.1999999999999999E-2</c:v>
                </c:pt>
                <c:pt idx="161">
                  <c:v>-3.95E-2</c:v>
                </c:pt>
                <c:pt idx="162">
                  <c:v>1.5E-3</c:v>
                </c:pt>
                <c:pt idx="163">
                  <c:v>8.9999999999999993E-3</c:v>
                </c:pt>
                <c:pt idx="164">
                  <c:v>-1.8499999999999999E-2</c:v>
                </c:pt>
                <c:pt idx="165">
                  <c:v>2.0499999999999997E-2</c:v>
                </c:pt>
                <c:pt idx="166">
                  <c:v>8.5000000000000006E-3</c:v>
                </c:pt>
                <c:pt idx="167">
                  <c:v>-1.3000000000000001E-2</c:v>
                </c:pt>
                <c:pt idx="168">
                  <c:v>-2.8999999999999998E-2</c:v>
                </c:pt>
                <c:pt idx="169">
                  <c:v>1.0999999999999999E-2</c:v>
                </c:pt>
                <c:pt idx="170">
                  <c:v>-2.0500000000000001E-2</c:v>
                </c:pt>
                <c:pt idx="171">
                  <c:v>5.9999999999999984E-3</c:v>
                </c:pt>
                <c:pt idx="172">
                  <c:v>-4.4999999999999997E-3</c:v>
                </c:pt>
                <c:pt idx="173">
                  <c:v>-2.9000000000000001E-2</c:v>
                </c:pt>
                <c:pt idx="174">
                  <c:v>-1.55E-2</c:v>
                </c:pt>
                <c:pt idx="175">
                  <c:v>-1.8500000000000003E-2</c:v>
                </c:pt>
                <c:pt idx="176">
                  <c:v>2.1499999999999998E-2</c:v>
                </c:pt>
                <c:pt idx="177">
                  <c:v>-2.3E-2</c:v>
                </c:pt>
                <c:pt idx="178">
                  <c:v>-2.4E-2</c:v>
                </c:pt>
                <c:pt idx="179">
                  <c:v>-9.4999999999999998E-3</c:v>
                </c:pt>
                <c:pt idx="180">
                  <c:v>5.9999999999999993E-3</c:v>
                </c:pt>
                <c:pt idx="181">
                  <c:v>-1.0999999999999999E-2</c:v>
                </c:pt>
                <c:pt idx="182">
                  <c:v>-3.4000000000000002E-2</c:v>
                </c:pt>
                <c:pt idx="183">
                  <c:v>6.4999999999999997E-3</c:v>
                </c:pt>
                <c:pt idx="184">
                  <c:v>1.35E-2</c:v>
                </c:pt>
                <c:pt idx="185">
                  <c:v>-5.4500000000000007E-2</c:v>
                </c:pt>
                <c:pt idx="186">
                  <c:v>-2.5000000000000001E-3</c:v>
                </c:pt>
                <c:pt idx="187">
                  <c:v>1.2E-2</c:v>
                </c:pt>
                <c:pt idx="188">
                  <c:v>-2.4E-2</c:v>
                </c:pt>
                <c:pt idx="189">
                  <c:v>-3.5000000000000003E-2</c:v>
                </c:pt>
                <c:pt idx="190">
                  <c:v>-2.35E-2</c:v>
                </c:pt>
                <c:pt idx="191">
                  <c:v>-2.8500000000000001E-2</c:v>
                </c:pt>
                <c:pt idx="192">
                  <c:v>-4.7E-2</c:v>
                </c:pt>
                <c:pt idx="193">
                  <c:v>-6.5000000000000006E-3</c:v>
                </c:pt>
                <c:pt idx="194">
                  <c:v>8.0000000000000002E-3</c:v>
                </c:pt>
                <c:pt idx="195">
                  <c:v>2.75E-2</c:v>
                </c:pt>
                <c:pt idx="196">
                  <c:v>-5.0000000000000001E-3</c:v>
                </c:pt>
                <c:pt idx="197">
                  <c:v>-2.1500000000000002E-2</c:v>
                </c:pt>
                <c:pt idx="198">
                  <c:v>-1.2500000000000001E-2</c:v>
                </c:pt>
                <c:pt idx="199">
                  <c:v>-4.2999999999999997E-2</c:v>
                </c:pt>
                <c:pt idx="200">
                  <c:v>-1.8499999999999999E-2</c:v>
                </c:pt>
                <c:pt idx="201">
                  <c:v>-5.9000000000000004E-2</c:v>
                </c:pt>
                <c:pt idx="202">
                  <c:v>-1.55E-2</c:v>
                </c:pt>
                <c:pt idx="203">
                  <c:v>-1.95E-2</c:v>
                </c:pt>
                <c:pt idx="204">
                  <c:v>6.0000000000000001E-3</c:v>
                </c:pt>
                <c:pt idx="205">
                  <c:v>-1.0500000000000001E-2</c:v>
                </c:pt>
                <c:pt idx="206">
                  <c:v>-3.5500000000000004E-2</c:v>
                </c:pt>
                <c:pt idx="207">
                  <c:v>-3.5500000000000004E-2</c:v>
                </c:pt>
                <c:pt idx="208">
                  <c:v>-1.4999999999999999E-2</c:v>
                </c:pt>
                <c:pt idx="209">
                  <c:v>-3.6000000000000004E-2</c:v>
                </c:pt>
                <c:pt idx="210">
                  <c:v>-1.6500000000000001E-2</c:v>
                </c:pt>
                <c:pt idx="211">
                  <c:v>-4.8000000000000001E-2</c:v>
                </c:pt>
                <c:pt idx="212">
                  <c:v>-2.4E-2</c:v>
                </c:pt>
                <c:pt idx="213">
                  <c:v>-1.6E-2</c:v>
                </c:pt>
                <c:pt idx="214">
                  <c:v>-4.2500000000000003E-2</c:v>
                </c:pt>
                <c:pt idx="215">
                  <c:v>-3.9499999999999993E-2</c:v>
                </c:pt>
                <c:pt idx="216">
                  <c:v>-6.8000000000000005E-2</c:v>
                </c:pt>
                <c:pt idx="217">
                  <c:v>-5.8999999999999997E-2</c:v>
                </c:pt>
                <c:pt idx="218">
                  <c:v>-2.1499999999999998E-2</c:v>
                </c:pt>
                <c:pt idx="219">
                  <c:v>-5.1000000000000004E-2</c:v>
                </c:pt>
                <c:pt idx="220">
                  <c:v>-5.3999999999999999E-2</c:v>
                </c:pt>
                <c:pt idx="221">
                  <c:v>-2.5000000000000001E-2</c:v>
                </c:pt>
                <c:pt idx="222">
                  <c:v>3.0000000000000001E-3</c:v>
                </c:pt>
                <c:pt idx="223">
                  <c:v>-3.2000000000000001E-2</c:v>
                </c:pt>
                <c:pt idx="224">
                  <c:v>-1.0999999999999999E-2</c:v>
                </c:pt>
                <c:pt idx="225">
                  <c:v>-3.3500000000000002E-2</c:v>
                </c:pt>
                <c:pt idx="226">
                  <c:v>-4.1000000000000002E-2</c:v>
                </c:pt>
                <c:pt idx="227">
                  <c:v>-2.3E-2</c:v>
                </c:pt>
                <c:pt idx="228">
                  <c:v>-6.8000000000000005E-2</c:v>
                </c:pt>
                <c:pt idx="229">
                  <c:v>-2.4500000000000001E-2</c:v>
                </c:pt>
                <c:pt idx="230">
                  <c:v>6.9433333333333319E-2</c:v>
                </c:pt>
                <c:pt idx="231">
                  <c:v>4.9299999999999997E-2</c:v>
                </c:pt>
                <c:pt idx="232">
                  <c:v>5.7366666666666663E-2</c:v>
                </c:pt>
                <c:pt idx="233">
                  <c:v>4.7733333333333343E-2</c:v>
                </c:pt>
                <c:pt idx="234">
                  <c:v>1.2033333333333333E-2</c:v>
                </c:pt>
                <c:pt idx="235">
                  <c:v>4.1599999999999998E-2</c:v>
                </c:pt>
                <c:pt idx="236">
                  <c:v>3.3300000000000003E-2</c:v>
                </c:pt>
                <c:pt idx="237">
                  <c:v>4.1633333333333335E-2</c:v>
                </c:pt>
                <c:pt idx="238">
                  <c:v>3.3733333333333337E-2</c:v>
                </c:pt>
                <c:pt idx="239">
                  <c:v>4.0533333333333338E-2</c:v>
                </c:pt>
                <c:pt idx="240">
                  <c:v>6.4966666666666673E-2</c:v>
                </c:pt>
                <c:pt idx="241">
                  <c:v>2.523333333333333E-2</c:v>
                </c:pt>
                <c:pt idx="242">
                  <c:v>-3.570000000000001E-2</c:v>
                </c:pt>
                <c:pt idx="243">
                  <c:v>2.2099999999999998E-2</c:v>
                </c:pt>
                <c:pt idx="244">
                  <c:v>4.2300000000000004E-2</c:v>
                </c:pt>
                <c:pt idx="245">
                  <c:v>-1.2333333333333332E-3</c:v>
                </c:pt>
                <c:pt idx="246">
                  <c:v>-8.8666666666666668E-3</c:v>
                </c:pt>
                <c:pt idx="247">
                  <c:v>1.8766666666666664E-2</c:v>
                </c:pt>
                <c:pt idx="248">
                  <c:v>-2.0500000000000001E-2</c:v>
                </c:pt>
                <c:pt idx="249">
                  <c:v>-8.5666666666666669E-3</c:v>
                </c:pt>
                <c:pt idx="250">
                  <c:v>1.3100000000000001E-2</c:v>
                </c:pt>
                <c:pt idx="251">
                  <c:v>2.9033333333333335E-2</c:v>
                </c:pt>
                <c:pt idx="252">
                  <c:v>-1.1133333333333332E-2</c:v>
                </c:pt>
                <c:pt idx="253">
                  <c:v>6.1900000000000011E-2</c:v>
                </c:pt>
                <c:pt idx="254">
                  <c:v>2.0300000000000006E-2</c:v>
                </c:pt>
                <c:pt idx="255">
                  <c:v>6.0566666666666664E-2</c:v>
                </c:pt>
                <c:pt idx="256">
                  <c:v>5.6466666666666679E-2</c:v>
                </c:pt>
                <c:pt idx="257">
                  <c:v>2.7099999999999999E-2</c:v>
                </c:pt>
                <c:pt idx="258">
                  <c:v>2.9133333333333337E-2</c:v>
                </c:pt>
                <c:pt idx="259">
                  <c:v>3.5400000000000001E-2</c:v>
                </c:pt>
                <c:pt idx="260">
                  <c:v>2.9566666666666658E-2</c:v>
                </c:pt>
                <c:pt idx="261">
                  <c:v>6.7899999999999988E-2</c:v>
                </c:pt>
                <c:pt idx="262">
                  <c:v>1.8966666666666666E-2</c:v>
                </c:pt>
                <c:pt idx="263">
                  <c:v>3.7066666666666671E-2</c:v>
                </c:pt>
                <c:pt idx="264">
                  <c:v>3.1933333333333327E-2</c:v>
                </c:pt>
                <c:pt idx="265">
                  <c:v>6.9199999999999998E-2</c:v>
                </c:pt>
                <c:pt idx="266">
                  <c:v>-3.5733333333333339E-2</c:v>
                </c:pt>
                <c:pt idx="267">
                  <c:v>8.1200000000000008E-2</c:v>
                </c:pt>
                <c:pt idx="268">
                  <c:v>-1.6066666666666667E-2</c:v>
                </c:pt>
                <c:pt idx="269">
                  <c:v>3.0766666666666668E-2</c:v>
                </c:pt>
                <c:pt idx="270">
                  <c:v>-1.3166666666666667E-2</c:v>
                </c:pt>
                <c:pt idx="271">
                  <c:v>9.9999999999999915E-4</c:v>
                </c:pt>
                <c:pt idx="272">
                  <c:v>1.6100000000000003E-2</c:v>
                </c:pt>
                <c:pt idx="273">
                  <c:v>1.4266666666666671E-2</c:v>
                </c:pt>
                <c:pt idx="274">
                  <c:v>-1.0233333333333337E-2</c:v>
                </c:pt>
                <c:pt idx="275">
                  <c:v>-2.1699999999999997E-2</c:v>
                </c:pt>
                <c:pt idx="276">
                  <c:v>-3.9333333333333331E-2</c:v>
                </c:pt>
                <c:pt idx="277">
                  <c:v>2.1966666666666669E-2</c:v>
                </c:pt>
                <c:pt idx="278">
                  <c:v>-5.2333333333333346E-3</c:v>
                </c:pt>
                <c:pt idx="279">
                  <c:v>5.7066666666666668E-2</c:v>
                </c:pt>
                <c:pt idx="280">
                  <c:v>5.7066666666666668E-2</c:v>
                </c:pt>
                <c:pt idx="281">
                  <c:v>7.4199999999999988E-2</c:v>
                </c:pt>
                <c:pt idx="282">
                  <c:v>3.8099999999999995E-2</c:v>
                </c:pt>
                <c:pt idx="283">
                  <c:v>5.4033333333333336E-2</c:v>
                </c:pt>
                <c:pt idx="284">
                  <c:v>1.3866666666666668E-2</c:v>
                </c:pt>
                <c:pt idx="285">
                  <c:v>4.53E-2</c:v>
                </c:pt>
                <c:pt idx="286">
                  <c:v>1.8966666666666673E-2</c:v>
                </c:pt>
                <c:pt idx="287">
                  <c:v>2.9333333333333333E-2</c:v>
                </c:pt>
                <c:pt idx="288">
                  <c:v>5.4266666666666664E-2</c:v>
                </c:pt>
                <c:pt idx="289">
                  <c:v>4.073333333333333E-2</c:v>
                </c:pt>
                <c:pt idx="290">
                  <c:v>4.3700000000000003E-2</c:v>
                </c:pt>
                <c:pt idx="291">
                  <c:v>3.5333333333333336E-3</c:v>
                </c:pt>
                <c:pt idx="292">
                  <c:v>4.8000000000000008E-2</c:v>
                </c:pt>
                <c:pt idx="293">
                  <c:v>-4.87E-2</c:v>
                </c:pt>
                <c:pt idx="294">
                  <c:v>-3.4600000000000013E-2</c:v>
                </c:pt>
                <c:pt idx="295">
                  <c:v>-1.9266666666666668E-2</c:v>
                </c:pt>
                <c:pt idx="296">
                  <c:v>-3.5800000000000005E-2</c:v>
                </c:pt>
                <c:pt idx="297">
                  <c:v>-5.9000000000000011E-2</c:v>
                </c:pt>
                <c:pt idx="298">
                  <c:v>-1.8900000000000004E-2</c:v>
                </c:pt>
                <c:pt idx="299">
                  <c:v>-1.1533333333333335E-2</c:v>
                </c:pt>
                <c:pt idx="300">
                  <c:v>-2.7400000000000001E-2</c:v>
                </c:pt>
                <c:pt idx="301">
                  <c:v>-1.3033333333333334E-2</c:v>
                </c:pt>
                <c:pt idx="302">
                  <c:v>-4.8900000000000013E-2</c:v>
                </c:pt>
                <c:pt idx="303">
                  <c:v>-5.9833333333333329E-2</c:v>
                </c:pt>
                <c:pt idx="304">
                  <c:v>-4.8666666666666664E-2</c:v>
                </c:pt>
                <c:pt idx="305">
                  <c:v>-5.3466666666666676E-2</c:v>
                </c:pt>
                <c:pt idx="306">
                  <c:v>-4.7E-2</c:v>
                </c:pt>
                <c:pt idx="307">
                  <c:v>-3.1433333333333334E-2</c:v>
                </c:pt>
                <c:pt idx="308">
                  <c:v>-1.7066666666666664E-2</c:v>
                </c:pt>
                <c:pt idx="309">
                  <c:v>2.6999999999999988E-3</c:v>
                </c:pt>
                <c:pt idx="310">
                  <c:v>-2.9666666666666668E-2</c:v>
                </c:pt>
                <c:pt idx="311">
                  <c:v>-2.3699999999999999E-2</c:v>
                </c:pt>
                <c:pt idx="312">
                  <c:v>-2.1600000000000001E-2</c:v>
                </c:pt>
                <c:pt idx="313">
                  <c:v>-3.7899999999999996E-2</c:v>
                </c:pt>
                <c:pt idx="314">
                  <c:v>-4.3166666666666673E-2</c:v>
                </c:pt>
                <c:pt idx="315">
                  <c:v>-4.3166666666666666E-2</c:v>
                </c:pt>
                <c:pt idx="316">
                  <c:v>-4.0500000000000001E-2</c:v>
                </c:pt>
                <c:pt idx="317">
                  <c:v>-1.95E-2</c:v>
                </c:pt>
                <c:pt idx="318">
                  <c:v>-1.9E-2</c:v>
                </c:pt>
                <c:pt idx="319">
                  <c:v>-3.5500000000000004E-2</c:v>
                </c:pt>
                <c:pt idx="320">
                  <c:v>-3.5500000000000004E-2</c:v>
                </c:pt>
                <c:pt idx="321">
                  <c:v>-1.4999999999999999E-2</c:v>
                </c:pt>
                <c:pt idx="322">
                  <c:v>-4.1499999999999995E-2</c:v>
                </c:pt>
                <c:pt idx="323">
                  <c:v>-4.9000000000000002E-2</c:v>
                </c:pt>
                <c:pt idx="324">
                  <c:v>-1.6E-2</c:v>
                </c:pt>
                <c:pt idx="325">
                  <c:v>-5.3999999999999999E-2</c:v>
                </c:pt>
                <c:pt idx="326">
                  <c:v>-0.05</c:v>
                </c:pt>
                <c:pt idx="327">
                  <c:v>-2.1999999999999999E-2</c:v>
                </c:pt>
                <c:pt idx="328">
                  <c:v>-5.7000000000000002E-2</c:v>
                </c:pt>
                <c:pt idx="329">
                  <c:v>-3.6000000000000004E-2</c:v>
                </c:pt>
                <c:pt idx="330">
                  <c:v>-5.8499999999999996E-2</c:v>
                </c:pt>
                <c:pt idx="331">
                  <c:v>-6.6000000000000003E-2</c:v>
                </c:pt>
                <c:pt idx="332">
                  <c:v>5.0000000000000044E-4</c:v>
                </c:pt>
                <c:pt idx="333">
                  <c:v>-4.4499999999999998E-2</c:v>
                </c:pt>
                <c:pt idx="334">
                  <c:v>-2.4500000000000001E-2</c:v>
                </c:pt>
                <c:pt idx="335">
                  <c:v>-3.2500000000000001E-2</c:v>
                </c:pt>
                <c:pt idx="336">
                  <c:v>-2.3E-2</c:v>
                </c:pt>
                <c:pt idx="337">
                  <c:v>1.3000000000000001E-2</c:v>
                </c:pt>
                <c:pt idx="338">
                  <c:v>-8.5000000000000006E-3</c:v>
                </c:pt>
                <c:pt idx="339">
                  <c:v>-1.6500000000000001E-2</c:v>
                </c:pt>
                <c:pt idx="340">
                  <c:v>-8.9999999999999993E-3</c:v>
                </c:pt>
                <c:pt idx="341">
                  <c:v>-1.55E-2</c:v>
                </c:pt>
                <c:pt idx="342">
                  <c:v>-0.04</c:v>
                </c:pt>
                <c:pt idx="343">
                  <c:v>-5.0000000000000001E-4</c:v>
                </c:pt>
                <c:pt idx="344">
                  <c:v>6.0999999999999999E-2</c:v>
                </c:pt>
                <c:pt idx="345">
                  <c:v>-5.0000000000000044E-4</c:v>
                </c:pt>
                <c:pt idx="346">
                  <c:v>8.5000000000000006E-3</c:v>
                </c:pt>
                <c:pt idx="347">
                  <c:v>3.0000000000000009E-3</c:v>
                </c:pt>
                <c:pt idx="348">
                  <c:v>-1.7500000000000002E-2</c:v>
                </c:pt>
                <c:pt idx="349">
                  <c:v>-1.4499999999999999E-2</c:v>
                </c:pt>
                <c:pt idx="350">
                  <c:v>2.6499999999999999E-2</c:v>
                </c:pt>
                <c:pt idx="351">
                  <c:v>3.4000000000000002E-2</c:v>
                </c:pt>
                <c:pt idx="352">
                  <c:v>6.4999999999999988E-3</c:v>
                </c:pt>
                <c:pt idx="353">
                  <c:v>-6.5000000000000006E-3</c:v>
                </c:pt>
                <c:pt idx="354">
                  <c:v>-1.8499999999999999E-2</c:v>
                </c:pt>
                <c:pt idx="355">
                  <c:v>1.2E-2</c:v>
                </c:pt>
                <c:pt idx="356">
                  <c:v>-4.0000000000000001E-3</c:v>
                </c:pt>
                <c:pt idx="357">
                  <c:v>-1.6E-2</c:v>
                </c:pt>
                <c:pt idx="358">
                  <c:v>-3.7000000000000005E-2</c:v>
                </c:pt>
                <c:pt idx="359">
                  <c:v>4.4999999999999997E-3</c:v>
                </c:pt>
                <c:pt idx="360">
                  <c:v>-3.5500000000000004E-2</c:v>
                </c:pt>
                <c:pt idx="361">
                  <c:v>-3.15E-2</c:v>
                </c:pt>
                <c:pt idx="362">
                  <c:v>-3.9999999999999992E-3</c:v>
                </c:pt>
                <c:pt idx="363">
                  <c:v>-1.9999999999999996E-3</c:v>
                </c:pt>
                <c:pt idx="364">
                  <c:v>-4.0000000000000001E-3</c:v>
                </c:pt>
                <c:pt idx="365">
                  <c:v>-1.0499999999999999E-2</c:v>
                </c:pt>
                <c:pt idx="366">
                  <c:v>-4.4999999999999971E-3</c:v>
                </c:pt>
                <c:pt idx="367">
                  <c:v>-4.2999999999999997E-2</c:v>
                </c:pt>
                <c:pt idx="368">
                  <c:v>-4.5999999999999999E-2</c:v>
                </c:pt>
                <c:pt idx="369">
                  <c:v>-1.2E-2</c:v>
                </c:pt>
                <c:pt idx="370">
                  <c:v>-4.4499999999999998E-2</c:v>
                </c:pt>
                <c:pt idx="371">
                  <c:v>8.5000000000000006E-3</c:v>
                </c:pt>
                <c:pt idx="372">
                  <c:v>-3.3000000000000002E-2</c:v>
                </c:pt>
                <c:pt idx="373">
                  <c:v>-1.0999999999999999E-2</c:v>
                </c:pt>
                <c:pt idx="374">
                  <c:v>-5.4999999999999997E-3</c:v>
                </c:pt>
                <c:pt idx="375">
                  <c:v>3.7999999999999999E-2</c:v>
                </c:pt>
                <c:pt idx="376">
                  <c:v>2.35E-2</c:v>
                </c:pt>
                <c:pt idx="377">
                  <c:v>9.0000000000000011E-3</c:v>
                </c:pt>
                <c:pt idx="378">
                  <c:v>1.0999999999999999E-2</c:v>
                </c:pt>
                <c:pt idx="379">
                  <c:v>3.5500000000000004E-2</c:v>
                </c:pt>
                <c:pt idx="380">
                  <c:v>4.65E-2</c:v>
                </c:pt>
                <c:pt idx="381">
                  <c:v>1.2E-2</c:v>
                </c:pt>
                <c:pt idx="382">
                  <c:v>3.0000000000000001E-3</c:v>
                </c:pt>
                <c:pt idx="383">
                  <c:v>3.0499999999999999E-2</c:v>
                </c:pt>
                <c:pt idx="384">
                  <c:v>-3.2000000000000001E-2</c:v>
                </c:pt>
                <c:pt idx="385">
                  <c:v>-3.2000000000000001E-2</c:v>
                </c:pt>
                <c:pt idx="386">
                  <c:v>-4.9500000000000002E-2</c:v>
                </c:pt>
                <c:pt idx="387">
                  <c:v>-1.2999999999999999E-2</c:v>
                </c:pt>
                <c:pt idx="388">
                  <c:v>-2.9000000000000001E-2</c:v>
                </c:pt>
                <c:pt idx="389">
                  <c:v>1.0999999999999999E-2</c:v>
                </c:pt>
                <c:pt idx="390">
                  <c:v>-2.0499999999999997E-2</c:v>
                </c:pt>
                <c:pt idx="391">
                  <c:v>-4.5999999999999999E-2</c:v>
                </c:pt>
                <c:pt idx="392">
                  <c:v>-5.6499999999999995E-2</c:v>
                </c:pt>
                <c:pt idx="393">
                  <c:v>-2.9000000000000001E-2</c:v>
                </c:pt>
                <c:pt idx="394">
                  <c:v>-7.000000000000001E-3</c:v>
                </c:pt>
                <c:pt idx="395">
                  <c:v>-4.4499999999999998E-2</c:v>
                </c:pt>
                <c:pt idx="396">
                  <c:v>-1.0999999999999999E-2</c:v>
                </c:pt>
                <c:pt idx="397">
                  <c:v>-5.4999999999999997E-3</c:v>
                </c:pt>
                <c:pt idx="398">
                  <c:v>3.7999999999999999E-2</c:v>
                </c:pt>
                <c:pt idx="399">
                  <c:v>2.35E-2</c:v>
                </c:pt>
                <c:pt idx="400">
                  <c:v>1.0999999999999999E-2</c:v>
                </c:pt>
                <c:pt idx="401">
                  <c:v>3.5500000000000004E-2</c:v>
                </c:pt>
                <c:pt idx="402">
                  <c:v>-5.4999999999999997E-3</c:v>
                </c:pt>
                <c:pt idx="403">
                  <c:v>1.2E-2</c:v>
                </c:pt>
                <c:pt idx="404">
                  <c:v>3.0000000000000001E-3</c:v>
                </c:pt>
              </c:numCache>
            </c:numRef>
          </c:yVal>
        </c:ser>
        <c:ser>
          <c:idx val="6"/>
          <c:order val="6"/>
          <c:tx>
            <c:v>AVG O BNN</c:v>
          </c:tx>
          <c:spPr>
            <a:ln w="28575">
              <a:noFill/>
            </a:ln>
          </c:spPr>
          <c:marker>
            <c:symbol val="dot"/>
            <c:size val="3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Computing!$BB$1111:$BB$2112</c:f>
              <c:numCache>
                <c:formatCode>General</c:formatCode>
                <c:ptCount val="1002"/>
                <c:pt idx="0">
                  <c:v>2405</c:v>
                </c:pt>
                <c:pt idx="1">
                  <c:v>2406</c:v>
                </c:pt>
                <c:pt idx="2">
                  <c:v>2407</c:v>
                </c:pt>
                <c:pt idx="3">
                  <c:v>2408</c:v>
                </c:pt>
                <c:pt idx="4">
                  <c:v>2409</c:v>
                </c:pt>
                <c:pt idx="5">
                  <c:v>2410</c:v>
                </c:pt>
                <c:pt idx="6">
                  <c:v>2513</c:v>
                </c:pt>
                <c:pt idx="7">
                  <c:v>2523</c:v>
                </c:pt>
                <c:pt idx="8">
                  <c:v>2525</c:v>
                </c:pt>
                <c:pt idx="9">
                  <c:v>2525</c:v>
                </c:pt>
                <c:pt idx="10">
                  <c:v>2525</c:v>
                </c:pt>
                <c:pt idx="11">
                  <c:v>2525</c:v>
                </c:pt>
                <c:pt idx="12">
                  <c:v>2532</c:v>
                </c:pt>
                <c:pt idx="13">
                  <c:v>2549</c:v>
                </c:pt>
                <c:pt idx="14">
                  <c:v>2569</c:v>
                </c:pt>
                <c:pt idx="15">
                  <c:v>3002</c:v>
                </c:pt>
                <c:pt idx="16">
                  <c:v>3002</c:v>
                </c:pt>
                <c:pt idx="17">
                  <c:v>3002</c:v>
                </c:pt>
                <c:pt idx="18">
                  <c:v>3002</c:v>
                </c:pt>
                <c:pt idx="19">
                  <c:v>3003</c:v>
                </c:pt>
                <c:pt idx="20">
                  <c:v>3003</c:v>
                </c:pt>
                <c:pt idx="21">
                  <c:v>3003</c:v>
                </c:pt>
                <c:pt idx="22">
                  <c:v>3003</c:v>
                </c:pt>
                <c:pt idx="23">
                  <c:v>3005</c:v>
                </c:pt>
                <c:pt idx="24">
                  <c:v>3005</c:v>
                </c:pt>
                <c:pt idx="25">
                  <c:v>3005</c:v>
                </c:pt>
                <c:pt idx="26">
                  <c:v>3005</c:v>
                </c:pt>
                <c:pt idx="27">
                  <c:v>3006</c:v>
                </c:pt>
                <c:pt idx="28">
                  <c:v>3006</c:v>
                </c:pt>
                <c:pt idx="29">
                  <c:v>3006</c:v>
                </c:pt>
                <c:pt idx="30">
                  <c:v>3006</c:v>
                </c:pt>
                <c:pt idx="31">
                  <c:v>3007</c:v>
                </c:pt>
                <c:pt idx="32">
                  <c:v>3007</c:v>
                </c:pt>
                <c:pt idx="33">
                  <c:v>3007</c:v>
                </c:pt>
                <c:pt idx="34">
                  <c:v>3007</c:v>
                </c:pt>
                <c:pt idx="35">
                  <c:v>3008</c:v>
                </c:pt>
                <c:pt idx="36">
                  <c:v>3008</c:v>
                </c:pt>
                <c:pt idx="37">
                  <c:v>3008</c:v>
                </c:pt>
                <c:pt idx="38">
                  <c:v>3008</c:v>
                </c:pt>
                <c:pt idx="39">
                  <c:v>3009</c:v>
                </c:pt>
                <c:pt idx="40">
                  <c:v>3009</c:v>
                </c:pt>
                <c:pt idx="41">
                  <c:v>3009</c:v>
                </c:pt>
                <c:pt idx="42">
                  <c:v>3009</c:v>
                </c:pt>
                <c:pt idx="43">
                  <c:v>3010</c:v>
                </c:pt>
                <c:pt idx="44">
                  <c:v>3010</c:v>
                </c:pt>
                <c:pt idx="45">
                  <c:v>3010</c:v>
                </c:pt>
                <c:pt idx="46">
                  <c:v>3010</c:v>
                </c:pt>
                <c:pt idx="47">
                  <c:v>3011</c:v>
                </c:pt>
                <c:pt idx="48">
                  <c:v>3011</c:v>
                </c:pt>
                <c:pt idx="49">
                  <c:v>3011</c:v>
                </c:pt>
                <c:pt idx="50">
                  <c:v>3011</c:v>
                </c:pt>
                <c:pt idx="51">
                  <c:v>3012</c:v>
                </c:pt>
                <c:pt idx="52">
                  <c:v>3012</c:v>
                </c:pt>
                <c:pt idx="53">
                  <c:v>3012</c:v>
                </c:pt>
                <c:pt idx="54">
                  <c:v>3012</c:v>
                </c:pt>
                <c:pt idx="55">
                  <c:v>3013</c:v>
                </c:pt>
                <c:pt idx="56">
                  <c:v>3013</c:v>
                </c:pt>
                <c:pt idx="57">
                  <c:v>3013</c:v>
                </c:pt>
                <c:pt idx="58">
                  <c:v>3013</c:v>
                </c:pt>
                <c:pt idx="59">
                  <c:v>3014</c:v>
                </c:pt>
                <c:pt idx="60">
                  <c:v>3014</c:v>
                </c:pt>
                <c:pt idx="61">
                  <c:v>3014</c:v>
                </c:pt>
                <c:pt idx="62">
                  <c:v>3014</c:v>
                </c:pt>
                <c:pt idx="63">
                  <c:v>3015</c:v>
                </c:pt>
                <c:pt idx="64">
                  <c:v>3015</c:v>
                </c:pt>
                <c:pt idx="65">
                  <c:v>3015</c:v>
                </c:pt>
                <c:pt idx="66">
                  <c:v>3015</c:v>
                </c:pt>
                <c:pt idx="67">
                  <c:v>3016</c:v>
                </c:pt>
                <c:pt idx="68">
                  <c:v>3016</c:v>
                </c:pt>
                <c:pt idx="69">
                  <c:v>3016</c:v>
                </c:pt>
                <c:pt idx="70">
                  <c:v>3016</c:v>
                </c:pt>
                <c:pt idx="71">
                  <c:v>3017</c:v>
                </c:pt>
                <c:pt idx="72">
                  <c:v>3017</c:v>
                </c:pt>
                <c:pt idx="73">
                  <c:v>3017</c:v>
                </c:pt>
                <c:pt idx="74">
                  <c:v>3017</c:v>
                </c:pt>
                <c:pt idx="75">
                  <c:v>3018</c:v>
                </c:pt>
                <c:pt idx="76">
                  <c:v>3018</c:v>
                </c:pt>
                <c:pt idx="77">
                  <c:v>3018</c:v>
                </c:pt>
                <c:pt idx="78">
                  <c:v>3018</c:v>
                </c:pt>
                <c:pt idx="79">
                  <c:v>3019</c:v>
                </c:pt>
                <c:pt idx="80">
                  <c:v>3019</c:v>
                </c:pt>
                <c:pt idx="81">
                  <c:v>3019</c:v>
                </c:pt>
                <c:pt idx="82">
                  <c:v>3019</c:v>
                </c:pt>
                <c:pt idx="83">
                  <c:v>3020</c:v>
                </c:pt>
                <c:pt idx="84">
                  <c:v>3020</c:v>
                </c:pt>
                <c:pt idx="85">
                  <c:v>3020</c:v>
                </c:pt>
                <c:pt idx="86">
                  <c:v>3020</c:v>
                </c:pt>
                <c:pt idx="87">
                  <c:v>3021</c:v>
                </c:pt>
                <c:pt idx="88">
                  <c:v>3021</c:v>
                </c:pt>
                <c:pt idx="89">
                  <c:v>3021</c:v>
                </c:pt>
                <c:pt idx="90">
                  <c:v>3021</c:v>
                </c:pt>
                <c:pt idx="91">
                  <c:v>3022</c:v>
                </c:pt>
                <c:pt idx="92">
                  <c:v>3022</c:v>
                </c:pt>
                <c:pt idx="93">
                  <c:v>3022</c:v>
                </c:pt>
                <c:pt idx="94">
                  <c:v>3022</c:v>
                </c:pt>
                <c:pt idx="95">
                  <c:v>3023</c:v>
                </c:pt>
                <c:pt idx="96">
                  <c:v>3023</c:v>
                </c:pt>
                <c:pt idx="97">
                  <c:v>3023</c:v>
                </c:pt>
                <c:pt idx="98">
                  <c:v>3023</c:v>
                </c:pt>
                <c:pt idx="99">
                  <c:v>3024</c:v>
                </c:pt>
                <c:pt idx="100">
                  <c:v>3024</c:v>
                </c:pt>
                <c:pt idx="101">
                  <c:v>3024</c:v>
                </c:pt>
                <c:pt idx="102">
                  <c:v>3024</c:v>
                </c:pt>
                <c:pt idx="103">
                  <c:v>3025</c:v>
                </c:pt>
                <c:pt idx="104">
                  <c:v>3025</c:v>
                </c:pt>
                <c:pt idx="105">
                  <c:v>3025</c:v>
                </c:pt>
                <c:pt idx="106">
                  <c:v>3025</c:v>
                </c:pt>
                <c:pt idx="107">
                  <c:v>3026</c:v>
                </c:pt>
                <c:pt idx="108">
                  <c:v>3026</c:v>
                </c:pt>
                <c:pt idx="109">
                  <c:v>3026</c:v>
                </c:pt>
                <c:pt idx="110">
                  <c:v>3026</c:v>
                </c:pt>
                <c:pt idx="111">
                  <c:v>3027</c:v>
                </c:pt>
                <c:pt idx="112">
                  <c:v>3027</c:v>
                </c:pt>
                <c:pt idx="113">
                  <c:v>3027</c:v>
                </c:pt>
                <c:pt idx="114">
                  <c:v>3027</c:v>
                </c:pt>
                <c:pt idx="115">
                  <c:v>3028</c:v>
                </c:pt>
                <c:pt idx="116">
                  <c:v>3028</c:v>
                </c:pt>
                <c:pt idx="117">
                  <c:v>3028</c:v>
                </c:pt>
                <c:pt idx="118">
                  <c:v>3028</c:v>
                </c:pt>
                <c:pt idx="119">
                  <c:v>3029</c:v>
                </c:pt>
                <c:pt idx="120">
                  <c:v>3029</c:v>
                </c:pt>
                <c:pt idx="121">
                  <c:v>3029</c:v>
                </c:pt>
                <c:pt idx="122">
                  <c:v>3029</c:v>
                </c:pt>
                <c:pt idx="123">
                  <c:v>3030</c:v>
                </c:pt>
                <c:pt idx="124">
                  <c:v>3030</c:v>
                </c:pt>
                <c:pt idx="125">
                  <c:v>3030</c:v>
                </c:pt>
                <c:pt idx="126">
                  <c:v>3030</c:v>
                </c:pt>
                <c:pt idx="127">
                  <c:v>3031</c:v>
                </c:pt>
                <c:pt idx="128">
                  <c:v>3031</c:v>
                </c:pt>
                <c:pt idx="129">
                  <c:v>3031</c:v>
                </c:pt>
                <c:pt idx="130">
                  <c:v>3031</c:v>
                </c:pt>
                <c:pt idx="131">
                  <c:v>3032</c:v>
                </c:pt>
                <c:pt idx="132">
                  <c:v>3032</c:v>
                </c:pt>
                <c:pt idx="133">
                  <c:v>3032</c:v>
                </c:pt>
                <c:pt idx="134">
                  <c:v>3032</c:v>
                </c:pt>
                <c:pt idx="135">
                  <c:v>3033</c:v>
                </c:pt>
                <c:pt idx="136">
                  <c:v>3033</c:v>
                </c:pt>
                <c:pt idx="137">
                  <c:v>3033</c:v>
                </c:pt>
                <c:pt idx="138">
                  <c:v>3033</c:v>
                </c:pt>
                <c:pt idx="139">
                  <c:v>3034</c:v>
                </c:pt>
                <c:pt idx="140">
                  <c:v>3034</c:v>
                </c:pt>
                <c:pt idx="141">
                  <c:v>3034</c:v>
                </c:pt>
                <c:pt idx="142">
                  <c:v>3034</c:v>
                </c:pt>
                <c:pt idx="143">
                  <c:v>3035</c:v>
                </c:pt>
                <c:pt idx="144">
                  <c:v>3035</c:v>
                </c:pt>
                <c:pt idx="145">
                  <c:v>3035</c:v>
                </c:pt>
                <c:pt idx="146">
                  <c:v>3035</c:v>
                </c:pt>
                <c:pt idx="147">
                  <c:v>3036</c:v>
                </c:pt>
                <c:pt idx="148">
                  <c:v>3036</c:v>
                </c:pt>
                <c:pt idx="149">
                  <c:v>3036</c:v>
                </c:pt>
                <c:pt idx="150">
                  <c:v>3036</c:v>
                </c:pt>
                <c:pt idx="151">
                  <c:v>3037</c:v>
                </c:pt>
                <c:pt idx="152">
                  <c:v>3037</c:v>
                </c:pt>
                <c:pt idx="153">
                  <c:v>3037</c:v>
                </c:pt>
                <c:pt idx="154">
                  <c:v>3037</c:v>
                </c:pt>
                <c:pt idx="155">
                  <c:v>3038</c:v>
                </c:pt>
                <c:pt idx="156">
                  <c:v>3038</c:v>
                </c:pt>
                <c:pt idx="157">
                  <c:v>3038</c:v>
                </c:pt>
                <c:pt idx="158">
                  <c:v>3038</c:v>
                </c:pt>
                <c:pt idx="159">
                  <c:v>3039</c:v>
                </c:pt>
                <c:pt idx="160">
                  <c:v>3039</c:v>
                </c:pt>
                <c:pt idx="161">
                  <c:v>3039</c:v>
                </c:pt>
                <c:pt idx="162">
                  <c:v>3039</c:v>
                </c:pt>
                <c:pt idx="163">
                  <c:v>3040</c:v>
                </c:pt>
                <c:pt idx="164">
                  <c:v>3040</c:v>
                </c:pt>
                <c:pt idx="165">
                  <c:v>3040</c:v>
                </c:pt>
                <c:pt idx="166">
                  <c:v>3040</c:v>
                </c:pt>
                <c:pt idx="167">
                  <c:v>3041</c:v>
                </c:pt>
                <c:pt idx="168">
                  <c:v>3041</c:v>
                </c:pt>
                <c:pt idx="169">
                  <c:v>3041</c:v>
                </c:pt>
                <c:pt idx="170">
                  <c:v>3041</c:v>
                </c:pt>
                <c:pt idx="171">
                  <c:v>3042</c:v>
                </c:pt>
                <c:pt idx="172">
                  <c:v>3042</c:v>
                </c:pt>
                <c:pt idx="173">
                  <c:v>3042</c:v>
                </c:pt>
                <c:pt idx="174">
                  <c:v>3042</c:v>
                </c:pt>
                <c:pt idx="175">
                  <c:v>3043</c:v>
                </c:pt>
                <c:pt idx="176">
                  <c:v>3043</c:v>
                </c:pt>
                <c:pt idx="177">
                  <c:v>3043</c:v>
                </c:pt>
                <c:pt idx="178">
                  <c:v>3043</c:v>
                </c:pt>
                <c:pt idx="179">
                  <c:v>3044</c:v>
                </c:pt>
                <c:pt idx="180">
                  <c:v>3044</c:v>
                </c:pt>
                <c:pt idx="181">
                  <c:v>3044</c:v>
                </c:pt>
                <c:pt idx="182">
                  <c:v>3044</c:v>
                </c:pt>
                <c:pt idx="183">
                  <c:v>3045</c:v>
                </c:pt>
                <c:pt idx="184">
                  <c:v>3045</c:v>
                </c:pt>
                <c:pt idx="185">
                  <c:v>3045</c:v>
                </c:pt>
                <c:pt idx="186">
                  <c:v>3045</c:v>
                </c:pt>
                <c:pt idx="187">
                  <c:v>3046</c:v>
                </c:pt>
                <c:pt idx="188">
                  <c:v>3046</c:v>
                </c:pt>
                <c:pt idx="189">
                  <c:v>3046</c:v>
                </c:pt>
                <c:pt idx="190">
                  <c:v>3046</c:v>
                </c:pt>
                <c:pt idx="191">
                  <c:v>3047</c:v>
                </c:pt>
                <c:pt idx="192">
                  <c:v>3047</c:v>
                </c:pt>
                <c:pt idx="193">
                  <c:v>3047</c:v>
                </c:pt>
                <c:pt idx="194">
                  <c:v>3047</c:v>
                </c:pt>
                <c:pt idx="195">
                  <c:v>3048</c:v>
                </c:pt>
                <c:pt idx="196">
                  <c:v>3048</c:v>
                </c:pt>
                <c:pt idx="197">
                  <c:v>3048</c:v>
                </c:pt>
                <c:pt idx="198">
                  <c:v>3048</c:v>
                </c:pt>
                <c:pt idx="199">
                  <c:v>3049</c:v>
                </c:pt>
                <c:pt idx="200">
                  <c:v>3049</c:v>
                </c:pt>
                <c:pt idx="201">
                  <c:v>3049</c:v>
                </c:pt>
                <c:pt idx="202">
                  <c:v>3049</c:v>
                </c:pt>
                <c:pt idx="203">
                  <c:v>3050</c:v>
                </c:pt>
                <c:pt idx="204">
                  <c:v>3050</c:v>
                </c:pt>
                <c:pt idx="205">
                  <c:v>3050</c:v>
                </c:pt>
                <c:pt idx="206">
                  <c:v>3050</c:v>
                </c:pt>
                <c:pt idx="207">
                  <c:v>3051</c:v>
                </c:pt>
                <c:pt idx="208">
                  <c:v>3051</c:v>
                </c:pt>
                <c:pt idx="209">
                  <c:v>3051</c:v>
                </c:pt>
                <c:pt idx="210">
                  <c:v>3051</c:v>
                </c:pt>
                <c:pt idx="211">
                  <c:v>3052</c:v>
                </c:pt>
                <c:pt idx="212">
                  <c:v>3052</c:v>
                </c:pt>
                <c:pt idx="213">
                  <c:v>3052</c:v>
                </c:pt>
                <c:pt idx="214">
                  <c:v>3052</c:v>
                </c:pt>
                <c:pt idx="215">
                  <c:v>3053</c:v>
                </c:pt>
                <c:pt idx="216">
                  <c:v>3053</c:v>
                </c:pt>
                <c:pt idx="217">
                  <c:v>3053</c:v>
                </c:pt>
                <c:pt idx="218">
                  <c:v>3053</c:v>
                </c:pt>
                <c:pt idx="219">
                  <c:v>3054</c:v>
                </c:pt>
                <c:pt idx="220">
                  <c:v>3054</c:v>
                </c:pt>
                <c:pt idx="221">
                  <c:v>3054</c:v>
                </c:pt>
                <c:pt idx="222">
                  <c:v>3054</c:v>
                </c:pt>
                <c:pt idx="223">
                  <c:v>3055</c:v>
                </c:pt>
                <c:pt idx="224">
                  <c:v>3055</c:v>
                </c:pt>
                <c:pt idx="225">
                  <c:v>3055</c:v>
                </c:pt>
                <c:pt idx="226">
                  <c:v>3055</c:v>
                </c:pt>
                <c:pt idx="227">
                  <c:v>3056</c:v>
                </c:pt>
                <c:pt idx="228">
                  <c:v>3056</c:v>
                </c:pt>
                <c:pt idx="229">
                  <c:v>3056</c:v>
                </c:pt>
                <c:pt idx="230">
                  <c:v>3056</c:v>
                </c:pt>
                <c:pt idx="231">
                  <c:v>3057</c:v>
                </c:pt>
                <c:pt idx="232">
                  <c:v>3057</c:v>
                </c:pt>
                <c:pt idx="233">
                  <c:v>3057</c:v>
                </c:pt>
                <c:pt idx="234">
                  <c:v>3057</c:v>
                </c:pt>
                <c:pt idx="235">
                  <c:v>3058</c:v>
                </c:pt>
                <c:pt idx="236">
                  <c:v>3058</c:v>
                </c:pt>
                <c:pt idx="237">
                  <c:v>3058</c:v>
                </c:pt>
                <c:pt idx="238">
                  <c:v>3058</c:v>
                </c:pt>
                <c:pt idx="239">
                  <c:v>3059</c:v>
                </c:pt>
                <c:pt idx="240">
                  <c:v>3059</c:v>
                </c:pt>
                <c:pt idx="241">
                  <c:v>3059</c:v>
                </c:pt>
                <c:pt idx="242">
                  <c:v>3059</c:v>
                </c:pt>
                <c:pt idx="243">
                  <c:v>3060</c:v>
                </c:pt>
                <c:pt idx="244">
                  <c:v>3060</c:v>
                </c:pt>
                <c:pt idx="245">
                  <c:v>3060</c:v>
                </c:pt>
                <c:pt idx="246">
                  <c:v>3060</c:v>
                </c:pt>
                <c:pt idx="247">
                  <c:v>3061</c:v>
                </c:pt>
                <c:pt idx="248">
                  <c:v>3061</c:v>
                </c:pt>
                <c:pt idx="249">
                  <c:v>3061</c:v>
                </c:pt>
                <c:pt idx="250">
                  <c:v>3061</c:v>
                </c:pt>
                <c:pt idx="251">
                  <c:v>3062</c:v>
                </c:pt>
                <c:pt idx="252">
                  <c:v>3062</c:v>
                </c:pt>
                <c:pt idx="253">
                  <c:v>3062</c:v>
                </c:pt>
                <c:pt idx="254">
                  <c:v>3062</c:v>
                </c:pt>
                <c:pt idx="255">
                  <c:v>3063</c:v>
                </c:pt>
                <c:pt idx="256">
                  <c:v>3063</c:v>
                </c:pt>
                <c:pt idx="257">
                  <c:v>3063</c:v>
                </c:pt>
                <c:pt idx="258">
                  <c:v>3063</c:v>
                </c:pt>
                <c:pt idx="259">
                  <c:v>3064</c:v>
                </c:pt>
                <c:pt idx="260">
                  <c:v>3064</c:v>
                </c:pt>
                <c:pt idx="261">
                  <c:v>3064</c:v>
                </c:pt>
                <c:pt idx="262">
                  <c:v>3064</c:v>
                </c:pt>
                <c:pt idx="263">
                  <c:v>3065</c:v>
                </c:pt>
                <c:pt idx="264">
                  <c:v>3065</c:v>
                </c:pt>
                <c:pt idx="265">
                  <c:v>3065</c:v>
                </c:pt>
                <c:pt idx="266">
                  <c:v>3065</c:v>
                </c:pt>
                <c:pt idx="267">
                  <c:v>3066</c:v>
                </c:pt>
                <c:pt idx="268">
                  <c:v>3066</c:v>
                </c:pt>
                <c:pt idx="269">
                  <c:v>3066</c:v>
                </c:pt>
                <c:pt idx="270">
                  <c:v>3066</c:v>
                </c:pt>
                <c:pt idx="271">
                  <c:v>3067</c:v>
                </c:pt>
                <c:pt idx="272">
                  <c:v>3067</c:v>
                </c:pt>
                <c:pt idx="273">
                  <c:v>3067</c:v>
                </c:pt>
                <c:pt idx="274">
                  <c:v>3067</c:v>
                </c:pt>
                <c:pt idx="275">
                  <c:v>3068</c:v>
                </c:pt>
                <c:pt idx="276">
                  <c:v>3068</c:v>
                </c:pt>
                <c:pt idx="277">
                  <c:v>3068</c:v>
                </c:pt>
                <c:pt idx="278">
                  <c:v>3068</c:v>
                </c:pt>
                <c:pt idx="279">
                  <c:v>3069</c:v>
                </c:pt>
                <c:pt idx="280">
                  <c:v>3069</c:v>
                </c:pt>
                <c:pt idx="281">
                  <c:v>3069</c:v>
                </c:pt>
                <c:pt idx="282">
                  <c:v>3069</c:v>
                </c:pt>
                <c:pt idx="283">
                  <c:v>3070</c:v>
                </c:pt>
                <c:pt idx="284">
                  <c:v>3070</c:v>
                </c:pt>
                <c:pt idx="285">
                  <c:v>3070</c:v>
                </c:pt>
                <c:pt idx="286">
                  <c:v>3070</c:v>
                </c:pt>
                <c:pt idx="287">
                  <c:v>3071</c:v>
                </c:pt>
                <c:pt idx="288">
                  <c:v>3071</c:v>
                </c:pt>
                <c:pt idx="289">
                  <c:v>3071</c:v>
                </c:pt>
                <c:pt idx="290">
                  <c:v>3071</c:v>
                </c:pt>
                <c:pt idx="291">
                  <c:v>3072</c:v>
                </c:pt>
                <c:pt idx="292">
                  <c:v>3072</c:v>
                </c:pt>
                <c:pt idx="293">
                  <c:v>3072</c:v>
                </c:pt>
                <c:pt idx="294">
                  <c:v>3072</c:v>
                </c:pt>
                <c:pt idx="295">
                  <c:v>3073</c:v>
                </c:pt>
                <c:pt idx="296">
                  <c:v>3073</c:v>
                </c:pt>
                <c:pt idx="297">
                  <c:v>3073</c:v>
                </c:pt>
                <c:pt idx="298">
                  <c:v>3073</c:v>
                </c:pt>
                <c:pt idx="299">
                  <c:v>3074</c:v>
                </c:pt>
                <c:pt idx="300">
                  <c:v>3074</c:v>
                </c:pt>
                <c:pt idx="301">
                  <c:v>3074</c:v>
                </c:pt>
                <c:pt idx="302">
                  <c:v>3074</c:v>
                </c:pt>
                <c:pt idx="303">
                  <c:v>3075</c:v>
                </c:pt>
                <c:pt idx="304">
                  <c:v>3075</c:v>
                </c:pt>
                <c:pt idx="305">
                  <c:v>3075</c:v>
                </c:pt>
                <c:pt idx="306">
                  <c:v>3075</c:v>
                </c:pt>
                <c:pt idx="307">
                  <c:v>3076</c:v>
                </c:pt>
                <c:pt idx="308">
                  <c:v>3076</c:v>
                </c:pt>
                <c:pt idx="309">
                  <c:v>3076</c:v>
                </c:pt>
                <c:pt idx="310">
                  <c:v>3076</c:v>
                </c:pt>
                <c:pt idx="311">
                  <c:v>3077</c:v>
                </c:pt>
                <c:pt idx="312">
                  <c:v>3077</c:v>
                </c:pt>
                <c:pt idx="313">
                  <c:v>3077</c:v>
                </c:pt>
                <c:pt idx="314">
                  <c:v>3077</c:v>
                </c:pt>
                <c:pt idx="315">
                  <c:v>3078</c:v>
                </c:pt>
                <c:pt idx="316">
                  <c:v>3078</c:v>
                </c:pt>
                <c:pt idx="317">
                  <c:v>3078</c:v>
                </c:pt>
                <c:pt idx="318">
                  <c:v>3078</c:v>
                </c:pt>
                <c:pt idx="319">
                  <c:v>3079</c:v>
                </c:pt>
                <c:pt idx="320">
                  <c:v>3079</c:v>
                </c:pt>
                <c:pt idx="321">
                  <c:v>3079</c:v>
                </c:pt>
                <c:pt idx="322">
                  <c:v>3079</c:v>
                </c:pt>
                <c:pt idx="323">
                  <c:v>3080</c:v>
                </c:pt>
                <c:pt idx="324">
                  <c:v>3080</c:v>
                </c:pt>
                <c:pt idx="325">
                  <c:v>3080</c:v>
                </c:pt>
                <c:pt idx="326">
                  <c:v>3080</c:v>
                </c:pt>
                <c:pt idx="327">
                  <c:v>3081</c:v>
                </c:pt>
                <c:pt idx="328">
                  <c:v>3081</c:v>
                </c:pt>
                <c:pt idx="329">
                  <c:v>3081</c:v>
                </c:pt>
                <c:pt idx="330">
                  <c:v>3081</c:v>
                </c:pt>
                <c:pt idx="331">
                  <c:v>3082</c:v>
                </c:pt>
                <c:pt idx="332">
                  <c:v>3082</c:v>
                </c:pt>
                <c:pt idx="333">
                  <c:v>3082</c:v>
                </c:pt>
                <c:pt idx="334">
                  <c:v>3082</c:v>
                </c:pt>
                <c:pt idx="335">
                  <c:v>3083</c:v>
                </c:pt>
                <c:pt idx="336">
                  <c:v>3083</c:v>
                </c:pt>
                <c:pt idx="337">
                  <c:v>3083</c:v>
                </c:pt>
                <c:pt idx="338">
                  <c:v>3083</c:v>
                </c:pt>
                <c:pt idx="339">
                  <c:v>3084</c:v>
                </c:pt>
                <c:pt idx="340">
                  <c:v>3084</c:v>
                </c:pt>
                <c:pt idx="341">
                  <c:v>3084</c:v>
                </c:pt>
                <c:pt idx="342">
                  <c:v>3084</c:v>
                </c:pt>
                <c:pt idx="343">
                  <c:v>3085</c:v>
                </c:pt>
                <c:pt idx="344">
                  <c:v>3085</c:v>
                </c:pt>
                <c:pt idx="345">
                  <c:v>3085</c:v>
                </c:pt>
                <c:pt idx="346">
                  <c:v>3085</c:v>
                </c:pt>
                <c:pt idx="347">
                  <c:v>3086</c:v>
                </c:pt>
                <c:pt idx="348">
                  <c:v>3086</c:v>
                </c:pt>
                <c:pt idx="349">
                  <c:v>3086</c:v>
                </c:pt>
                <c:pt idx="350">
                  <c:v>3086</c:v>
                </c:pt>
                <c:pt idx="351">
                  <c:v>3087</c:v>
                </c:pt>
                <c:pt idx="352">
                  <c:v>3087</c:v>
                </c:pt>
                <c:pt idx="353">
                  <c:v>3087</c:v>
                </c:pt>
                <c:pt idx="354">
                  <c:v>3087</c:v>
                </c:pt>
                <c:pt idx="355">
                  <c:v>3088</c:v>
                </c:pt>
                <c:pt idx="356">
                  <c:v>3088</c:v>
                </c:pt>
                <c:pt idx="357">
                  <c:v>3088</c:v>
                </c:pt>
                <c:pt idx="358">
                  <c:v>3088</c:v>
                </c:pt>
                <c:pt idx="359">
                  <c:v>3089</c:v>
                </c:pt>
                <c:pt idx="360">
                  <c:v>3089</c:v>
                </c:pt>
                <c:pt idx="361">
                  <c:v>3089</c:v>
                </c:pt>
                <c:pt idx="362">
                  <c:v>3089</c:v>
                </c:pt>
                <c:pt idx="363">
                  <c:v>3090</c:v>
                </c:pt>
                <c:pt idx="364">
                  <c:v>3090</c:v>
                </c:pt>
                <c:pt idx="365">
                  <c:v>3090</c:v>
                </c:pt>
                <c:pt idx="366">
                  <c:v>3090</c:v>
                </c:pt>
                <c:pt idx="367">
                  <c:v>3091</c:v>
                </c:pt>
                <c:pt idx="368">
                  <c:v>3091</c:v>
                </c:pt>
                <c:pt idx="369">
                  <c:v>3091</c:v>
                </c:pt>
                <c:pt idx="370">
                  <c:v>3091</c:v>
                </c:pt>
                <c:pt idx="371">
                  <c:v>3092</c:v>
                </c:pt>
                <c:pt idx="372">
                  <c:v>3092</c:v>
                </c:pt>
                <c:pt idx="373">
                  <c:v>3092</c:v>
                </c:pt>
                <c:pt idx="374">
                  <c:v>3092</c:v>
                </c:pt>
                <c:pt idx="375">
                  <c:v>3093</c:v>
                </c:pt>
                <c:pt idx="376">
                  <c:v>3093</c:v>
                </c:pt>
                <c:pt idx="377">
                  <c:v>3093</c:v>
                </c:pt>
                <c:pt idx="378">
                  <c:v>3093</c:v>
                </c:pt>
                <c:pt idx="379">
                  <c:v>3094</c:v>
                </c:pt>
                <c:pt idx="380">
                  <c:v>3094</c:v>
                </c:pt>
                <c:pt idx="381">
                  <c:v>3094</c:v>
                </c:pt>
                <c:pt idx="382">
                  <c:v>3094</c:v>
                </c:pt>
                <c:pt idx="383">
                  <c:v>3095</c:v>
                </c:pt>
                <c:pt idx="384">
                  <c:v>3095</c:v>
                </c:pt>
                <c:pt idx="385">
                  <c:v>3095</c:v>
                </c:pt>
                <c:pt idx="386">
                  <c:v>3095</c:v>
                </c:pt>
                <c:pt idx="387">
                  <c:v>3096</c:v>
                </c:pt>
                <c:pt idx="388">
                  <c:v>3096</c:v>
                </c:pt>
                <c:pt idx="389">
                  <c:v>3096</c:v>
                </c:pt>
                <c:pt idx="390">
                  <c:v>3096</c:v>
                </c:pt>
                <c:pt idx="391">
                  <c:v>3097</c:v>
                </c:pt>
                <c:pt idx="392">
                  <c:v>3097</c:v>
                </c:pt>
                <c:pt idx="393">
                  <c:v>3097</c:v>
                </c:pt>
                <c:pt idx="394">
                  <c:v>3097</c:v>
                </c:pt>
                <c:pt idx="395">
                  <c:v>3098</c:v>
                </c:pt>
                <c:pt idx="396">
                  <c:v>3098</c:v>
                </c:pt>
                <c:pt idx="397">
                  <c:v>3098</c:v>
                </c:pt>
                <c:pt idx="398">
                  <c:v>3098</c:v>
                </c:pt>
                <c:pt idx="399">
                  <c:v>3099</c:v>
                </c:pt>
                <c:pt idx="400">
                  <c:v>3099</c:v>
                </c:pt>
                <c:pt idx="401">
                  <c:v>3099</c:v>
                </c:pt>
                <c:pt idx="402">
                  <c:v>3099</c:v>
                </c:pt>
                <c:pt idx="403">
                  <c:v>3100</c:v>
                </c:pt>
                <c:pt idx="404">
                  <c:v>3100</c:v>
                </c:pt>
                <c:pt idx="405">
                  <c:v>3101</c:v>
                </c:pt>
                <c:pt idx="406">
                  <c:v>3101</c:v>
                </c:pt>
                <c:pt idx="407">
                  <c:v>3102</c:v>
                </c:pt>
                <c:pt idx="408">
                  <c:v>3102</c:v>
                </c:pt>
                <c:pt idx="409">
                  <c:v>3103</c:v>
                </c:pt>
                <c:pt idx="410">
                  <c:v>3103</c:v>
                </c:pt>
                <c:pt idx="411">
                  <c:v>3104</c:v>
                </c:pt>
                <c:pt idx="412">
                  <c:v>3104</c:v>
                </c:pt>
                <c:pt idx="413">
                  <c:v>3105</c:v>
                </c:pt>
                <c:pt idx="414">
                  <c:v>3105</c:v>
                </c:pt>
                <c:pt idx="415">
                  <c:v>3106</c:v>
                </c:pt>
                <c:pt idx="416">
                  <c:v>3106</c:v>
                </c:pt>
                <c:pt idx="417">
                  <c:v>3107</c:v>
                </c:pt>
                <c:pt idx="418">
                  <c:v>3107</c:v>
                </c:pt>
                <c:pt idx="419">
                  <c:v>3108</c:v>
                </c:pt>
                <c:pt idx="420">
                  <c:v>3108</c:v>
                </c:pt>
                <c:pt idx="421">
                  <c:v>3109</c:v>
                </c:pt>
                <c:pt idx="422">
                  <c:v>3109</c:v>
                </c:pt>
                <c:pt idx="423">
                  <c:v>3110</c:v>
                </c:pt>
                <c:pt idx="424">
                  <c:v>3110</c:v>
                </c:pt>
                <c:pt idx="425">
                  <c:v>3111</c:v>
                </c:pt>
                <c:pt idx="426">
                  <c:v>3111</c:v>
                </c:pt>
                <c:pt idx="427">
                  <c:v>3112</c:v>
                </c:pt>
                <c:pt idx="428">
                  <c:v>3112</c:v>
                </c:pt>
                <c:pt idx="429">
                  <c:v>3113</c:v>
                </c:pt>
                <c:pt idx="430">
                  <c:v>3113</c:v>
                </c:pt>
                <c:pt idx="431">
                  <c:v>3114</c:v>
                </c:pt>
                <c:pt idx="432">
                  <c:v>3114</c:v>
                </c:pt>
                <c:pt idx="433">
                  <c:v>3115</c:v>
                </c:pt>
                <c:pt idx="434">
                  <c:v>3115</c:v>
                </c:pt>
                <c:pt idx="435">
                  <c:v>3116</c:v>
                </c:pt>
                <c:pt idx="436">
                  <c:v>3116</c:v>
                </c:pt>
                <c:pt idx="437">
                  <c:v>3117</c:v>
                </c:pt>
                <c:pt idx="438">
                  <c:v>3117</c:v>
                </c:pt>
                <c:pt idx="439">
                  <c:v>3118</c:v>
                </c:pt>
                <c:pt idx="440">
                  <c:v>3118</c:v>
                </c:pt>
                <c:pt idx="441">
                  <c:v>3119</c:v>
                </c:pt>
                <c:pt idx="442">
                  <c:v>3119</c:v>
                </c:pt>
                <c:pt idx="443">
                  <c:v>3120</c:v>
                </c:pt>
                <c:pt idx="444">
                  <c:v>3120</c:v>
                </c:pt>
                <c:pt idx="445">
                  <c:v>3121</c:v>
                </c:pt>
                <c:pt idx="446">
                  <c:v>3121</c:v>
                </c:pt>
                <c:pt idx="447">
                  <c:v>3122</c:v>
                </c:pt>
                <c:pt idx="448">
                  <c:v>3122</c:v>
                </c:pt>
                <c:pt idx="449">
                  <c:v>3123</c:v>
                </c:pt>
                <c:pt idx="450">
                  <c:v>3123</c:v>
                </c:pt>
                <c:pt idx="451">
                  <c:v>3124</c:v>
                </c:pt>
                <c:pt idx="452">
                  <c:v>3124</c:v>
                </c:pt>
                <c:pt idx="453">
                  <c:v>3125</c:v>
                </c:pt>
                <c:pt idx="454">
                  <c:v>3125</c:v>
                </c:pt>
                <c:pt idx="455">
                  <c:v>3126</c:v>
                </c:pt>
                <c:pt idx="456">
                  <c:v>3126</c:v>
                </c:pt>
                <c:pt idx="457">
                  <c:v>3127</c:v>
                </c:pt>
                <c:pt idx="458">
                  <c:v>3127</c:v>
                </c:pt>
                <c:pt idx="459">
                  <c:v>3128</c:v>
                </c:pt>
                <c:pt idx="460">
                  <c:v>3128</c:v>
                </c:pt>
                <c:pt idx="461">
                  <c:v>3129</c:v>
                </c:pt>
                <c:pt idx="462">
                  <c:v>3129</c:v>
                </c:pt>
                <c:pt idx="463">
                  <c:v>3130</c:v>
                </c:pt>
                <c:pt idx="464">
                  <c:v>3130</c:v>
                </c:pt>
                <c:pt idx="465">
                  <c:v>3131</c:v>
                </c:pt>
                <c:pt idx="466">
                  <c:v>3131</c:v>
                </c:pt>
                <c:pt idx="467">
                  <c:v>3132</c:v>
                </c:pt>
                <c:pt idx="468">
                  <c:v>3132</c:v>
                </c:pt>
                <c:pt idx="469">
                  <c:v>3133</c:v>
                </c:pt>
                <c:pt idx="470">
                  <c:v>3133</c:v>
                </c:pt>
                <c:pt idx="471">
                  <c:v>3134</c:v>
                </c:pt>
                <c:pt idx="472">
                  <c:v>3134</c:v>
                </c:pt>
                <c:pt idx="473">
                  <c:v>3135</c:v>
                </c:pt>
                <c:pt idx="474">
                  <c:v>3135</c:v>
                </c:pt>
                <c:pt idx="475">
                  <c:v>3137</c:v>
                </c:pt>
                <c:pt idx="476">
                  <c:v>3137</c:v>
                </c:pt>
                <c:pt idx="477">
                  <c:v>3138</c:v>
                </c:pt>
                <c:pt idx="478">
                  <c:v>3138</c:v>
                </c:pt>
                <c:pt idx="479">
                  <c:v>3139</c:v>
                </c:pt>
                <c:pt idx="480">
                  <c:v>3139</c:v>
                </c:pt>
                <c:pt idx="481">
                  <c:v>3140</c:v>
                </c:pt>
                <c:pt idx="482">
                  <c:v>3140</c:v>
                </c:pt>
                <c:pt idx="483">
                  <c:v>3141</c:v>
                </c:pt>
                <c:pt idx="484">
                  <c:v>3141</c:v>
                </c:pt>
                <c:pt idx="485">
                  <c:v>3142</c:v>
                </c:pt>
                <c:pt idx="486">
                  <c:v>3142</c:v>
                </c:pt>
                <c:pt idx="487">
                  <c:v>3144</c:v>
                </c:pt>
                <c:pt idx="488">
                  <c:v>3144</c:v>
                </c:pt>
                <c:pt idx="489">
                  <c:v>3145</c:v>
                </c:pt>
                <c:pt idx="490">
                  <c:v>3145</c:v>
                </c:pt>
                <c:pt idx="491">
                  <c:v>3146</c:v>
                </c:pt>
                <c:pt idx="492">
                  <c:v>3146</c:v>
                </c:pt>
                <c:pt idx="493">
                  <c:v>3147</c:v>
                </c:pt>
                <c:pt idx="494">
                  <c:v>3147</c:v>
                </c:pt>
                <c:pt idx="495">
                  <c:v>3148</c:v>
                </c:pt>
                <c:pt idx="496">
                  <c:v>3148</c:v>
                </c:pt>
                <c:pt idx="497">
                  <c:v>3149</c:v>
                </c:pt>
                <c:pt idx="498">
                  <c:v>3149</c:v>
                </c:pt>
                <c:pt idx="499">
                  <c:v>3150</c:v>
                </c:pt>
                <c:pt idx="500">
                  <c:v>3150</c:v>
                </c:pt>
                <c:pt idx="501">
                  <c:v>3151</c:v>
                </c:pt>
                <c:pt idx="502">
                  <c:v>3151</c:v>
                </c:pt>
                <c:pt idx="503">
                  <c:v>3152</c:v>
                </c:pt>
                <c:pt idx="504">
                  <c:v>3152</c:v>
                </c:pt>
                <c:pt idx="505">
                  <c:v>3154</c:v>
                </c:pt>
                <c:pt idx="506">
                  <c:v>3154</c:v>
                </c:pt>
                <c:pt idx="507">
                  <c:v>3155</c:v>
                </c:pt>
                <c:pt idx="508">
                  <c:v>3155</c:v>
                </c:pt>
                <c:pt idx="509">
                  <c:v>3156</c:v>
                </c:pt>
                <c:pt idx="510">
                  <c:v>3156</c:v>
                </c:pt>
                <c:pt idx="511">
                  <c:v>3157</c:v>
                </c:pt>
                <c:pt idx="512">
                  <c:v>3157</c:v>
                </c:pt>
                <c:pt idx="513">
                  <c:v>3158</c:v>
                </c:pt>
                <c:pt idx="514">
                  <c:v>3158</c:v>
                </c:pt>
                <c:pt idx="515">
                  <c:v>3159</c:v>
                </c:pt>
                <c:pt idx="516">
                  <c:v>3159</c:v>
                </c:pt>
                <c:pt idx="517">
                  <c:v>3160</c:v>
                </c:pt>
                <c:pt idx="518">
                  <c:v>3160</c:v>
                </c:pt>
                <c:pt idx="519">
                  <c:v>3161</c:v>
                </c:pt>
                <c:pt idx="520">
                  <c:v>3161</c:v>
                </c:pt>
                <c:pt idx="521">
                  <c:v>3162</c:v>
                </c:pt>
                <c:pt idx="522">
                  <c:v>3162</c:v>
                </c:pt>
                <c:pt idx="523">
                  <c:v>3163</c:v>
                </c:pt>
                <c:pt idx="524">
                  <c:v>3163</c:v>
                </c:pt>
                <c:pt idx="525">
                  <c:v>3164</c:v>
                </c:pt>
                <c:pt idx="526">
                  <c:v>3164</c:v>
                </c:pt>
                <c:pt idx="527">
                  <c:v>3165</c:v>
                </c:pt>
                <c:pt idx="528">
                  <c:v>3165</c:v>
                </c:pt>
                <c:pt idx="529">
                  <c:v>3166</c:v>
                </c:pt>
                <c:pt idx="530">
                  <c:v>3166</c:v>
                </c:pt>
                <c:pt idx="531">
                  <c:v>3167</c:v>
                </c:pt>
                <c:pt idx="532">
                  <c:v>3167</c:v>
                </c:pt>
                <c:pt idx="533">
                  <c:v>3168</c:v>
                </c:pt>
                <c:pt idx="534">
                  <c:v>3168</c:v>
                </c:pt>
                <c:pt idx="535">
                  <c:v>3169</c:v>
                </c:pt>
                <c:pt idx="536">
                  <c:v>3169</c:v>
                </c:pt>
                <c:pt idx="537">
                  <c:v>3170</c:v>
                </c:pt>
                <c:pt idx="538">
                  <c:v>3170</c:v>
                </c:pt>
                <c:pt idx="539">
                  <c:v>3171</c:v>
                </c:pt>
                <c:pt idx="540">
                  <c:v>3171</c:v>
                </c:pt>
                <c:pt idx="541">
                  <c:v>3172</c:v>
                </c:pt>
                <c:pt idx="542">
                  <c:v>3172</c:v>
                </c:pt>
                <c:pt idx="543">
                  <c:v>3173</c:v>
                </c:pt>
                <c:pt idx="544">
                  <c:v>3173</c:v>
                </c:pt>
                <c:pt idx="545">
                  <c:v>3174</c:v>
                </c:pt>
                <c:pt idx="546">
                  <c:v>3174</c:v>
                </c:pt>
                <c:pt idx="547">
                  <c:v>3175</c:v>
                </c:pt>
                <c:pt idx="548">
                  <c:v>3175</c:v>
                </c:pt>
                <c:pt idx="549">
                  <c:v>3176</c:v>
                </c:pt>
                <c:pt idx="550">
                  <c:v>3176</c:v>
                </c:pt>
                <c:pt idx="551">
                  <c:v>3177</c:v>
                </c:pt>
                <c:pt idx="552">
                  <c:v>3177</c:v>
                </c:pt>
                <c:pt idx="553">
                  <c:v>3178</c:v>
                </c:pt>
                <c:pt idx="554">
                  <c:v>3178</c:v>
                </c:pt>
                <c:pt idx="555">
                  <c:v>3179</c:v>
                </c:pt>
                <c:pt idx="556">
                  <c:v>3179</c:v>
                </c:pt>
                <c:pt idx="557">
                  <c:v>3180</c:v>
                </c:pt>
                <c:pt idx="558">
                  <c:v>3180</c:v>
                </c:pt>
                <c:pt idx="559">
                  <c:v>3181</c:v>
                </c:pt>
                <c:pt idx="560">
                  <c:v>3181</c:v>
                </c:pt>
                <c:pt idx="561">
                  <c:v>3182</c:v>
                </c:pt>
                <c:pt idx="562">
                  <c:v>3182</c:v>
                </c:pt>
                <c:pt idx="563">
                  <c:v>3183</c:v>
                </c:pt>
                <c:pt idx="564">
                  <c:v>3183</c:v>
                </c:pt>
                <c:pt idx="565">
                  <c:v>3184</c:v>
                </c:pt>
                <c:pt idx="566">
                  <c:v>3184</c:v>
                </c:pt>
                <c:pt idx="567">
                  <c:v>3185</c:v>
                </c:pt>
                <c:pt idx="568">
                  <c:v>3185</c:v>
                </c:pt>
                <c:pt idx="569">
                  <c:v>3186</c:v>
                </c:pt>
                <c:pt idx="570">
                  <c:v>3186</c:v>
                </c:pt>
                <c:pt idx="571">
                  <c:v>3187</c:v>
                </c:pt>
                <c:pt idx="572">
                  <c:v>3187</c:v>
                </c:pt>
                <c:pt idx="573">
                  <c:v>3188</c:v>
                </c:pt>
                <c:pt idx="574">
                  <c:v>3188</c:v>
                </c:pt>
                <c:pt idx="575">
                  <c:v>3189</c:v>
                </c:pt>
                <c:pt idx="576">
                  <c:v>3189</c:v>
                </c:pt>
                <c:pt idx="577">
                  <c:v>3190</c:v>
                </c:pt>
                <c:pt idx="578">
                  <c:v>3190</c:v>
                </c:pt>
                <c:pt idx="579">
                  <c:v>3191</c:v>
                </c:pt>
                <c:pt idx="580">
                  <c:v>3191</c:v>
                </c:pt>
                <c:pt idx="581">
                  <c:v>3192</c:v>
                </c:pt>
                <c:pt idx="582">
                  <c:v>3192</c:v>
                </c:pt>
                <c:pt idx="583">
                  <c:v>3193</c:v>
                </c:pt>
                <c:pt idx="584">
                  <c:v>3193</c:v>
                </c:pt>
                <c:pt idx="585">
                  <c:v>3194</c:v>
                </c:pt>
                <c:pt idx="586">
                  <c:v>3194</c:v>
                </c:pt>
                <c:pt idx="587">
                  <c:v>3195</c:v>
                </c:pt>
                <c:pt idx="588">
                  <c:v>3195</c:v>
                </c:pt>
                <c:pt idx="589">
                  <c:v>3196</c:v>
                </c:pt>
                <c:pt idx="590">
                  <c:v>3196</c:v>
                </c:pt>
                <c:pt idx="591">
                  <c:v>3197</c:v>
                </c:pt>
                <c:pt idx="592">
                  <c:v>3197</c:v>
                </c:pt>
                <c:pt idx="593">
                  <c:v>3198</c:v>
                </c:pt>
                <c:pt idx="594">
                  <c:v>3198</c:v>
                </c:pt>
                <c:pt idx="595">
                  <c:v>3199</c:v>
                </c:pt>
                <c:pt idx="596">
                  <c:v>3199</c:v>
                </c:pt>
                <c:pt idx="597">
                  <c:v>3200</c:v>
                </c:pt>
                <c:pt idx="598">
                  <c:v>3200</c:v>
                </c:pt>
                <c:pt idx="599">
                  <c:v>3201</c:v>
                </c:pt>
                <c:pt idx="600">
                  <c:v>3201</c:v>
                </c:pt>
                <c:pt idx="601">
                  <c:v>3202</c:v>
                </c:pt>
                <c:pt idx="602">
                  <c:v>3202</c:v>
                </c:pt>
                <c:pt idx="603">
                  <c:v>3203</c:v>
                </c:pt>
                <c:pt idx="604">
                  <c:v>3203</c:v>
                </c:pt>
                <c:pt idx="605">
                  <c:v>3204</c:v>
                </c:pt>
                <c:pt idx="606">
                  <c:v>3204</c:v>
                </c:pt>
                <c:pt idx="607">
                  <c:v>3205</c:v>
                </c:pt>
                <c:pt idx="608">
                  <c:v>3205</c:v>
                </c:pt>
                <c:pt idx="609">
                  <c:v>3206</c:v>
                </c:pt>
                <c:pt idx="610">
                  <c:v>3206</c:v>
                </c:pt>
                <c:pt idx="611">
                  <c:v>3207</c:v>
                </c:pt>
                <c:pt idx="612">
                  <c:v>3207</c:v>
                </c:pt>
                <c:pt idx="613">
                  <c:v>3209</c:v>
                </c:pt>
                <c:pt idx="614">
                  <c:v>3209</c:v>
                </c:pt>
                <c:pt idx="615">
                  <c:v>3210</c:v>
                </c:pt>
                <c:pt idx="616">
                  <c:v>3210</c:v>
                </c:pt>
                <c:pt idx="617">
                  <c:v>3211</c:v>
                </c:pt>
                <c:pt idx="618">
                  <c:v>3211</c:v>
                </c:pt>
                <c:pt idx="619">
                  <c:v>3212</c:v>
                </c:pt>
                <c:pt idx="620">
                  <c:v>3212</c:v>
                </c:pt>
                <c:pt idx="621">
                  <c:v>3213</c:v>
                </c:pt>
                <c:pt idx="622">
                  <c:v>3213</c:v>
                </c:pt>
                <c:pt idx="623">
                  <c:v>3214</c:v>
                </c:pt>
                <c:pt idx="624">
                  <c:v>3214</c:v>
                </c:pt>
                <c:pt idx="625">
                  <c:v>3215</c:v>
                </c:pt>
                <c:pt idx="626">
                  <c:v>3215</c:v>
                </c:pt>
                <c:pt idx="627">
                  <c:v>3216</c:v>
                </c:pt>
                <c:pt idx="628">
                  <c:v>3216</c:v>
                </c:pt>
                <c:pt idx="629">
                  <c:v>3217</c:v>
                </c:pt>
                <c:pt idx="630">
                  <c:v>3217</c:v>
                </c:pt>
                <c:pt idx="631">
                  <c:v>3218</c:v>
                </c:pt>
                <c:pt idx="632">
                  <c:v>3218</c:v>
                </c:pt>
                <c:pt idx="633">
                  <c:v>3219</c:v>
                </c:pt>
                <c:pt idx="634">
                  <c:v>3219</c:v>
                </c:pt>
                <c:pt idx="635">
                  <c:v>3220</c:v>
                </c:pt>
                <c:pt idx="636">
                  <c:v>3220</c:v>
                </c:pt>
                <c:pt idx="637">
                  <c:v>3221</c:v>
                </c:pt>
                <c:pt idx="638">
                  <c:v>3221</c:v>
                </c:pt>
                <c:pt idx="639">
                  <c:v>3222</c:v>
                </c:pt>
                <c:pt idx="640">
                  <c:v>3222</c:v>
                </c:pt>
                <c:pt idx="641">
                  <c:v>3223</c:v>
                </c:pt>
                <c:pt idx="642">
                  <c:v>3223</c:v>
                </c:pt>
                <c:pt idx="643">
                  <c:v>3225</c:v>
                </c:pt>
                <c:pt idx="644">
                  <c:v>3225</c:v>
                </c:pt>
                <c:pt idx="645">
                  <c:v>3226</c:v>
                </c:pt>
                <c:pt idx="646">
                  <c:v>3226</c:v>
                </c:pt>
                <c:pt idx="647">
                  <c:v>3227</c:v>
                </c:pt>
                <c:pt idx="648">
                  <c:v>3227</c:v>
                </c:pt>
                <c:pt idx="649">
                  <c:v>3228</c:v>
                </c:pt>
                <c:pt idx="650">
                  <c:v>3228</c:v>
                </c:pt>
                <c:pt idx="651">
                  <c:v>3229</c:v>
                </c:pt>
                <c:pt idx="652">
                  <c:v>3229</c:v>
                </c:pt>
                <c:pt idx="653">
                  <c:v>3230</c:v>
                </c:pt>
                <c:pt idx="654">
                  <c:v>3230</c:v>
                </c:pt>
                <c:pt idx="655">
                  <c:v>3231</c:v>
                </c:pt>
                <c:pt idx="656">
                  <c:v>3231</c:v>
                </c:pt>
                <c:pt idx="657">
                  <c:v>3232</c:v>
                </c:pt>
                <c:pt idx="658">
                  <c:v>3232</c:v>
                </c:pt>
                <c:pt idx="659">
                  <c:v>3233</c:v>
                </c:pt>
                <c:pt idx="660">
                  <c:v>3233</c:v>
                </c:pt>
                <c:pt idx="661">
                  <c:v>3235</c:v>
                </c:pt>
                <c:pt idx="662">
                  <c:v>3235</c:v>
                </c:pt>
                <c:pt idx="663">
                  <c:v>3236</c:v>
                </c:pt>
                <c:pt idx="664">
                  <c:v>3236</c:v>
                </c:pt>
                <c:pt idx="665">
                  <c:v>3237</c:v>
                </c:pt>
                <c:pt idx="666">
                  <c:v>3237</c:v>
                </c:pt>
                <c:pt idx="667">
                  <c:v>3238</c:v>
                </c:pt>
                <c:pt idx="668">
                  <c:v>3238</c:v>
                </c:pt>
                <c:pt idx="669">
                  <c:v>3239</c:v>
                </c:pt>
                <c:pt idx="670">
                  <c:v>3239</c:v>
                </c:pt>
                <c:pt idx="671">
                  <c:v>3240</c:v>
                </c:pt>
                <c:pt idx="672">
                  <c:v>3240</c:v>
                </c:pt>
                <c:pt idx="673">
                  <c:v>3241</c:v>
                </c:pt>
                <c:pt idx="674">
                  <c:v>3241</c:v>
                </c:pt>
                <c:pt idx="675">
                  <c:v>3242</c:v>
                </c:pt>
                <c:pt idx="676">
                  <c:v>3242</c:v>
                </c:pt>
                <c:pt idx="677">
                  <c:v>3243</c:v>
                </c:pt>
                <c:pt idx="678">
                  <c:v>3243</c:v>
                </c:pt>
                <c:pt idx="679">
                  <c:v>3244</c:v>
                </c:pt>
                <c:pt idx="680">
                  <c:v>3244</c:v>
                </c:pt>
                <c:pt idx="681">
                  <c:v>3245</c:v>
                </c:pt>
                <c:pt idx="682">
                  <c:v>3245</c:v>
                </c:pt>
                <c:pt idx="683">
                  <c:v>3246</c:v>
                </c:pt>
                <c:pt idx="684">
                  <c:v>3246</c:v>
                </c:pt>
                <c:pt idx="685">
                  <c:v>3247</c:v>
                </c:pt>
                <c:pt idx="686">
                  <c:v>3247</c:v>
                </c:pt>
                <c:pt idx="687">
                  <c:v>3248</c:v>
                </c:pt>
                <c:pt idx="688">
                  <c:v>3248</c:v>
                </c:pt>
                <c:pt idx="689">
                  <c:v>3249</c:v>
                </c:pt>
                <c:pt idx="690">
                  <c:v>3249</c:v>
                </c:pt>
                <c:pt idx="691">
                  <c:v>3250</c:v>
                </c:pt>
                <c:pt idx="692">
                  <c:v>3250</c:v>
                </c:pt>
                <c:pt idx="693">
                  <c:v>3251</c:v>
                </c:pt>
                <c:pt idx="694">
                  <c:v>3251</c:v>
                </c:pt>
                <c:pt idx="695">
                  <c:v>3252</c:v>
                </c:pt>
                <c:pt idx="696">
                  <c:v>3252</c:v>
                </c:pt>
                <c:pt idx="697">
                  <c:v>3253</c:v>
                </c:pt>
                <c:pt idx="698">
                  <c:v>3253</c:v>
                </c:pt>
                <c:pt idx="699">
                  <c:v>3254</c:v>
                </c:pt>
                <c:pt idx="700">
                  <c:v>3254</c:v>
                </c:pt>
                <c:pt idx="701">
                  <c:v>3255</c:v>
                </c:pt>
                <c:pt idx="702">
                  <c:v>3255</c:v>
                </c:pt>
                <c:pt idx="703">
                  <c:v>3256</c:v>
                </c:pt>
                <c:pt idx="704">
                  <c:v>3256</c:v>
                </c:pt>
                <c:pt idx="705">
                  <c:v>3257</c:v>
                </c:pt>
                <c:pt idx="706">
                  <c:v>3257</c:v>
                </c:pt>
                <c:pt idx="707">
                  <c:v>3258</c:v>
                </c:pt>
                <c:pt idx="708">
                  <c:v>3258</c:v>
                </c:pt>
                <c:pt idx="709">
                  <c:v>3259</c:v>
                </c:pt>
                <c:pt idx="710">
                  <c:v>3259</c:v>
                </c:pt>
                <c:pt idx="711">
                  <c:v>3260</c:v>
                </c:pt>
                <c:pt idx="712">
                  <c:v>3260</c:v>
                </c:pt>
                <c:pt idx="713">
                  <c:v>3261</c:v>
                </c:pt>
                <c:pt idx="714">
                  <c:v>3261</c:v>
                </c:pt>
                <c:pt idx="715">
                  <c:v>3262</c:v>
                </c:pt>
                <c:pt idx="716">
                  <c:v>3262</c:v>
                </c:pt>
                <c:pt idx="717">
                  <c:v>3263</c:v>
                </c:pt>
                <c:pt idx="718">
                  <c:v>3263</c:v>
                </c:pt>
                <c:pt idx="719">
                  <c:v>3264</c:v>
                </c:pt>
                <c:pt idx="720">
                  <c:v>3264</c:v>
                </c:pt>
                <c:pt idx="721">
                  <c:v>3265</c:v>
                </c:pt>
                <c:pt idx="722">
                  <c:v>3265</c:v>
                </c:pt>
                <c:pt idx="723">
                  <c:v>3266</c:v>
                </c:pt>
                <c:pt idx="724">
                  <c:v>3266</c:v>
                </c:pt>
                <c:pt idx="725">
                  <c:v>3267</c:v>
                </c:pt>
                <c:pt idx="726">
                  <c:v>3267</c:v>
                </c:pt>
                <c:pt idx="727">
                  <c:v>3268</c:v>
                </c:pt>
                <c:pt idx="728">
                  <c:v>3268</c:v>
                </c:pt>
                <c:pt idx="729">
                  <c:v>3269</c:v>
                </c:pt>
                <c:pt idx="730">
                  <c:v>3269</c:v>
                </c:pt>
                <c:pt idx="731">
                  <c:v>3270</c:v>
                </c:pt>
                <c:pt idx="732">
                  <c:v>3270</c:v>
                </c:pt>
                <c:pt idx="733">
                  <c:v>3271</c:v>
                </c:pt>
                <c:pt idx="734">
                  <c:v>3271</c:v>
                </c:pt>
                <c:pt idx="735">
                  <c:v>3272</c:v>
                </c:pt>
                <c:pt idx="736">
                  <c:v>3272</c:v>
                </c:pt>
                <c:pt idx="737">
                  <c:v>3273</c:v>
                </c:pt>
                <c:pt idx="738">
                  <c:v>3273</c:v>
                </c:pt>
                <c:pt idx="739">
                  <c:v>3274</c:v>
                </c:pt>
                <c:pt idx="740">
                  <c:v>3274</c:v>
                </c:pt>
                <c:pt idx="741">
                  <c:v>3275</c:v>
                </c:pt>
                <c:pt idx="742">
                  <c:v>3275</c:v>
                </c:pt>
                <c:pt idx="743">
                  <c:v>3276</c:v>
                </c:pt>
                <c:pt idx="744">
                  <c:v>3276</c:v>
                </c:pt>
                <c:pt idx="745">
                  <c:v>3277</c:v>
                </c:pt>
                <c:pt idx="746">
                  <c:v>3277</c:v>
                </c:pt>
                <c:pt idx="747">
                  <c:v>3278</c:v>
                </c:pt>
                <c:pt idx="748">
                  <c:v>3278</c:v>
                </c:pt>
                <c:pt idx="749">
                  <c:v>3279</c:v>
                </c:pt>
                <c:pt idx="750">
                  <c:v>3279</c:v>
                </c:pt>
                <c:pt idx="751">
                  <c:v>3280</c:v>
                </c:pt>
                <c:pt idx="752">
                  <c:v>3280</c:v>
                </c:pt>
                <c:pt idx="753">
                  <c:v>3281</c:v>
                </c:pt>
                <c:pt idx="754">
                  <c:v>3281</c:v>
                </c:pt>
                <c:pt idx="755">
                  <c:v>3282</c:v>
                </c:pt>
                <c:pt idx="756">
                  <c:v>3282</c:v>
                </c:pt>
                <c:pt idx="757">
                  <c:v>3283</c:v>
                </c:pt>
                <c:pt idx="758">
                  <c:v>3283</c:v>
                </c:pt>
                <c:pt idx="759">
                  <c:v>3284</c:v>
                </c:pt>
                <c:pt idx="760">
                  <c:v>3284</c:v>
                </c:pt>
                <c:pt idx="761">
                  <c:v>3285</c:v>
                </c:pt>
                <c:pt idx="762">
                  <c:v>3285</c:v>
                </c:pt>
                <c:pt idx="763">
                  <c:v>3286</c:v>
                </c:pt>
                <c:pt idx="764">
                  <c:v>3286</c:v>
                </c:pt>
                <c:pt idx="765">
                  <c:v>3287</c:v>
                </c:pt>
                <c:pt idx="766">
                  <c:v>3287</c:v>
                </c:pt>
                <c:pt idx="767">
                  <c:v>3288</c:v>
                </c:pt>
                <c:pt idx="768">
                  <c:v>3288</c:v>
                </c:pt>
                <c:pt idx="769">
                  <c:v>3289</c:v>
                </c:pt>
                <c:pt idx="770">
                  <c:v>3289</c:v>
                </c:pt>
                <c:pt idx="771">
                  <c:v>3290</c:v>
                </c:pt>
                <c:pt idx="772">
                  <c:v>3290</c:v>
                </c:pt>
                <c:pt idx="773">
                  <c:v>3291</c:v>
                </c:pt>
                <c:pt idx="774">
                  <c:v>3291</c:v>
                </c:pt>
                <c:pt idx="775">
                  <c:v>3292</c:v>
                </c:pt>
                <c:pt idx="776">
                  <c:v>3292</c:v>
                </c:pt>
                <c:pt idx="777">
                  <c:v>3293</c:v>
                </c:pt>
                <c:pt idx="778">
                  <c:v>3293</c:v>
                </c:pt>
                <c:pt idx="779">
                  <c:v>3294</c:v>
                </c:pt>
                <c:pt idx="780">
                  <c:v>3294</c:v>
                </c:pt>
                <c:pt idx="781">
                  <c:v>3295</c:v>
                </c:pt>
                <c:pt idx="782">
                  <c:v>3295</c:v>
                </c:pt>
                <c:pt idx="783">
                  <c:v>3296</c:v>
                </c:pt>
                <c:pt idx="784">
                  <c:v>3296</c:v>
                </c:pt>
                <c:pt idx="785">
                  <c:v>3297</c:v>
                </c:pt>
                <c:pt idx="786">
                  <c:v>3297</c:v>
                </c:pt>
                <c:pt idx="787">
                  <c:v>3298</c:v>
                </c:pt>
                <c:pt idx="788">
                  <c:v>3298</c:v>
                </c:pt>
                <c:pt idx="789">
                  <c:v>3299</c:v>
                </c:pt>
                <c:pt idx="790">
                  <c:v>3299</c:v>
                </c:pt>
                <c:pt idx="791">
                  <c:v>3300</c:v>
                </c:pt>
                <c:pt idx="792">
                  <c:v>3300</c:v>
                </c:pt>
                <c:pt idx="793">
                  <c:v>3301</c:v>
                </c:pt>
                <c:pt idx="794">
                  <c:v>3301</c:v>
                </c:pt>
                <c:pt idx="795">
                  <c:v>3302</c:v>
                </c:pt>
                <c:pt idx="796">
                  <c:v>3302</c:v>
                </c:pt>
                <c:pt idx="797">
                  <c:v>3303</c:v>
                </c:pt>
                <c:pt idx="798">
                  <c:v>3303</c:v>
                </c:pt>
                <c:pt idx="799">
                  <c:v>3304</c:v>
                </c:pt>
                <c:pt idx="800">
                  <c:v>3304</c:v>
                </c:pt>
                <c:pt idx="801">
                  <c:v>3305</c:v>
                </c:pt>
                <c:pt idx="802">
                  <c:v>3305</c:v>
                </c:pt>
                <c:pt idx="803">
                  <c:v>3306</c:v>
                </c:pt>
                <c:pt idx="804">
                  <c:v>3306</c:v>
                </c:pt>
                <c:pt idx="805">
                  <c:v>3307</c:v>
                </c:pt>
                <c:pt idx="806">
                  <c:v>3307</c:v>
                </c:pt>
                <c:pt idx="807">
                  <c:v>3308</c:v>
                </c:pt>
                <c:pt idx="808">
                  <c:v>3308</c:v>
                </c:pt>
                <c:pt idx="809">
                  <c:v>3309</c:v>
                </c:pt>
                <c:pt idx="810">
                  <c:v>3309</c:v>
                </c:pt>
                <c:pt idx="811">
                  <c:v>3310</c:v>
                </c:pt>
                <c:pt idx="812">
                  <c:v>3310</c:v>
                </c:pt>
                <c:pt idx="813">
                  <c:v>3311</c:v>
                </c:pt>
                <c:pt idx="814">
                  <c:v>3311</c:v>
                </c:pt>
                <c:pt idx="815">
                  <c:v>3312</c:v>
                </c:pt>
                <c:pt idx="816">
                  <c:v>3312</c:v>
                </c:pt>
                <c:pt idx="817">
                  <c:v>3313</c:v>
                </c:pt>
                <c:pt idx="818">
                  <c:v>3313</c:v>
                </c:pt>
                <c:pt idx="819">
                  <c:v>3314</c:v>
                </c:pt>
                <c:pt idx="820">
                  <c:v>3314</c:v>
                </c:pt>
                <c:pt idx="821">
                  <c:v>3315</c:v>
                </c:pt>
                <c:pt idx="822">
                  <c:v>3315</c:v>
                </c:pt>
                <c:pt idx="823">
                  <c:v>3316</c:v>
                </c:pt>
                <c:pt idx="824">
                  <c:v>3316</c:v>
                </c:pt>
                <c:pt idx="825">
                  <c:v>3317</c:v>
                </c:pt>
                <c:pt idx="826">
                  <c:v>3317</c:v>
                </c:pt>
                <c:pt idx="827">
                  <c:v>3318</c:v>
                </c:pt>
                <c:pt idx="828">
                  <c:v>3318</c:v>
                </c:pt>
                <c:pt idx="829">
                  <c:v>3319</c:v>
                </c:pt>
                <c:pt idx="830">
                  <c:v>3319</c:v>
                </c:pt>
                <c:pt idx="831">
                  <c:v>3320</c:v>
                </c:pt>
                <c:pt idx="832">
                  <c:v>3320</c:v>
                </c:pt>
                <c:pt idx="833">
                  <c:v>3321</c:v>
                </c:pt>
                <c:pt idx="834">
                  <c:v>3321</c:v>
                </c:pt>
                <c:pt idx="835">
                  <c:v>3322</c:v>
                </c:pt>
                <c:pt idx="836">
                  <c:v>3322</c:v>
                </c:pt>
                <c:pt idx="837">
                  <c:v>3323</c:v>
                </c:pt>
                <c:pt idx="838">
                  <c:v>3323</c:v>
                </c:pt>
                <c:pt idx="839">
                  <c:v>3324</c:v>
                </c:pt>
                <c:pt idx="840">
                  <c:v>3324</c:v>
                </c:pt>
                <c:pt idx="841">
                  <c:v>3325</c:v>
                </c:pt>
                <c:pt idx="842">
                  <c:v>3325</c:v>
                </c:pt>
                <c:pt idx="843">
                  <c:v>3326</c:v>
                </c:pt>
                <c:pt idx="844">
                  <c:v>3326</c:v>
                </c:pt>
                <c:pt idx="845">
                  <c:v>3327</c:v>
                </c:pt>
                <c:pt idx="846">
                  <c:v>3327</c:v>
                </c:pt>
                <c:pt idx="847">
                  <c:v>3328</c:v>
                </c:pt>
                <c:pt idx="848">
                  <c:v>3328</c:v>
                </c:pt>
                <c:pt idx="849">
                  <c:v>3329</c:v>
                </c:pt>
                <c:pt idx="850">
                  <c:v>3329</c:v>
                </c:pt>
                <c:pt idx="851">
                  <c:v>3330</c:v>
                </c:pt>
                <c:pt idx="852">
                  <c:v>3330</c:v>
                </c:pt>
                <c:pt idx="853">
                  <c:v>3331</c:v>
                </c:pt>
                <c:pt idx="854">
                  <c:v>3331</c:v>
                </c:pt>
                <c:pt idx="855">
                  <c:v>3332</c:v>
                </c:pt>
                <c:pt idx="856">
                  <c:v>3332</c:v>
                </c:pt>
                <c:pt idx="857">
                  <c:v>3333</c:v>
                </c:pt>
                <c:pt idx="858">
                  <c:v>3333</c:v>
                </c:pt>
                <c:pt idx="859">
                  <c:v>3334</c:v>
                </c:pt>
                <c:pt idx="860">
                  <c:v>3334</c:v>
                </c:pt>
                <c:pt idx="861">
                  <c:v>3335</c:v>
                </c:pt>
                <c:pt idx="862">
                  <c:v>3335</c:v>
                </c:pt>
                <c:pt idx="863">
                  <c:v>3336</c:v>
                </c:pt>
                <c:pt idx="864">
                  <c:v>3336</c:v>
                </c:pt>
                <c:pt idx="865">
                  <c:v>3337</c:v>
                </c:pt>
                <c:pt idx="866">
                  <c:v>3337</c:v>
                </c:pt>
                <c:pt idx="867">
                  <c:v>3338</c:v>
                </c:pt>
                <c:pt idx="868">
                  <c:v>3338</c:v>
                </c:pt>
                <c:pt idx="869">
                  <c:v>3339</c:v>
                </c:pt>
                <c:pt idx="870">
                  <c:v>3339</c:v>
                </c:pt>
                <c:pt idx="871">
                  <c:v>3340</c:v>
                </c:pt>
                <c:pt idx="872">
                  <c:v>3340</c:v>
                </c:pt>
                <c:pt idx="873">
                  <c:v>3341</c:v>
                </c:pt>
                <c:pt idx="874">
                  <c:v>3341</c:v>
                </c:pt>
                <c:pt idx="875">
                  <c:v>3342</c:v>
                </c:pt>
                <c:pt idx="876">
                  <c:v>3342</c:v>
                </c:pt>
                <c:pt idx="877">
                  <c:v>3343</c:v>
                </c:pt>
                <c:pt idx="878">
                  <c:v>3343</c:v>
                </c:pt>
                <c:pt idx="879">
                  <c:v>3344</c:v>
                </c:pt>
                <c:pt idx="880">
                  <c:v>3344</c:v>
                </c:pt>
                <c:pt idx="881">
                  <c:v>3345</c:v>
                </c:pt>
                <c:pt idx="882">
                  <c:v>3345</c:v>
                </c:pt>
                <c:pt idx="883">
                  <c:v>3346</c:v>
                </c:pt>
                <c:pt idx="884">
                  <c:v>3346</c:v>
                </c:pt>
                <c:pt idx="885">
                  <c:v>3347</c:v>
                </c:pt>
                <c:pt idx="886">
                  <c:v>3347</c:v>
                </c:pt>
                <c:pt idx="887">
                  <c:v>3348</c:v>
                </c:pt>
                <c:pt idx="888">
                  <c:v>3348</c:v>
                </c:pt>
                <c:pt idx="889">
                  <c:v>3349</c:v>
                </c:pt>
                <c:pt idx="890">
                  <c:v>3349</c:v>
                </c:pt>
                <c:pt idx="891">
                  <c:v>3350</c:v>
                </c:pt>
                <c:pt idx="892">
                  <c:v>3350</c:v>
                </c:pt>
                <c:pt idx="893">
                  <c:v>3351</c:v>
                </c:pt>
                <c:pt idx="894">
                  <c:v>3351</c:v>
                </c:pt>
                <c:pt idx="895">
                  <c:v>3352</c:v>
                </c:pt>
                <c:pt idx="896">
                  <c:v>3352</c:v>
                </c:pt>
                <c:pt idx="897">
                  <c:v>3353</c:v>
                </c:pt>
                <c:pt idx="898">
                  <c:v>3353</c:v>
                </c:pt>
                <c:pt idx="899">
                  <c:v>3354</c:v>
                </c:pt>
                <c:pt idx="900">
                  <c:v>3354</c:v>
                </c:pt>
                <c:pt idx="901">
                  <c:v>3355</c:v>
                </c:pt>
                <c:pt idx="902">
                  <c:v>3355</c:v>
                </c:pt>
                <c:pt idx="903">
                  <c:v>3356</c:v>
                </c:pt>
                <c:pt idx="904">
                  <c:v>3356</c:v>
                </c:pt>
                <c:pt idx="905">
                  <c:v>3357</c:v>
                </c:pt>
                <c:pt idx="906">
                  <c:v>3357</c:v>
                </c:pt>
                <c:pt idx="907">
                  <c:v>3358</c:v>
                </c:pt>
                <c:pt idx="908">
                  <c:v>3358</c:v>
                </c:pt>
                <c:pt idx="909">
                  <c:v>3359</c:v>
                </c:pt>
                <c:pt idx="910">
                  <c:v>3359</c:v>
                </c:pt>
                <c:pt idx="911">
                  <c:v>3360</c:v>
                </c:pt>
                <c:pt idx="912">
                  <c:v>3360</c:v>
                </c:pt>
                <c:pt idx="913">
                  <c:v>3361</c:v>
                </c:pt>
                <c:pt idx="914">
                  <c:v>3361</c:v>
                </c:pt>
                <c:pt idx="915">
                  <c:v>3362</c:v>
                </c:pt>
                <c:pt idx="916">
                  <c:v>3362</c:v>
                </c:pt>
                <c:pt idx="917">
                  <c:v>3363</c:v>
                </c:pt>
                <c:pt idx="918">
                  <c:v>3363</c:v>
                </c:pt>
                <c:pt idx="919">
                  <c:v>3364</c:v>
                </c:pt>
                <c:pt idx="920">
                  <c:v>3364</c:v>
                </c:pt>
                <c:pt idx="921">
                  <c:v>3365</c:v>
                </c:pt>
                <c:pt idx="922">
                  <c:v>3365</c:v>
                </c:pt>
                <c:pt idx="923">
                  <c:v>3366</c:v>
                </c:pt>
                <c:pt idx="924">
                  <c:v>3366</c:v>
                </c:pt>
                <c:pt idx="925">
                  <c:v>3367</c:v>
                </c:pt>
                <c:pt idx="926">
                  <c:v>3367</c:v>
                </c:pt>
                <c:pt idx="927">
                  <c:v>3368</c:v>
                </c:pt>
                <c:pt idx="928">
                  <c:v>3368</c:v>
                </c:pt>
                <c:pt idx="929">
                  <c:v>3369</c:v>
                </c:pt>
                <c:pt idx="930">
                  <c:v>3369</c:v>
                </c:pt>
                <c:pt idx="931">
                  <c:v>3370</c:v>
                </c:pt>
                <c:pt idx="932">
                  <c:v>3370</c:v>
                </c:pt>
                <c:pt idx="933">
                  <c:v>3371</c:v>
                </c:pt>
                <c:pt idx="934">
                  <c:v>3371</c:v>
                </c:pt>
                <c:pt idx="935">
                  <c:v>3372</c:v>
                </c:pt>
                <c:pt idx="936">
                  <c:v>3372</c:v>
                </c:pt>
                <c:pt idx="937">
                  <c:v>3373</c:v>
                </c:pt>
                <c:pt idx="938">
                  <c:v>3373</c:v>
                </c:pt>
                <c:pt idx="939">
                  <c:v>3374</c:v>
                </c:pt>
                <c:pt idx="940">
                  <c:v>3374</c:v>
                </c:pt>
                <c:pt idx="941">
                  <c:v>3375</c:v>
                </c:pt>
                <c:pt idx="942">
                  <c:v>3375</c:v>
                </c:pt>
                <c:pt idx="943">
                  <c:v>3376</c:v>
                </c:pt>
                <c:pt idx="944">
                  <c:v>3376</c:v>
                </c:pt>
                <c:pt idx="945">
                  <c:v>3377</c:v>
                </c:pt>
                <c:pt idx="946">
                  <c:v>3377</c:v>
                </c:pt>
                <c:pt idx="947">
                  <c:v>3378</c:v>
                </c:pt>
                <c:pt idx="948">
                  <c:v>3378</c:v>
                </c:pt>
                <c:pt idx="949">
                  <c:v>3379</c:v>
                </c:pt>
                <c:pt idx="950">
                  <c:v>3379</c:v>
                </c:pt>
                <c:pt idx="951">
                  <c:v>3380</c:v>
                </c:pt>
                <c:pt idx="952">
                  <c:v>3380</c:v>
                </c:pt>
                <c:pt idx="953">
                  <c:v>3381</c:v>
                </c:pt>
                <c:pt idx="954">
                  <c:v>3381</c:v>
                </c:pt>
                <c:pt idx="955">
                  <c:v>3382</c:v>
                </c:pt>
                <c:pt idx="956">
                  <c:v>3382</c:v>
                </c:pt>
                <c:pt idx="957">
                  <c:v>3384</c:v>
                </c:pt>
                <c:pt idx="958">
                  <c:v>3384</c:v>
                </c:pt>
                <c:pt idx="959">
                  <c:v>3385</c:v>
                </c:pt>
                <c:pt idx="960">
                  <c:v>3385</c:v>
                </c:pt>
                <c:pt idx="961">
                  <c:v>3386</c:v>
                </c:pt>
                <c:pt idx="962">
                  <c:v>3386</c:v>
                </c:pt>
                <c:pt idx="963">
                  <c:v>3387</c:v>
                </c:pt>
                <c:pt idx="964">
                  <c:v>3387</c:v>
                </c:pt>
                <c:pt idx="965">
                  <c:v>3388</c:v>
                </c:pt>
                <c:pt idx="966">
                  <c:v>3388</c:v>
                </c:pt>
                <c:pt idx="967">
                  <c:v>3389</c:v>
                </c:pt>
                <c:pt idx="968">
                  <c:v>3389</c:v>
                </c:pt>
                <c:pt idx="969">
                  <c:v>3390</c:v>
                </c:pt>
                <c:pt idx="970">
                  <c:v>3390</c:v>
                </c:pt>
                <c:pt idx="971">
                  <c:v>3391</c:v>
                </c:pt>
                <c:pt idx="972">
                  <c:v>3391</c:v>
                </c:pt>
                <c:pt idx="973">
                  <c:v>3392</c:v>
                </c:pt>
                <c:pt idx="974">
                  <c:v>3392</c:v>
                </c:pt>
                <c:pt idx="975">
                  <c:v>3393</c:v>
                </c:pt>
                <c:pt idx="976">
                  <c:v>3393</c:v>
                </c:pt>
                <c:pt idx="977">
                  <c:v>3394</c:v>
                </c:pt>
                <c:pt idx="978">
                  <c:v>3394</c:v>
                </c:pt>
                <c:pt idx="979">
                  <c:v>3395</c:v>
                </c:pt>
                <c:pt idx="980">
                  <c:v>3395</c:v>
                </c:pt>
                <c:pt idx="981">
                  <c:v>3396</c:v>
                </c:pt>
                <c:pt idx="982">
                  <c:v>3396</c:v>
                </c:pt>
                <c:pt idx="983">
                  <c:v>3397</c:v>
                </c:pt>
                <c:pt idx="984">
                  <c:v>3397</c:v>
                </c:pt>
                <c:pt idx="985">
                  <c:v>3398</c:v>
                </c:pt>
                <c:pt idx="986">
                  <c:v>3398</c:v>
                </c:pt>
                <c:pt idx="987">
                  <c:v>3399</c:v>
                </c:pt>
                <c:pt idx="988">
                  <c:v>3399</c:v>
                </c:pt>
                <c:pt idx="989">
                  <c:v>3400</c:v>
                </c:pt>
                <c:pt idx="990">
                  <c:v>3400</c:v>
                </c:pt>
                <c:pt idx="991">
                  <c:v>3401</c:v>
                </c:pt>
                <c:pt idx="992">
                  <c:v>3401</c:v>
                </c:pt>
                <c:pt idx="993">
                  <c:v>3402</c:v>
                </c:pt>
                <c:pt idx="994">
                  <c:v>3402</c:v>
                </c:pt>
                <c:pt idx="995">
                  <c:v>3403</c:v>
                </c:pt>
                <c:pt idx="996">
                  <c:v>3403</c:v>
                </c:pt>
                <c:pt idx="997">
                  <c:v>3404</c:v>
                </c:pt>
                <c:pt idx="998">
                  <c:v>3404</c:v>
                </c:pt>
                <c:pt idx="999">
                  <c:v>3405</c:v>
                </c:pt>
                <c:pt idx="1000">
                  <c:v>3405</c:v>
                </c:pt>
                <c:pt idx="1001">
                  <c:v>3504</c:v>
                </c:pt>
              </c:numCache>
            </c:numRef>
          </c:xVal>
          <c:yVal>
            <c:numRef>
              <c:f>Computing!$BF$1111:$BF$2112</c:f>
              <c:numCache>
                <c:formatCode>0.00</c:formatCode>
                <c:ptCount val="1002"/>
                <c:pt idx="0">
                  <c:v>3.0499999999999999E-2</c:v>
                </c:pt>
                <c:pt idx="1">
                  <c:v>-3.2000000000000001E-2</c:v>
                </c:pt>
                <c:pt idx="2">
                  <c:v>-3.2000000000000001E-2</c:v>
                </c:pt>
                <c:pt idx="3">
                  <c:v>-2.4500000000000001E-2</c:v>
                </c:pt>
                <c:pt idx="4">
                  <c:v>-1.2999999999999999E-2</c:v>
                </c:pt>
                <c:pt idx="5">
                  <c:v>-2.9000000000000001E-2</c:v>
                </c:pt>
                <c:pt idx="6">
                  <c:v>0.124</c:v>
                </c:pt>
                <c:pt idx="7">
                  <c:v>8.6499999999999994E-2</c:v>
                </c:pt>
                <c:pt idx="8">
                  <c:v>-2.8500000000000001E-2</c:v>
                </c:pt>
                <c:pt idx="9">
                  <c:v>7.7499999999999999E-2</c:v>
                </c:pt>
                <c:pt idx="10">
                  <c:v>3.1E-2</c:v>
                </c:pt>
                <c:pt idx="11">
                  <c:v>1.9E-2</c:v>
                </c:pt>
                <c:pt idx="12">
                  <c:v>-0.01</c:v>
                </c:pt>
                <c:pt idx="13">
                  <c:v>-1.7500000000000002E-2</c:v>
                </c:pt>
                <c:pt idx="14">
                  <c:v>3.85E-2</c:v>
                </c:pt>
                <c:pt idx="15">
                  <c:v>-1.7999999999999999E-2</c:v>
                </c:pt>
                <c:pt idx="16">
                  <c:v>-2.6499999999999999E-2</c:v>
                </c:pt>
                <c:pt idx="17">
                  <c:v>-5.9499999999999997E-2</c:v>
                </c:pt>
                <c:pt idx="18">
                  <c:v>-4.1500000000000002E-2</c:v>
                </c:pt>
                <c:pt idx="19">
                  <c:v>-0.12</c:v>
                </c:pt>
                <c:pt idx="20">
                  <c:v>-0.10149999999999999</c:v>
                </c:pt>
                <c:pt idx="21">
                  <c:v>-0.115</c:v>
                </c:pt>
                <c:pt idx="22">
                  <c:v>-0.10450000000000001</c:v>
                </c:pt>
                <c:pt idx="23">
                  <c:v>8.0000000000000002E-3</c:v>
                </c:pt>
                <c:pt idx="24">
                  <c:v>-5.7500000000000002E-2</c:v>
                </c:pt>
                <c:pt idx="25">
                  <c:v>-4.5999999999999999E-2</c:v>
                </c:pt>
                <c:pt idx="26">
                  <c:v>-0.05</c:v>
                </c:pt>
                <c:pt idx="27">
                  <c:v>-7.5999999999999998E-2</c:v>
                </c:pt>
                <c:pt idx="28">
                  <c:v>-8.3500000000000005E-2</c:v>
                </c:pt>
                <c:pt idx="29">
                  <c:v>-5.5999999999999994E-2</c:v>
                </c:pt>
                <c:pt idx="30">
                  <c:v>-1.6500000000000001E-2</c:v>
                </c:pt>
                <c:pt idx="31">
                  <c:v>-3.3000000000000002E-2</c:v>
                </c:pt>
                <c:pt idx="32">
                  <c:v>-4.1000000000000002E-2</c:v>
                </c:pt>
                <c:pt idx="33">
                  <c:v>-9.2499999999999999E-2</c:v>
                </c:pt>
                <c:pt idx="34">
                  <c:v>-7.6499999999999999E-2</c:v>
                </c:pt>
                <c:pt idx="35">
                  <c:v>-3.7999999999999999E-2</c:v>
                </c:pt>
                <c:pt idx="36">
                  <c:v>-3.4500000000000003E-2</c:v>
                </c:pt>
                <c:pt idx="37">
                  <c:v>4.2000000000000003E-2</c:v>
                </c:pt>
                <c:pt idx="38">
                  <c:v>-3.9E-2</c:v>
                </c:pt>
                <c:pt idx="39">
                  <c:v>1.7500000000000002E-2</c:v>
                </c:pt>
                <c:pt idx="40">
                  <c:v>-1.5000000000000005E-3</c:v>
                </c:pt>
                <c:pt idx="41">
                  <c:v>-4.5000000000000005E-3</c:v>
                </c:pt>
                <c:pt idx="42">
                  <c:v>-3.4999999999999996E-3</c:v>
                </c:pt>
                <c:pt idx="43">
                  <c:v>8.1000000000000003E-2</c:v>
                </c:pt>
                <c:pt idx="44">
                  <c:v>0.1205</c:v>
                </c:pt>
                <c:pt idx="45">
                  <c:v>0.11549999999999999</c:v>
                </c:pt>
                <c:pt idx="46">
                  <c:v>9.2499999999999999E-2</c:v>
                </c:pt>
                <c:pt idx="47">
                  <c:v>3.85E-2</c:v>
                </c:pt>
                <c:pt idx="48">
                  <c:v>9.0000000000000011E-3</c:v>
                </c:pt>
                <c:pt idx="49">
                  <c:v>4.3000000000000003E-2</c:v>
                </c:pt>
                <c:pt idx="50">
                  <c:v>3.95E-2</c:v>
                </c:pt>
                <c:pt idx="51">
                  <c:v>5.9499999999999997E-2</c:v>
                </c:pt>
                <c:pt idx="52">
                  <c:v>7.5999999999999998E-2</c:v>
                </c:pt>
                <c:pt idx="53">
                  <c:v>7.400000000000001E-2</c:v>
                </c:pt>
                <c:pt idx="54">
                  <c:v>6.6000000000000003E-2</c:v>
                </c:pt>
                <c:pt idx="55">
                  <c:v>7.2499999999999995E-2</c:v>
                </c:pt>
                <c:pt idx="56">
                  <c:v>9.7000000000000003E-2</c:v>
                </c:pt>
                <c:pt idx="57">
                  <c:v>5.6499999999999995E-2</c:v>
                </c:pt>
                <c:pt idx="58">
                  <c:v>3.9E-2</c:v>
                </c:pt>
                <c:pt idx="59">
                  <c:v>6.6500000000000004E-2</c:v>
                </c:pt>
                <c:pt idx="60">
                  <c:v>1.8000000000000002E-2</c:v>
                </c:pt>
                <c:pt idx="61">
                  <c:v>1.6E-2</c:v>
                </c:pt>
                <c:pt idx="62">
                  <c:v>5.5E-2</c:v>
                </c:pt>
                <c:pt idx="63">
                  <c:v>4.3000000000000003E-2</c:v>
                </c:pt>
                <c:pt idx="64">
                  <c:v>3.3000000000000002E-2</c:v>
                </c:pt>
                <c:pt idx="65">
                  <c:v>9.5500000000000002E-2</c:v>
                </c:pt>
                <c:pt idx="66">
                  <c:v>8.6999999999999994E-2</c:v>
                </c:pt>
                <c:pt idx="67">
                  <c:v>3.5500000000000004E-2</c:v>
                </c:pt>
                <c:pt idx="68">
                  <c:v>0.1105</c:v>
                </c:pt>
                <c:pt idx="69">
                  <c:v>0.05</c:v>
                </c:pt>
                <c:pt idx="70">
                  <c:v>-1.15E-2</c:v>
                </c:pt>
                <c:pt idx="71">
                  <c:v>-9.4999999999999998E-3</c:v>
                </c:pt>
                <c:pt idx="72">
                  <c:v>-1.2E-2</c:v>
                </c:pt>
                <c:pt idx="73">
                  <c:v>-7.3000000000000009E-2</c:v>
                </c:pt>
                <c:pt idx="74">
                  <c:v>-0.10849999999999999</c:v>
                </c:pt>
                <c:pt idx="75">
                  <c:v>-5.4999999999999979E-3</c:v>
                </c:pt>
                <c:pt idx="76">
                  <c:v>3.5999999999999997E-2</c:v>
                </c:pt>
                <c:pt idx="77">
                  <c:v>0</c:v>
                </c:pt>
                <c:pt idx="78">
                  <c:v>-7.8E-2</c:v>
                </c:pt>
                <c:pt idx="79">
                  <c:v>1.2E-2</c:v>
                </c:pt>
                <c:pt idx="80">
                  <c:v>1E-3</c:v>
                </c:pt>
                <c:pt idx="81">
                  <c:v>-7.85E-2</c:v>
                </c:pt>
                <c:pt idx="82">
                  <c:v>-5.3000000000000005E-2</c:v>
                </c:pt>
                <c:pt idx="83">
                  <c:v>-5.6999999999999995E-2</c:v>
                </c:pt>
                <c:pt idx="84">
                  <c:v>-0.04</c:v>
                </c:pt>
                <c:pt idx="85">
                  <c:v>-8.0500000000000002E-2</c:v>
                </c:pt>
                <c:pt idx="86">
                  <c:v>-0.05</c:v>
                </c:pt>
                <c:pt idx="87">
                  <c:v>-4.3000000000000003E-2</c:v>
                </c:pt>
                <c:pt idx="88">
                  <c:v>-5.8499999999999996E-2</c:v>
                </c:pt>
                <c:pt idx="89">
                  <c:v>-3.4499999999999996E-2</c:v>
                </c:pt>
                <c:pt idx="90">
                  <c:v>-6.4500000000000002E-2</c:v>
                </c:pt>
                <c:pt idx="91">
                  <c:v>-4.2999999999999997E-2</c:v>
                </c:pt>
                <c:pt idx="92">
                  <c:v>-3.5000000000000003E-2</c:v>
                </c:pt>
                <c:pt idx="93">
                  <c:v>-5.6500000000000002E-2</c:v>
                </c:pt>
                <c:pt idx="94">
                  <c:v>-5.0500000000000003E-2</c:v>
                </c:pt>
                <c:pt idx="95">
                  <c:v>-9.4999999999999998E-3</c:v>
                </c:pt>
                <c:pt idx="96">
                  <c:v>-5.9499999999999997E-2</c:v>
                </c:pt>
                <c:pt idx="97">
                  <c:v>-4.2999999999999997E-2</c:v>
                </c:pt>
                <c:pt idx="98">
                  <c:v>-3.95E-2</c:v>
                </c:pt>
                <c:pt idx="99">
                  <c:v>-3.2000000000000001E-2</c:v>
                </c:pt>
                <c:pt idx="100">
                  <c:v>-4.3000000000000003E-2</c:v>
                </c:pt>
                <c:pt idx="101">
                  <c:v>-7.9000000000000001E-2</c:v>
                </c:pt>
                <c:pt idx="102">
                  <c:v>-3.5000000000000003E-2</c:v>
                </c:pt>
                <c:pt idx="103">
                  <c:v>-7.4499999999999997E-2</c:v>
                </c:pt>
                <c:pt idx="104">
                  <c:v>-0.1205</c:v>
                </c:pt>
                <c:pt idx="105">
                  <c:v>-5.8499999999999996E-2</c:v>
                </c:pt>
                <c:pt idx="106">
                  <c:v>-6.2E-2</c:v>
                </c:pt>
                <c:pt idx="107">
                  <c:v>-7.5999999999999998E-2</c:v>
                </c:pt>
                <c:pt idx="108">
                  <c:v>-6.7000000000000004E-2</c:v>
                </c:pt>
                <c:pt idx="109">
                  <c:v>-5.0500000000000003E-2</c:v>
                </c:pt>
                <c:pt idx="110">
                  <c:v>-2.9499999999999998E-2</c:v>
                </c:pt>
                <c:pt idx="111">
                  <c:v>-6.0999999999999999E-2</c:v>
                </c:pt>
                <c:pt idx="112">
                  <c:v>-6.4500000000000002E-2</c:v>
                </c:pt>
                <c:pt idx="113">
                  <c:v>-3.2000000000000001E-2</c:v>
                </c:pt>
                <c:pt idx="114">
                  <c:v>-6.6500000000000004E-2</c:v>
                </c:pt>
                <c:pt idx="115">
                  <c:v>-3.7499999999999999E-2</c:v>
                </c:pt>
                <c:pt idx="116">
                  <c:v>-1.7500000000000002E-2</c:v>
                </c:pt>
                <c:pt idx="117">
                  <c:v>-1.0500000000000001E-2</c:v>
                </c:pt>
                <c:pt idx="118">
                  <c:v>-1.7000000000000001E-2</c:v>
                </c:pt>
                <c:pt idx="119">
                  <c:v>-2.75E-2</c:v>
                </c:pt>
                <c:pt idx="120">
                  <c:v>-3.5000000000000003E-2</c:v>
                </c:pt>
                <c:pt idx="121">
                  <c:v>-2.3E-2</c:v>
                </c:pt>
                <c:pt idx="122">
                  <c:v>-1.3500000000000002E-2</c:v>
                </c:pt>
                <c:pt idx="123">
                  <c:v>6.6500000000000004E-2</c:v>
                </c:pt>
                <c:pt idx="124">
                  <c:v>2.0500000000000001E-2</c:v>
                </c:pt>
                <c:pt idx="125">
                  <c:v>2.5000000000000001E-2</c:v>
                </c:pt>
                <c:pt idx="126">
                  <c:v>4.1499999999999995E-2</c:v>
                </c:pt>
                <c:pt idx="127">
                  <c:v>4.6571428571428569E-2</c:v>
                </c:pt>
                <c:pt idx="128">
                  <c:v>5.0000000000000001E-3</c:v>
                </c:pt>
                <c:pt idx="129">
                  <c:v>2.0000000000000018E-3</c:v>
                </c:pt>
                <c:pt idx="130">
                  <c:v>-1.7000000000000001E-2</c:v>
                </c:pt>
                <c:pt idx="131">
                  <c:v>0.1</c:v>
                </c:pt>
                <c:pt idx="132">
                  <c:v>-2.7E-2</c:v>
                </c:pt>
                <c:pt idx="133">
                  <c:v>6.7500000000000004E-2</c:v>
                </c:pt>
                <c:pt idx="134">
                  <c:v>1.8499999999999999E-2</c:v>
                </c:pt>
                <c:pt idx="135">
                  <c:v>0.10757142857142857</c:v>
                </c:pt>
                <c:pt idx="136">
                  <c:v>5.8785714285714288E-2</c:v>
                </c:pt>
                <c:pt idx="137">
                  <c:v>0.12110714285714284</c:v>
                </c:pt>
                <c:pt idx="138">
                  <c:v>4.1964285714285711E-2</c:v>
                </c:pt>
                <c:pt idx="139">
                  <c:v>4.4999999999999998E-2</c:v>
                </c:pt>
                <c:pt idx="140">
                  <c:v>-2.8499999999999998E-2</c:v>
                </c:pt>
                <c:pt idx="141">
                  <c:v>2.9499999999999998E-2</c:v>
                </c:pt>
                <c:pt idx="142">
                  <c:v>-3.7000000000000005E-2</c:v>
                </c:pt>
                <c:pt idx="143">
                  <c:v>-6.7000000000000011E-3</c:v>
                </c:pt>
                <c:pt idx="144">
                  <c:v>8.5000000000000006E-3</c:v>
                </c:pt>
                <c:pt idx="145">
                  <c:v>-2.1000000000000001E-2</c:v>
                </c:pt>
                <c:pt idx="146">
                  <c:v>-2.2499999999999999E-2</c:v>
                </c:pt>
                <c:pt idx="147">
                  <c:v>5.3999999999999999E-2</c:v>
                </c:pt>
                <c:pt idx="148">
                  <c:v>4.4000000000000004E-2</c:v>
                </c:pt>
                <c:pt idx="149">
                  <c:v>3.7499999999999999E-2</c:v>
                </c:pt>
                <c:pt idx="150">
                  <c:v>-6.4000000000000001E-2</c:v>
                </c:pt>
                <c:pt idx="151">
                  <c:v>9.7500000000000003E-2</c:v>
                </c:pt>
                <c:pt idx="152">
                  <c:v>2E-3</c:v>
                </c:pt>
                <c:pt idx="153">
                  <c:v>-6.0499999999999998E-2</c:v>
                </c:pt>
                <c:pt idx="154">
                  <c:v>7.0999999999999994E-2</c:v>
                </c:pt>
                <c:pt idx="155">
                  <c:v>8.4499999999999992E-2</c:v>
                </c:pt>
                <c:pt idx="156">
                  <c:v>-1.8499999999999999E-2</c:v>
                </c:pt>
                <c:pt idx="157">
                  <c:v>7.9500000000000001E-2</c:v>
                </c:pt>
                <c:pt idx="158">
                  <c:v>4.7500000000000001E-2</c:v>
                </c:pt>
                <c:pt idx="159">
                  <c:v>4.0000000000000001E-3</c:v>
                </c:pt>
                <c:pt idx="160">
                  <c:v>0</c:v>
                </c:pt>
                <c:pt idx="161">
                  <c:v>-3.4500000000000003E-2</c:v>
                </c:pt>
                <c:pt idx="162">
                  <c:v>1.7000000000000001E-2</c:v>
                </c:pt>
                <c:pt idx="163">
                  <c:v>0.107</c:v>
                </c:pt>
                <c:pt idx="164">
                  <c:v>3.2000000000000001E-2</c:v>
                </c:pt>
                <c:pt idx="165">
                  <c:v>5.3499999999999999E-2</c:v>
                </c:pt>
                <c:pt idx="166">
                  <c:v>5.3499999999999999E-2</c:v>
                </c:pt>
                <c:pt idx="167">
                  <c:v>-9.4999999999999998E-3</c:v>
                </c:pt>
                <c:pt idx="168">
                  <c:v>-4.3499999999999997E-2</c:v>
                </c:pt>
                <c:pt idx="169">
                  <c:v>-5.8499999999999996E-2</c:v>
                </c:pt>
                <c:pt idx="170">
                  <c:v>-2.0499999999999997E-2</c:v>
                </c:pt>
                <c:pt idx="171">
                  <c:v>1.0499999999999999E-2</c:v>
                </c:pt>
                <c:pt idx="172">
                  <c:v>-4.0000000000000001E-3</c:v>
                </c:pt>
                <c:pt idx="173">
                  <c:v>-2.4E-2</c:v>
                </c:pt>
                <c:pt idx="174">
                  <c:v>4.0000000000000001E-3</c:v>
                </c:pt>
                <c:pt idx="175">
                  <c:v>1.8500000000000003E-2</c:v>
                </c:pt>
                <c:pt idx="176">
                  <c:v>-0.03</c:v>
                </c:pt>
                <c:pt idx="177">
                  <c:v>7.000000000000001E-3</c:v>
                </c:pt>
                <c:pt idx="178">
                  <c:v>-9.4999999999999998E-3</c:v>
                </c:pt>
                <c:pt idx="179">
                  <c:v>-3.6000000000000004E-2</c:v>
                </c:pt>
                <c:pt idx="180">
                  <c:v>-3.1E-2</c:v>
                </c:pt>
                <c:pt idx="181">
                  <c:v>-2.9500000000000002E-2</c:v>
                </c:pt>
                <c:pt idx="182">
                  <c:v>-2.9499999999999998E-2</c:v>
                </c:pt>
                <c:pt idx="183">
                  <c:v>1.6499999999999997E-2</c:v>
                </c:pt>
                <c:pt idx="184">
                  <c:v>-3.5000000000000003E-2</c:v>
                </c:pt>
                <c:pt idx="185">
                  <c:v>-4.8500000000000001E-2</c:v>
                </c:pt>
                <c:pt idx="186">
                  <c:v>9.4999999999999998E-3</c:v>
                </c:pt>
                <c:pt idx="187">
                  <c:v>-2.8999999999999998E-2</c:v>
                </c:pt>
                <c:pt idx="188">
                  <c:v>-3.5500000000000004E-2</c:v>
                </c:pt>
                <c:pt idx="189">
                  <c:v>1.3000000000000001E-2</c:v>
                </c:pt>
                <c:pt idx="190">
                  <c:v>-1.7999999999999999E-2</c:v>
                </c:pt>
                <c:pt idx="191">
                  <c:v>-0.03</c:v>
                </c:pt>
                <c:pt idx="192">
                  <c:v>-1.5E-3</c:v>
                </c:pt>
                <c:pt idx="193">
                  <c:v>3.0000000000000001E-3</c:v>
                </c:pt>
                <c:pt idx="194">
                  <c:v>-1.4999999999999996E-3</c:v>
                </c:pt>
                <c:pt idx="195">
                  <c:v>1.0999999999999999E-2</c:v>
                </c:pt>
                <c:pt idx="196">
                  <c:v>-1.7000000000000001E-2</c:v>
                </c:pt>
                <c:pt idx="197">
                  <c:v>5.4999999999999997E-3</c:v>
                </c:pt>
                <c:pt idx="198">
                  <c:v>-0.01</c:v>
                </c:pt>
                <c:pt idx="199">
                  <c:v>-1.6500000000000001E-2</c:v>
                </c:pt>
                <c:pt idx="200">
                  <c:v>3.0000000000000001E-3</c:v>
                </c:pt>
                <c:pt idx="201">
                  <c:v>-1.95E-2</c:v>
                </c:pt>
                <c:pt idx="202">
                  <c:v>-8.9999999999999993E-3</c:v>
                </c:pt>
                <c:pt idx="203">
                  <c:v>-8.0000000000000002E-3</c:v>
                </c:pt>
                <c:pt idx="204">
                  <c:v>-2.75E-2</c:v>
                </c:pt>
                <c:pt idx="205">
                  <c:v>-5.1500000000000004E-2</c:v>
                </c:pt>
                <c:pt idx="206">
                  <c:v>-0.03</c:v>
                </c:pt>
                <c:pt idx="207">
                  <c:v>-1.2500000000000001E-2</c:v>
                </c:pt>
                <c:pt idx="208">
                  <c:v>-4.1999999999999996E-2</c:v>
                </c:pt>
                <c:pt idx="209">
                  <c:v>-3.2500000000000001E-2</c:v>
                </c:pt>
                <c:pt idx="210">
                  <c:v>-4.9000000000000002E-2</c:v>
                </c:pt>
                <c:pt idx="211">
                  <c:v>-1.9E-2</c:v>
                </c:pt>
                <c:pt idx="212">
                  <c:v>-0.03</c:v>
                </c:pt>
                <c:pt idx="213">
                  <c:v>-5.7500000000000002E-2</c:v>
                </c:pt>
                <c:pt idx="214">
                  <c:v>-3.0499999999999999E-2</c:v>
                </c:pt>
                <c:pt idx="215">
                  <c:v>-4.65E-2</c:v>
                </c:pt>
                <c:pt idx="216">
                  <c:v>-5.8500000000000003E-2</c:v>
                </c:pt>
                <c:pt idx="217">
                  <c:v>-2.75E-2</c:v>
                </c:pt>
                <c:pt idx="218">
                  <c:v>-2.6000000000000002E-2</c:v>
                </c:pt>
                <c:pt idx="219">
                  <c:v>-5.3000000000000005E-2</c:v>
                </c:pt>
                <c:pt idx="220">
                  <c:v>-7.5999999999999998E-2</c:v>
                </c:pt>
                <c:pt idx="221">
                  <c:v>-0.03</c:v>
                </c:pt>
                <c:pt idx="222">
                  <c:v>-8.3499999999999991E-2</c:v>
                </c:pt>
                <c:pt idx="223">
                  <c:v>-1.2500000000000001E-2</c:v>
                </c:pt>
                <c:pt idx="224">
                  <c:v>-3.6999999999999998E-2</c:v>
                </c:pt>
                <c:pt idx="225">
                  <c:v>-4.8000000000000001E-2</c:v>
                </c:pt>
                <c:pt idx="226">
                  <c:v>-6.7500000000000004E-2</c:v>
                </c:pt>
                <c:pt idx="227">
                  <c:v>-9.0000000000000011E-3</c:v>
                </c:pt>
                <c:pt idx="228">
                  <c:v>-3.2500000000000001E-2</c:v>
                </c:pt>
                <c:pt idx="229">
                  <c:v>-4.8500000000000001E-2</c:v>
                </c:pt>
                <c:pt idx="230">
                  <c:v>-1.4999999999999999E-2</c:v>
                </c:pt>
                <c:pt idx="231">
                  <c:v>-4.0500000000000001E-2</c:v>
                </c:pt>
                <c:pt idx="232">
                  <c:v>-0.08</c:v>
                </c:pt>
                <c:pt idx="233">
                  <c:v>-5.0500000000000003E-2</c:v>
                </c:pt>
                <c:pt idx="234">
                  <c:v>-6.6000000000000003E-2</c:v>
                </c:pt>
                <c:pt idx="235">
                  <c:v>-2.8499999999999998E-2</c:v>
                </c:pt>
                <c:pt idx="236">
                  <c:v>-7.4500000000000011E-2</c:v>
                </c:pt>
                <c:pt idx="237">
                  <c:v>-4.9000000000000002E-2</c:v>
                </c:pt>
                <c:pt idx="238">
                  <c:v>-8.1000000000000003E-2</c:v>
                </c:pt>
                <c:pt idx="239">
                  <c:v>-3.0499999999999999E-2</c:v>
                </c:pt>
                <c:pt idx="240">
                  <c:v>-1.0499999999999999E-2</c:v>
                </c:pt>
                <c:pt idx="241">
                  <c:v>1.2E-2</c:v>
                </c:pt>
                <c:pt idx="242">
                  <c:v>-1.4499999999999999E-2</c:v>
                </c:pt>
                <c:pt idx="243">
                  <c:v>2.1499999999999998E-2</c:v>
                </c:pt>
                <c:pt idx="244">
                  <c:v>1.55E-2</c:v>
                </c:pt>
                <c:pt idx="245">
                  <c:v>9.4999999999999998E-3</c:v>
                </c:pt>
                <c:pt idx="246">
                  <c:v>2.1500000000000002E-2</c:v>
                </c:pt>
                <c:pt idx="247">
                  <c:v>-2.8999999999999998E-2</c:v>
                </c:pt>
                <c:pt idx="248">
                  <c:v>-5.3999999999999999E-2</c:v>
                </c:pt>
                <c:pt idx="249">
                  <c:v>-4.3499999999999997E-2</c:v>
                </c:pt>
                <c:pt idx="250">
                  <c:v>-3.85E-2</c:v>
                </c:pt>
                <c:pt idx="251">
                  <c:v>-5.0000000000000001E-3</c:v>
                </c:pt>
                <c:pt idx="252">
                  <c:v>-1.7999999999999999E-2</c:v>
                </c:pt>
                <c:pt idx="253">
                  <c:v>-4.1999999999999996E-2</c:v>
                </c:pt>
                <c:pt idx="254">
                  <c:v>-2.7E-2</c:v>
                </c:pt>
                <c:pt idx="255">
                  <c:v>-0.01</c:v>
                </c:pt>
                <c:pt idx="256">
                  <c:v>-5.4999999999999997E-3</c:v>
                </c:pt>
                <c:pt idx="257">
                  <c:v>-2.8500000000000001E-2</c:v>
                </c:pt>
                <c:pt idx="258">
                  <c:v>-3.3000000000000002E-2</c:v>
                </c:pt>
                <c:pt idx="259">
                  <c:v>-2.3E-2</c:v>
                </c:pt>
                <c:pt idx="260">
                  <c:v>-6.1499999999999999E-2</c:v>
                </c:pt>
                <c:pt idx="261">
                  <c:v>-7.7499999999999999E-2</c:v>
                </c:pt>
                <c:pt idx="262">
                  <c:v>-6.6000000000000003E-2</c:v>
                </c:pt>
                <c:pt idx="263">
                  <c:v>-3.2500000000000001E-2</c:v>
                </c:pt>
                <c:pt idx="264">
                  <c:v>-3.2500000000000001E-2</c:v>
                </c:pt>
                <c:pt idx="265">
                  <c:v>-1.3000000000000001E-2</c:v>
                </c:pt>
                <c:pt idx="266">
                  <c:v>-0.05</c:v>
                </c:pt>
                <c:pt idx="267">
                  <c:v>-3.4600000000000006E-2</c:v>
                </c:pt>
                <c:pt idx="268">
                  <c:v>-6.13E-2</c:v>
                </c:pt>
                <c:pt idx="269">
                  <c:v>-2.4100000000000003E-2</c:v>
                </c:pt>
                <c:pt idx="270">
                  <c:v>4.3368086899420177E-19</c:v>
                </c:pt>
                <c:pt idx="271">
                  <c:v>0</c:v>
                </c:pt>
                <c:pt idx="272">
                  <c:v>-1.0999999999999999E-2</c:v>
                </c:pt>
                <c:pt idx="273">
                  <c:v>-8.9999999999999993E-3</c:v>
                </c:pt>
                <c:pt idx="274">
                  <c:v>8.3000000000000001E-3</c:v>
                </c:pt>
                <c:pt idx="275">
                  <c:v>3.3399999999999999E-2</c:v>
                </c:pt>
                <c:pt idx="276">
                  <c:v>-7.6999999999999985E-3</c:v>
                </c:pt>
                <c:pt idx="277">
                  <c:v>3.9300000000000002E-2</c:v>
                </c:pt>
                <c:pt idx="278">
                  <c:v>6.7999999999999996E-3</c:v>
                </c:pt>
                <c:pt idx="279">
                  <c:v>3.3500000000000002E-2</c:v>
                </c:pt>
                <c:pt idx="280">
                  <c:v>3.3000000000000002E-2</c:v>
                </c:pt>
                <c:pt idx="281">
                  <c:v>-5.9999999999999993E-3</c:v>
                </c:pt>
                <c:pt idx="282">
                  <c:v>0</c:v>
                </c:pt>
                <c:pt idx="283">
                  <c:v>-1.7000000000000001E-2</c:v>
                </c:pt>
                <c:pt idx="284">
                  <c:v>-1.5600000000000001E-2</c:v>
                </c:pt>
                <c:pt idx="285">
                  <c:v>1.6200000000000003E-2</c:v>
                </c:pt>
                <c:pt idx="286">
                  <c:v>-1.6200000000000003E-2</c:v>
                </c:pt>
                <c:pt idx="287">
                  <c:v>-4.02E-2</c:v>
                </c:pt>
                <c:pt idx="288">
                  <c:v>-3.0833333333333338E-2</c:v>
                </c:pt>
                <c:pt idx="289">
                  <c:v>-1.5900000000000001E-2</c:v>
                </c:pt>
                <c:pt idx="290">
                  <c:v>1.4E-3</c:v>
                </c:pt>
                <c:pt idx="291">
                  <c:v>1.0999999999999999E-2</c:v>
                </c:pt>
                <c:pt idx="292">
                  <c:v>-4.1500000000000002E-2</c:v>
                </c:pt>
                <c:pt idx="293">
                  <c:v>-5.1500000000000004E-2</c:v>
                </c:pt>
                <c:pt idx="294">
                  <c:v>9.4999999999999998E-3</c:v>
                </c:pt>
                <c:pt idx="295">
                  <c:v>3.5699999999999996E-2</c:v>
                </c:pt>
                <c:pt idx="296">
                  <c:v>-2.75E-2</c:v>
                </c:pt>
                <c:pt idx="297">
                  <c:v>-5.0000000000000001E-4</c:v>
                </c:pt>
                <c:pt idx="298">
                  <c:v>1.9400000000000001E-2</c:v>
                </c:pt>
                <c:pt idx="299">
                  <c:v>2.5399999999999999E-2</c:v>
                </c:pt>
                <c:pt idx="300">
                  <c:v>4.48E-2</c:v>
                </c:pt>
                <c:pt idx="301">
                  <c:v>1.8100000000000002E-2</c:v>
                </c:pt>
                <c:pt idx="302">
                  <c:v>-1.0000000000000026E-4</c:v>
                </c:pt>
                <c:pt idx="303">
                  <c:v>1.4499999999999999E-2</c:v>
                </c:pt>
                <c:pt idx="304">
                  <c:v>-1.2500000000000001E-2</c:v>
                </c:pt>
                <c:pt idx="305">
                  <c:v>2.2499999999999999E-2</c:v>
                </c:pt>
                <c:pt idx="306">
                  <c:v>1.4999999999999999E-2</c:v>
                </c:pt>
                <c:pt idx="307">
                  <c:v>4.9000000000000002E-2</c:v>
                </c:pt>
                <c:pt idx="308">
                  <c:v>6.2599999999999989E-2</c:v>
                </c:pt>
                <c:pt idx="309">
                  <c:v>5.0200000000000002E-2</c:v>
                </c:pt>
                <c:pt idx="310">
                  <c:v>4.0899999999999999E-2</c:v>
                </c:pt>
                <c:pt idx="311">
                  <c:v>-1.2500000000000001E-2</c:v>
                </c:pt>
                <c:pt idx="312">
                  <c:v>5.0000000000000001E-4</c:v>
                </c:pt>
                <c:pt idx="313">
                  <c:v>1.0500000000000001E-2</c:v>
                </c:pt>
                <c:pt idx="314">
                  <c:v>2.8000000000000001E-2</c:v>
                </c:pt>
                <c:pt idx="315">
                  <c:v>2.7E-2</c:v>
                </c:pt>
                <c:pt idx="316">
                  <c:v>-1.8000000000000002E-2</c:v>
                </c:pt>
                <c:pt idx="317">
                  <c:v>5.0000000000000001E-3</c:v>
                </c:pt>
                <c:pt idx="318">
                  <c:v>-2.8499999999999998E-2</c:v>
                </c:pt>
                <c:pt idx="319">
                  <c:v>3.5400000000000001E-2</c:v>
                </c:pt>
                <c:pt idx="320">
                  <c:v>3.32E-2</c:v>
                </c:pt>
                <c:pt idx="321">
                  <c:v>2.1400000000000002E-2</c:v>
                </c:pt>
                <c:pt idx="322">
                  <c:v>2.6200000000000001E-2</c:v>
                </c:pt>
                <c:pt idx="323">
                  <c:v>7.1999999999999981E-3</c:v>
                </c:pt>
                <c:pt idx="324">
                  <c:v>6.4000000000000012E-3</c:v>
                </c:pt>
                <c:pt idx="325">
                  <c:v>6.4000000000000012E-3</c:v>
                </c:pt>
                <c:pt idx="326">
                  <c:v>-8.1000000000000013E-3</c:v>
                </c:pt>
                <c:pt idx="327">
                  <c:v>7.3599999999999999E-2</c:v>
                </c:pt>
                <c:pt idx="328">
                  <c:v>3.6799999999999999E-2</c:v>
                </c:pt>
                <c:pt idx="329">
                  <c:v>5.0700000000000002E-2</c:v>
                </c:pt>
                <c:pt idx="330">
                  <c:v>4.3200000000000002E-2</c:v>
                </c:pt>
                <c:pt idx="331">
                  <c:v>4.2200000000000001E-2</c:v>
                </c:pt>
                <c:pt idx="332">
                  <c:v>3.8999999999999998E-3</c:v>
                </c:pt>
                <c:pt idx="333">
                  <c:v>3.5699999999999996E-2</c:v>
                </c:pt>
                <c:pt idx="334">
                  <c:v>3.1799999999999995E-2</c:v>
                </c:pt>
                <c:pt idx="335">
                  <c:v>3.3500000000000002E-2</c:v>
                </c:pt>
                <c:pt idx="336">
                  <c:v>2.3E-2</c:v>
                </c:pt>
                <c:pt idx="337">
                  <c:v>3.85E-2</c:v>
                </c:pt>
                <c:pt idx="338">
                  <c:v>3.6000000000000004E-2</c:v>
                </c:pt>
                <c:pt idx="339">
                  <c:v>2.2000000000000002E-2</c:v>
                </c:pt>
                <c:pt idx="340">
                  <c:v>2.5999999999999999E-2</c:v>
                </c:pt>
                <c:pt idx="341">
                  <c:v>4.3999999999999997E-2</c:v>
                </c:pt>
                <c:pt idx="342">
                  <c:v>3.85E-2</c:v>
                </c:pt>
                <c:pt idx="343">
                  <c:v>5.4999999999999997E-3</c:v>
                </c:pt>
                <c:pt idx="344">
                  <c:v>4.65E-2</c:v>
                </c:pt>
                <c:pt idx="345">
                  <c:v>7.2999999999999995E-2</c:v>
                </c:pt>
                <c:pt idx="346">
                  <c:v>7.4999999999999997E-2</c:v>
                </c:pt>
                <c:pt idx="347">
                  <c:v>1.4499999999999999E-2</c:v>
                </c:pt>
                <c:pt idx="348">
                  <c:v>3.4000000000000002E-2</c:v>
                </c:pt>
                <c:pt idx="349">
                  <c:v>2.2499999999999999E-2</c:v>
                </c:pt>
                <c:pt idx="350">
                  <c:v>3.15E-2</c:v>
                </c:pt>
                <c:pt idx="351">
                  <c:v>4.5999999999999999E-2</c:v>
                </c:pt>
                <c:pt idx="352">
                  <c:v>3.3500000000000002E-2</c:v>
                </c:pt>
                <c:pt idx="353">
                  <c:v>3.1E-2</c:v>
                </c:pt>
                <c:pt idx="354">
                  <c:v>1.4500000000000001E-2</c:v>
                </c:pt>
                <c:pt idx="355">
                  <c:v>0.13700000000000001</c:v>
                </c:pt>
                <c:pt idx="356">
                  <c:v>0.11299999999999999</c:v>
                </c:pt>
                <c:pt idx="357">
                  <c:v>8.4499999999999992E-2</c:v>
                </c:pt>
                <c:pt idx="358">
                  <c:v>0.10300000000000001</c:v>
                </c:pt>
                <c:pt idx="359">
                  <c:v>6.9500000000000006E-2</c:v>
                </c:pt>
                <c:pt idx="360">
                  <c:v>6.7000000000000004E-2</c:v>
                </c:pt>
                <c:pt idx="361">
                  <c:v>6.0999999999999999E-2</c:v>
                </c:pt>
                <c:pt idx="362">
                  <c:v>5.8999999999999997E-2</c:v>
                </c:pt>
                <c:pt idx="363">
                  <c:v>0.13550000000000001</c:v>
                </c:pt>
                <c:pt idx="364">
                  <c:v>0.13500000000000001</c:v>
                </c:pt>
                <c:pt idx="365">
                  <c:v>4.65E-2</c:v>
                </c:pt>
                <c:pt idx="366">
                  <c:v>0.13200000000000001</c:v>
                </c:pt>
                <c:pt idx="367">
                  <c:v>8.1000000000000003E-2</c:v>
                </c:pt>
                <c:pt idx="368">
                  <c:v>0.08</c:v>
                </c:pt>
                <c:pt idx="369">
                  <c:v>0.08</c:v>
                </c:pt>
                <c:pt idx="370">
                  <c:v>0.08</c:v>
                </c:pt>
                <c:pt idx="371">
                  <c:v>0.05</c:v>
                </c:pt>
                <c:pt idx="372">
                  <c:v>7.5499999999999998E-2</c:v>
                </c:pt>
                <c:pt idx="373">
                  <c:v>8.1500000000000003E-2</c:v>
                </c:pt>
                <c:pt idx="374">
                  <c:v>7.4999999999999997E-2</c:v>
                </c:pt>
                <c:pt idx="375">
                  <c:v>6.1499999999999999E-2</c:v>
                </c:pt>
                <c:pt idx="376">
                  <c:v>4.5499999999999999E-2</c:v>
                </c:pt>
                <c:pt idx="377">
                  <c:v>7.0500000000000007E-2</c:v>
                </c:pt>
                <c:pt idx="378">
                  <c:v>7.1000000000000008E-2</c:v>
                </c:pt>
                <c:pt idx="379">
                  <c:v>9.5500000000000002E-2</c:v>
                </c:pt>
                <c:pt idx="380">
                  <c:v>9.1499999999999998E-2</c:v>
                </c:pt>
                <c:pt idx="381">
                  <c:v>8.8999999999999996E-2</c:v>
                </c:pt>
                <c:pt idx="382">
                  <c:v>5.8499999999999996E-2</c:v>
                </c:pt>
                <c:pt idx="383">
                  <c:v>7.1499999999999994E-2</c:v>
                </c:pt>
                <c:pt idx="384">
                  <c:v>6.4500000000000002E-2</c:v>
                </c:pt>
                <c:pt idx="385">
                  <c:v>6.3500000000000001E-2</c:v>
                </c:pt>
                <c:pt idx="386">
                  <c:v>6.8500000000000005E-2</c:v>
                </c:pt>
                <c:pt idx="387">
                  <c:v>3.2500000000000001E-2</c:v>
                </c:pt>
                <c:pt idx="388">
                  <c:v>4.2500000000000003E-2</c:v>
                </c:pt>
                <c:pt idx="389">
                  <c:v>4.2000000000000003E-2</c:v>
                </c:pt>
                <c:pt idx="390">
                  <c:v>6.5000000000000002E-2</c:v>
                </c:pt>
                <c:pt idx="391">
                  <c:v>5.7500000000000002E-2</c:v>
                </c:pt>
                <c:pt idx="392">
                  <c:v>1.9E-2</c:v>
                </c:pt>
                <c:pt idx="393">
                  <c:v>5.8999999999999997E-2</c:v>
                </c:pt>
                <c:pt idx="394">
                  <c:v>0.10100000000000001</c:v>
                </c:pt>
                <c:pt idx="395">
                  <c:v>9.1999999999999998E-2</c:v>
                </c:pt>
                <c:pt idx="396">
                  <c:v>7.4499999999999997E-2</c:v>
                </c:pt>
                <c:pt idx="397">
                  <c:v>8.8999999999999996E-2</c:v>
                </c:pt>
                <c:pt idx="398">
                  <c:v>5.2499999999999998E-2</c:v>
                </c:pt>
                <c:pt idx="399">
                  <c:v>7.2000000000000008E-2</c:v>
                </c:pt>
                <c:pt idx="400">
                  <c:v>4.5499999999999999E-2</c:v>
                </c:pt>
                <c:pt idx="401">
                  <c:v>7.7499999999999999E-2</c:v>
                </c:pt>
                <c:pt idx="402">
                  <c:v>4.2999999999999997E-2</c:v>
                </c:pt>
                <c:pt idx="403">
                  <c:v>0.10600000000000001</c:v>
                </c:pt>
                <c:pt idx="404">
                  <c:v>6.8000000000000005E-2</c:v>
                </c:pt>
                <c:pt idx="405">
                  <c:v>4.7500000000000001E-2</c:v>
                </c:pt>
                <c:pt idx="406">
                  <c:v>5.9000000000000004E-2</c:v>
                </c:pt>
                <c:pt idx="407">
                  <c:v>2.75E-2</c:v>
                </c:pt>
                <c:pt idx="408">
                  <c:v>9.0499999999999997E-2</c:v>
                </c:pt>
                <c:pt idx="409">
                  <c:v>3.95E-2</c:v>
                </c:pt>
                <c:pt idx="410">
                  <c:v>1.6E-2</c:v>
                </c:pt>
                <c:pt idx="411">
                  <c:v>5.6500000000000002E-2</c:v>
                </c:pt>
                <c:pt idx="412">
                  <c:v>7.7499999999999999E-2</c:v>
                </c:pt>
                <c:pt idx="413">
                  <c:v>1.6E-2</c:v>
                </c:pt>
                <c:pt idx="414">
                  <c:v>6.6500000000000004E-2</c:v>
                </c:pt>
                <c:pt idx="415">
                  <c:v>6.3500000000000001E-2</c:v>
                </c:pt>
                <c:pt idx="416">
                  <c:v>7.4999999999999997E-2</c:v>
                </c:pt>
                <c:pt idx="417">
                  <c:v>3.3500000000000002E-2</c:v>
                </c:pt>
                <c:pt idx="418">
                  <c:v>7.6999999999999999E-2</c:v>
                </c:pt>
                <c:pt idx="419">
                  <c:v>6.6000000000000003E-2</c:v>
                </c:pt>
                <c:pt idx="420">
                  <c:v>5.3000000000000005E-2</c:v>
                </c:pt>
                <c:pt idx="421">
                  <c:v>0.14399999999999999</c:v>
                </c:pt>
                <c:pt idx="422">
                  <c:v>0.14600000000000002</c:v>
                </c:pt>
                <c:pt idx="423">
                  <c:v>9.1499999999999998E-2</c:v>
                </c:pt>
                <c:pt idx="424">
                  <c:v>0.1125</c:v>
                </c:pt>
                <c:pt idx="425">
                  <c:v>0.129</c:v>
                </c:pt>
                <c:pt idx="426">
                  <c:v>0.1515</c:v>
                </c:pt>
                <c:pt idx="427">
                  <c:v>8.1000000000000003E-2</c:v>
                </c:pt>
                <c:pt idx="428">
                  <c:v>0.10150000000000001</c:v>
                </c:pt>
                <c:pt idx="429">
                  <c:v>0.186</c:v>
                </c:pt>
                <c:pt idx="430">
                  <c:v>0.10850000000000001</c:v>
                </c:pt>
                <c:pt idx="431">
                  <c:v>-1.5000000000000005E-3</c:v>
                </c:pt>
                <c:pt idx="432">
                  <c:v>8.9999999999999993E-3</c:v>
                </c:pt>
                <c:pt idx="433">
                  <c:v>6.8499999999999991E-2</c:v>
                </c:pt>
                <c:pt idx="434">
                  <c:v>0.11799999999999999</c:v>
                </c:pt>
                <c:pt idx="435">
                  <c:v>0.105</c:v>
                </c:pt>
                <c:pt idx="436">
                  <c:v>0.124</c:v>
                </c:pt>
                <c:pt idx="437">
                  <c:v>9.8500000000000004E-2</c:v>
                </c:pt>
                <c:pt idx="438">
                  <c:v>0.13600000000000001</c:v>
                </c:pt>
                <c:pt idx="439">
                  <c:v>1.6E-2</c:v>
                </c:pt>
                <c:pt idx="440">
                  <c:v>0.02</c:v>
                </c:pt>
                <c:pt idx="441">
                  <c:v>7.1499999999999994E-2</c:v>
                </c:pt>
                <c:pt idx="442">
                  <c:v>4.7500000000000001E-2</c:v>
                </c:pt>
                <c:pt idx="443">
                  <c:v>7.9500000000000001E-2</c:v>
                </c:pt>
                <c:pt idx="444">
                  <c:v>6.8500000000000005E-2</c:v>
                </c:pt>
                <c:pt idx="445">
                  <c:v>5.5499999999999994E-2</c:v>
                </c:pt>
                <c:pt idx="446">
                  <c:v>6.4500000000000002E-2</c:v>
                </c:pt>
                <c:pt idx="447">
                  <c:v>4.0999999999999995E-2</c:v>
                </c:pt>
                <c:pt idx="448">
                  <c:v>9.8500000000000004E-2</c:v>
                </c:pt>
                <c:pt idx="449">
                  <c:v>1.7999999999999999E-2</c:v>
                </c:pt>
                <c:pt idx="450">
                  <c:v>2.5000000000000001E-2</c:v>
                </c:pt>
                <c:pt idx="451">
                  <c:v>-7.9999999999999984E-3</c:v>
                </c:pt>
                <c:pt idx="452">
                  <c:v>1.8499999999999999E-2</c:v>
                </c:pt>
                <c:pt idx="453">
                  <c:v>4.2500000000000003E-2</c:v>
                </c:pt>
                <c:pt idx="454">
                  <c:v>9.4999999999999998E-3</c:v>
                </c:pt>
                <c:pt idx="455">
                  <c:v>5.4999999999999997E-3</c:v>
                </c:pt>
                <c:pt idx="456">
                  <c:v>-9.4999999999999998E-3</c:v>
                </c:pt>
                <c:pt idx="457">
                  <c:v>6.0000000000000001E-3</c:v>
                </c:pt>
                <c:pt idx="458">
                  <c:v>0.03</c:v>
                </c:pt>
                <c:pt idx="459">
                  <c:v>-2.8499999999999998E-2</c:v>
                </c:pt>
                <c:pt idx="460">
                  <c:v>8.9999999999999993E-3</c:v>
                </c:pt>
                <c:pt idx="461">
                  <c:v>2.8999999999999998E-2</c:v>
                </c:pt>
                <c:pt idx="462">
                  <c:v>-2.8500000000000001E-2</c:v>
                </c:pt>
                <c:pt idx="463">
                  <c:v>1.7500000000000002E-2</c:v>
                </c:pt>
                <c:pt idx="464">
                  <c:v>1.5E-3</c:v>
                </c:pt>
                <c:pt idx="465">
                  <c:v>1.8499999999999999E-2</c:v>
                </c:pt>
                <c:pt idx="466">
                  <c:v>2.5499999999999998E-2</c:v>
                </c:pt>
                <c:pt idx="467">
                  <c:v>8.4499999999999992E-2</c:v>
                </c:pt>
                <c:pt idx="468">
                  <c:v>3.7999999999999999E-2</c:v>
                </c:pt>
                <c:pt idx="469">
                  <c:v>7.0999999999999994E-2</c:v>
                </c:pt>
                <c:pt idx="470">
                  <c:v>0.104</c:v>
                </c:pt>
                <c:pt idx="471">
                  <c:v>0.11800000000000001</c:v>
                </c:pt>
                <c:pt idx="472">
                  <c:v>8.3999999999999991E-2</c:v>
                </c:pt>
                <c:pt idx="473">
                  <c:v>9.0499999999999997E-2</c:v>
                </c:pt>
                <c:pt idx="474">
                  <c:v>9.6500000000000002E-2</c:v>
                </c:pt>
                <c:pt idx="475">
                  <c:v>7.85E-2</c:v>
                </c:pt>
                <c:pt idx="476">
                  <c:v>6.2E-2</c:v>
                </c:pt>
                <c:pt idx="477">
                  <c:v>5.1000000000000004E-2</c:v>
                </c:pt>
                <c:pt idx="478">
                  <c:v>4.8000000000000001E-2</c:v>
                </c:pt>
                <c:pt idx="479">
                  <c:v>0</c:v>
                </c:pt>
                <c:pt idx="480">
                  <c:v>0</c:v>
                </c:pt>
                <c:pt idx="481">
                  <c:v>8.0500000000000002E-2</c:v>
                </c:pt>
                <c:pt idx="482">
                  <c:v>7.350000000000001E-2</c:v>
                </c:pt>
                <c:pt idx="483">
                  <c:v>7.0000000000000007E-2</c:v>
                </c:pt>
                <c:pt idx="484">
                  <c:v>9.1499999999999998E-2</c:v>
                </c:pt>
                <c:pt idx="485">
                  <c:v>6.4000000000000001E-2</c:v>
                </c:pt>
                <c:pt idx="486">
                  <c:v>5.7999999999999996E-2</c:v>
                </c:pt>
                <c:pt idx="487">
                  <c:v>3.1E-2</c:v>
                </c:pt>
                <c:pt idx="488">
                  <c:v>4.2500000000000003E-2</c:v>
                </c:pt>
                <c:pt idx="489">
                  <c:v>4.5499999999999999E-2</c:v>
                </c:pt>
                <c:pt idx="490">
                  <c:v>4.7E-2</c:v>
                </c:pt>
                <c:pt idx="491">
                  <c:v>0</c:v>
                </c:pt>
                <c:pt idx="492">
                  <c:v>0.1</c:v>
                </c:pt>
                <c:pt idx="493">
                  <c:v>7.2499999999999995E-2</c:v>
                </c:pt>
                <c:pt idx="494">
                  <c:v>7.2499999999999995E-2</c:v>
                </c:pt>
                <c:pt idx="495">
                  <c:v>6.8500000000000005E-2</c:v>
                </c:pt>
                <c:pt idx="496">
                  <c:v>7.350000000000001E-2</c:v>
                </c:pt>
                <c:pt idx="497">
                  <c:v>5.6000000000000001E-2</c:v>
                </c:pt>
                <c:pt idx="498">
                  <c:v>6.5500000000000003E-2</c:v>
                </c:pt>
                <c:pt idx="499">
                  <c:v>5.9499999999999997E-2</c:v>
                </c:pt>
                <c:pt idx="500">
                  <c:v>2.4500000000000001E-2</c:v>
                </c:pt>
                <c:pt idx="501">
                  <c:v>6.0000000000000001E-3</c:v>
                </c:pt>
                <c:pt idx="502">
                  <c:v>8.3999999999999991E-2</c:v>
                </c:pt>
                <c:pt idx="503">
                  <c:v>5.3500000000000006E-2</c:v>
                </c:pt>
                <c:pt idx="504">
                  <c:v>5.1999999999999998E-2</c:v>
                </c:pt>
                <c:pt idx="505">
                  <c:v>0.115</c:v>
                </c:pt>
                <c:pt idx="506">
                  <c:v>0.10349999999999999</c:v>
                </c:pt>
                <c:pt idx="507">
                  <c:v>2.6000000000000002E-2</c:v>
                </c:pt>
                <c:pt idx="508">
                  <c:v>4.0499999999999994E-2</c:v>
                </c:pt>
                <c:pt idx="509">
                  <c:v>9.35E-2</c:v>
                </c:pt>
                <c:pt idx="510">
                  <c:v>0.123</c:v>
                </c:pt>
                <c:pt idx="511">
                  <c:v>4.65E-2</c:v>
                </c:pt>
                <c:pt idx="512">
                  <c:v>7.4499999999999997E-2</c:v>
                </c:pt>
                <c:pt idx="513">
                  <c:v>0.114</c:v>
                </c:pt>
                <c:pt idx="514">
                  <c:v>0.11899999999999999</c:v>
                </c:pt>
                <c:pt idx="515">
                  <c:v>6.7000000000000004E-2</c:v>
                </c:pt>
                <c:pt idx="516">
                  <c:v>4.5499999999999999E-2</c:v>
                </c:pt>
                <c:pt idx="517">
                  <c:v>5.1500000000000004E-2</c:v>
                </c:pt>
                <c:pt idx="518">
                  <c:v>9.6500000000000002E-2</c:v>
                </c:pt>
                <c:pt idx="519">
                  <c:v>8.6999999999999994E-2</c:v>
                </c:pt>
                <c:pt idx="520">
                  <c:v>7.9500000000000001E-2</c:v>
                </c:pt>
                <c:pt idx="521">
                  <c:v>0.14600000000000002</c:v>
                </c:pt>
                <c:pt idx="522">
                  <c:v>8.2500000000000004E-2</c:v>
                </c:pt>
                <c:pt idx="523">
                  <c:v>7.0999999999999994E-2</c:v>
                </c:pt>
                <c:pt idx="524">
                  <c:v>6.9000000000000006E-2</c:v>
                </c:pt>
                <c:pt idx="525">
                  <c:v>7.7499999999999999E-2</c:v>
                </c:pt>
                <c:pt idx="526">
                  <c:v>7.2000000000000008E-2</c:v>
                </c:pt>
                <c:pt idx="527">
                  <c:v>7.5999999999999998E-2</c:v>
                </c:pt>
                <c:pt idx="528">
                  <c:v>8.5000000000000006E-2</c:v>
                </c:pt>
                <c:pt idx="529">
                  <c:v>8.8999999999999996E-2</c:v>
                </c:pt>
                <c:pt idx="530">
                  <c:v>8.5499999999999993E-2</c:v>
                </c:pt>
                <c:pt idx="531">
                  <c:v>6.2E-2</c:v>
                </c:pt>
                <c:pt idx="532">
                  <c:v>0.08</c:v>
                </c:pt>
                <c:pt idx="533">
                  <c:v>7.2499999999999995E-2</c:v>
                </c:pt>
                <c:pt idx="534">
                  <c:v>7.8E-2</c:v>
                </c:pt>
                <c:pt idx="535">
                  <c:v>7.0500000000000007E-2</c:v>
                </c:pt>
                <c:pt idx="536">
                  <c:v>6.3E-2</c:v>
                </c:pt>
                <c:pt idx="537">
                  <c:v>7.7000000000000013E-2</c:v>
                </c:pt>
                <c:pt idx="538">
                  <c:v>6.5500000000000003E-2</c:v>
                </c:pt>
                <c:pt idx="539">
                  <c:v>0.14899999999999999</c:v>
                </c:pt>
                <c:pt idx="540">
                  <c:v>6.8000000000000005E-2</c:v>
                </c:pt>
                <c:pt idx="541">
                  <c:v>5.1999999999999998E-2</c:v>
                </c:pt>
                <c:pt idx="542">
                  <c:v>5.8000000000000003E-2</c:v>
                </c:pt>
                <c:pt idx="543">
                  <c:v>7.1499999999999994E-2</c:v>
                </c:pt>
                <c:pt idx="544">
                  <c:v>5.3500000000000006E-2</c:v>
                </c:pt>
                <c:pt idx="545">
                  <c:v>0.11650000000000001</c:v>
                </c:pt>
                <c:pt idx="546">
                  <c:v>0.1055</c:v>
                </c:pt>
                <c:pt idx="547">
                  <c:v>7.1000000000000008E-2</c:v>
                </c:pt>
                <c:pt idx="548">
                  <c:v>7.1000000000000008E-2</c:v>
                </c:pt>
                <c:pt idx="549">
                  <c:v>7.7499999999999999E-2</c:v>
                </c:pt>
                <c:pt idx="550">
                  <c:v>7.6999999999999999E-2</c:v>
                </c:pt>
                <c:pt idx="551">
                  <c:v>5.6499999999999995E-2</c:v>
                </c:pt>
                <c:pt idx="552">
                  <c:v>5.1000000000000004E-2</c:v>
                </c:pt>
                <c:pt idx="553">
                  <c:v>8.5000000000000006E-2</c:v>
                </c:pt>
                <c:pt idx="554">
                  <c:v>6.6500000000000004E-2</c:v>
                </c:pt>
                <c:pt idx="555">
                  <c:v>8.3499999999999991E-2</c:v>
                </c:pt>
                <c:pt idx="556">
                  <c:v>6.7000000000000004E-2</c:v>
                </c:pt>
                <c:pt idx="557">
                  <c:v>0.1235</c:v>
                </c:pt>
                <c:pt idx="558">
                  <c:v>0</c:v>
                </c:pt>
                <c:pt idx="559">
                  <c:v>0.11649999999999999</c:v>
                </c:pt>
                <c:pt idx="560">
                  <c:v>0.126</c:v>
                </c:pt>
                <c:pt idx="561">
                  <c:v>0.14849999999999999</c:v>
                </c:pt>
                <c:pt idx="562">
                  <c:v>0.11349999999999999</c:v>
                </c:pt>
                <c:pt idx="563">
                  <c:v>0.13700000000000001</c:v>
                </c:pt>
                <c:pt idx="564">
                  <c:v>0.13400000000000001</c:v>
                </c:pt>
                <c:pt idx="565">
                  <c:v>0.11749999999999999</c:v>
                </c:pt>
                <c:pt idx="566">
                  <c:v>8.6999999999999994E-2</c:v>
                </c:pt>
                <c:pt idx="567">
                  <c:v>0.1085</c:v>
                </c:pt>
                <c:pt idx="568">
                  <c:v>0.123</c:v>
                </c:pt>
                <c:pt idx="569">
                  <c:v>0.11899999999999999</c:v>
                </c:pt>
                <c:pt idx="570">
                  <c:v>0.11799999999999999</c:v>
                </c:pt>
                <c:pt idx="571">
                  <c:v>0.10700000000000001</c:v>
                </c:pt>
                <c:pt idx="572">
                  <c:v>8.4499999999999992E-2</c:v>
                </c:pt>
                <c:pt idx="573">
                  <c:v>9.7000000000000003E-2</c:v>
                </c:pt>
                <c:pt idx="574">
                  <c:v>0.11649999999999999</c:v>
                </c:pt>
                <c:pt idx="575">
                  <c:v>0.13200000000000001</c:v>
                </c:pt>
                <c:pt idx="576">
                  <c:v>0.11849999999999999</c:v>
                </c:pt>
                <c:pt idx="577">
                  <c:v>7.5499999999999998E-2</c:v>
                </c:pt>
                <c:pt idx="578">
                  <c:v>9.1499999999999998E-2</c:v>
                </c:pt>
                <c:pt idx="579">
                  <c:v>0.1215</c:v>
                </c:pt>
                <c:pt idx="580">
                  <c:v>0.127</c:v>
                </c:pt>
                <c:pt idx="581">
                  <c:v>6.3500000000000001E-2</c:v>
                </c:pt>
                <c:pt idx="582">
                  <c:v>6.5500000000000003E-2</c:v>
                </c:pt>
                <c:pt idx="583">
                  <c:v>0.11849999999999999</c:v>
                </c:pt>
                <c:pt idx="584">
                  <c:v>0.124</c:v>
                </c:pt>
                <c:pt idx="585">
                  <c:v>0.1305</c:v>
                </c:pt>
                <c:pt idx="586">
                  <c:v>0.13250000000000001</c:v>
                </c:pt>
                <c:pt idx="587">
                  <c:v>8.3500000000000005E-2</c:v>
                </c:pt>
                <c:pt idx="588">
                  <c:v>9.5500000000000002E-2</c:v>
                </c:pt>
                <c:pt idx="589">
                  <c:v>0.153</c:v>
                </c:pt>
                <c:pt idx="590">
                  <c:v>0.13350000000000001</c:v>
                </c:pt>
                <c:pt idx="591">
                  <c:v>0.11349999999999999</c:v>
                </c:pt>
                <c:pt idx="592">
                  <c:v>9.7500000000000003E-2</c:v>
                </c:pt>
                <c:pt idx="593">
                  <c:v>9.4500000000000001E-2</c:v>
                </c:pt>
                <c:pt idx="594">
                  <c:v>0.11299999999999999</c:v>
                </c:pt>
                <c:pt idx="595">
                  <c:v>9.2999999999999999E-2</c:v>
                </c:pt>
                <c:pt idx="596">
                  <c:v>9.1499999999999998E-2</c:v>
                </c:pt>
                <c:pt idx="597">
                  <c:v>0.11799999999999999</c:v>
                </c:pt>
                <c:pt idx="598">
                  <c:v>9.9500000000000005E-2</c:v>
                </c:pt>
                <c:pt idx="599">
                  <c:v>6.7000000000000004E-2</c:v>
                </c:pt>
                <c:pt idx="600">
                  <c:v>6.8500000000000005E-2</c:v>
                </c:pt>
                <c:pt idx="601">
                  <c:v>0.1075</c:v>
                </c:pt>
                <c:pt idx="602">
                  <c:v>0.10100000000000001</c:v>
                </c:pt>
                <c:pt idx="603">
                  <c:v>0.112</c:v>
                </c:pt>
                <c:pt idx="604">
                  <c:v>9.6000000000000002E-2</c:v>
                </c:pt>
                <c:pt idx="605">
                  <c:v>7.85E-2</c:v>
                </c:pt>
                <c:pt idx="606">
                  <c:v>9.8000000000000004E-2</c:v>
                </c:pt>
                <c:pt idx="607">
                  <c:v>0.10650000000000001</c:v>
                </c:pt>
                <c:pt idx="608">
                  <c:v>0.1075</c:v>
                </c:pt>
                <c:pt idx="609">
                  <c:v>5.7999999999999996E-2</c:v>
                </c:pt>
                <c:pt idx="610">
                  <c:v>4.8000000000000001E-2</c:v>
                </c:pt>
                <c:pt idx="611">
                  <c:v>4.7E-2</c:v>
                </c:pt>
                <c:pt idx="612">
                  <c:v>2.35E-2</c:v>
                </c:pt>
                <c:pt idx="613">
                  <c:v>0.11899999999999999</c:v>
                </c:pt>
                <c:pt idx="614">
                  <c:v>0.1105</c:v>
                </c:pt>
                <c:pt idx="615">
                  <c:v>9.2999999999999999E-2</c:v>
                </c:pt>
                <c:pt idx="616">
                  <c:v>0.08</c:v>
                </c:pt>
                <c:pt idx="617">
                  <c:v>4.5499999999999999E-2</c:v>
                </c:pt>
                <c:pt idx="618">
                  <c:v>6.4000000000000001E-2</c:v>
                </c:pt>
                <c:pt idx="619">
                  <c:v>2.6000000000000002E-2</c:v>
                </c:pt>
                <c:pt idx="620">
                  <c:v>7.6500000000000012E-2</c:v>
                </c:pt>
                <c:pt idx="621">
                  <c:v>5.9499999999999997E-2</c:v>
                </c:pt>
                <c:pt idx="622">
                  <c:v>2.75E-2</c:v>
                </c:pt>
                <c:pt idx="623">
                  <c:v>6.5000000000000002E-2</c:v>
                </c:pt>
                <c:pt idx="624">
                  <c:v>0.11549999999999999</c:v>
                </c:pt>
                <c:pt idx="625">
                  <c:v>7.0500000000000007E-2</c:v>
                </c:pt>
                <c:pt idx="626">
                  <c:v>0.02</c:v>
                </c:pt>
                <c:pt idx="627">
                  <c:v>4.7500000000000001E-2</c:v>
                </c:pt>
                <c:pt idx="628">
                  <c:v>0.05</c:v>
                </c:pt>
                <c:pt idx="629">
                  <c:v>4.8500000000000001E-2</c:v>
                </c:pt>
                <c:pt idx="630">
                  <c:v>5.3500000000000006E-2</c:v>
                </c:pt>
                <c:pt idx="631">
                  <c:v>7.0999999999999994E-2</c:v>
                </c:pt>
                <c:pt idx="632">
                  <c:v>6.9000000000000006E-2</c:v>
                </c:pt>
                <c:pt idx="633">
                  <c:v>0.10249999999999999</c:v>
                </c:pt>
                <c:pt idx="634">
                  <c:v>0.122</c:v>
                </c:pt>
                <c:pt idx="635">
                  <c:v>0.11549999999999999</c:v>
                </c:pt>
                <c:pt idx="636">
                  <c:v>0.10900000000000001</c:v>
                </c:pt>
                <c:pt idx="637">
                  <c:v>6.4500000000000002E-2</c:v>
                </c:pt>
                <c:pt idx="638">
                  <c:v>0.126</c:v>
                </c:pt>
                <c:pt idx="639">
                  <c:v>0.10150000000000001</c:v>
                </c:pt>
                <c:pt idx="640">
                  <c:v>0.153</c:v>
                </c:pt>
                <c:pt idx="641">
                  <c:v>0.13650000000000001</c:v>
                </c:pt>
                <c:pt idx="642">
                  <c:v>0.16650000000000001</c:v>
                </c:pt>
                <c:pt idx="643">
                  <c:v>0.10300000000000001</c:v>
                </c:pt>
                <c:pt idx="644">
                  <c:v>0.10450000000000001</c:v>
                </c:pt>
                <c:pt idx="645">
                  <c:v>8.7499999999999994E-2</c:v>
                </c:pt>
                <c:pt idx="646">
                  <c:v>0.13</c:v>
                </c:pt>
                <c:pt idx="647">
                  <c:v>3.7499999999999999E-2</c:v>
                </c:pt>
                <c:pt idx="648">
                  <c:v>4.8000000000000001E-2</c:v>
                </c:pt>
                <c:pt idx="649">
                  <c:v>7.0500000000000007E-2</c:v>
                </c:pt>
                <c:pt idx="650">
                  <c:v>7.2499999999999995E-2</c:v>
                </c:pt>
                <c:pt idx="651">
                  <c:v>5.1500000000000004E-2</c:v>
                </c:pt>
                <c:pt idx="652">
                  <c:v>5.9499999999999997E-2</c:v>
                </c:pt>
                <c:pt idx="653">
                  <c:v>6.0999999999999999E-2</c:v>
                </c:pt>
                <c:pt idx="654">
                  <c:v>2.8000000000000001E-2</c:v>
                </c:pt>
                <c:pt idx="655">
                  <c:v>8.5499999999999993E-2</c:v>
                </c:pt>
                <c:pt idx="656">
                  <c:v>4.7E-2</c:v>
                </c:pt>
                <c:pt idx="657">
                  <c:v>6.6000000000000003E-2</c:v>
                </c:pt>
                <c:pt idx="658">
                  <c:v>6.9000000000000006E-2</c:v>
                </c:pt>
                <c:pt idx="659">
                  <c:v>0.1235</c:v>
                </c:pt>
                <c:pt idx="660">
                  <c:v>4.1499999999999995E-2</c:v>
                </c:pt>
                <c:pt idx="661">
                  <c:v>7.6999999999999999E-2</c:v>
                </c:pt>
                <c:pt idx="662">
                  <c:v>0.1115</c:v>
                </c:pt>
                <c:pt idx="663">
                  <c:v>8.4499999999999992E-2</c:v>
                </c:pt>
                <c:pt idx="664">
                  <c:v>0.106</c:v>
                </c:pt>
                <c:pt idx="665">
                  <c:v>0.10249999999999999</c:v>
                </c:pt>
                <c:pt idx="666">
                  <c:v>0.10200000000000001</c:v>
                </c:pt>
                <c:pt idx="667">
                  <c:v>6.7000000000000004E-2</c:v>
                </c:pt>
                <c:pt idx="668">
                  <c:v>7.6999999999999999E-2</c:v>
                </c:pt>
                <c:pt idx="669">
                  <c:v>7.3000000000000009E-2</c:v>
                </c:pt>
                <c:pt idx="670">
                  <c:v>6.25E-2</c:v>
                </c:pt>
                <c:pt idx="671">
                  <c:v>6.4500000000000002E-2</c:v>
                </c:pt>
                <c:pt idx="672">
                  <c:v>5.2999999999999999E-2</c:v>
                </c:pt>
                <c:pt idx="673">
                  <c:v>6.2E-2</c:v>
                </c:pt>
                <c:pt idx="674">
                  <c:v>0.109</c:v>
                </c:pt>
                <c:pt idx="675">
                  <c:v>4.9500000000000002E-2</c:v>
                </c:pt>
                <c:pt idx="676">
                  <c:v>4.2500000000000003E-2</c:v>
                </c:pt>
                <c:pt idx="677">
                  <c:v>3.4000000000000002E-2</c:v>
                </c:pt>
                <c:pt idx="678">
                  <c:v>4.3500000000000004E-2</c:v>
                </c:pt>
                <c:pt idx="679">
                  <c:v>3.15E-2</c:v>
                </c:pt>
                <c:pt idx="680">
                  <c:v>2.5499999999999998E-2</c:v>
                </c:pt>
                <c:pt idx="681">
                  <c:v>3.7999999999999999E-2</c:v>
                </c:pt>
                <c:pt idx="682">
                  <c:v>4.0500000000000001E-2</c:v>
                </c:pt>
                <c:pt idx="683">
                  <c:v>4.9500000000000002E-2</c:v>
                </c:pt>
                <c:pt idx="684">
                  <c:v>5.1999999999999998E-2</c:v>
                </c:pt>
                <c:pt idx="685">
                  <c:v>4.8999999999999995E-2</c:v>
                </c:pt>
                <c:pt idx="686">
                  <c:v>5.8499999999999996E-2</c:v>
                </c:pt>
                <c:pt idx="687">
                  <c:v>4.65E-2</c:v>
                </c:pt>
                <c:pt idx="688">
                  <c:v>5.1500000000000004E-2</c:v>
                </c:pt>
                <c:pt idx="689">
                  <c:v>4.7500000000000001E-2</c:v>
                </c:pt>
                <c:pt idx="690">
                  <c:v>0.11899999999999999</c:v>
                </c:pt>
                <c:pt idx="691">
                  <c:v>0.11199999999999999</c:v>
                </c:pt>
                <c:pt idx="692">
                  <c:v>0.10200000000000001</c:v>
                </c:pt>
                <c:pt idx="693">
                  <c:v>7.2000000000000008E-2</c:v>
                </c:pt>
                <c:pt idx="694">
                  <c:v>8.4500000000000006E-2</c:v>
                </c:pt>
                <c:pt idx="695">
                  <c:v>0.1125</c:v>
                </c:pt>
                <c:pt idx="696">
                  <c:v>6.4000000000000001E-2</c:v>
                </c:pt>
                <c:pt idx="697">
                  <c:v>6.0999999999999999E-2</c:v>
                </c:pt>
                <c:pt idx="698">
                  <c:v>6.9000000000000006E-2</c:v>
                </c:pt>
                <c:pt idx="699">
                  <c:v>8.3000000000000004E-2</c:v>
                </c:pt>
                <c:pt idx="700">
                  <c:v>5.5E-2</c:v>
                </c:pt>
                <c:pt idx="701">
                  <c:v>6.4500000000000002E-2</c:v>
                </c:pt>
                <c:pt idx="702">
                  <c:v>3.5000000000000003E-2</c:v>
                </c:pt>
                <c:pt idx="703">
                  <c:v>6.4000000000000001E-2</c:v>
                </c:pt>
                <c:pt idx="704">
                  <c:v>6.0999999999999999E-2</c:v>
                </c:pt>
                <c:pt idx="705">
                  <c:v>5.5999999999999994E-2</c:v>
                </c:pt>
                <c:pt idx="706">
                  <c:v>9.4E-2</c:v>
                </c:pt>
                <c:pt idx="707">
                  <c:v>6.4500000000000002E-2</c:v>
                </c:pt>
                <c:pt idx="708">
                  <c:v>8.9499999999999996E-2</c:v>
                </c:pt>
                <c:pt idx="709">
                  <c:v>7.0000000000000007E-2</c:v>
                </c:pt>
                <c:pt idx="710">
                  <c:v>7.7499999999999999E-2</c:v>
                </c:pt>
                <c:pt idx="711">
                  <c:v>2.75E-2</c:v>
                </c:pt>
                <c:pt idx="712">
                  <c:v>3.85E-2</c:v>
                </c:pt>
                <c:pt idx="713">
                  <c:v>4.9500000000000002E-2</c:v>
                </c:pt>
                <c:pt idx="714">
                  <c:v>7.0499999999999993E-2</c:v>
                </c:pt>
                <c:pt idx="715">
                  <c:v>3.95E-2</c:v>
                </c:pt>
                <c:pt idx="716">
                  <c:v>4.9500000000000002E-2</c:v>
                </c:pt>
                <c:pt idx="717">
                  <c:v>6.8499999999999991E-2</c:v>
                </c:pt>
                <c:pt idx="718">
                  <c:v>3.85E-2</c:v>
                </c:pt>
                <c:pt idx="719">
                  <c:v>5.3000000000000005E-2</c:v>
                </c:pt>
                <c:pt idx="720">
                  <c:v>7.2000000000000008E-2</c:v>
                </c:pt>
                <c:pt idx="721">
                  <c:v>5.8999999999999997E-2</c:v>
                </c:pt>
                <c:pt idx="722">
                  <c:v>3.95E-2</c:v>
                </c:pt>
                <c:pt idx="723">
                  <c:v>0.13300000000000001</c:v>
                </c:pt>
                <c:pt idx="724">
                  <c:v>0.121</c:v>
                </c:pt>
                <c:pt idx="725">
                  <c:v>-5.0000000000000001E-4</c:v>
                </c:pt>
                <c:pt idx="726">
                  <c:v>3.85E-2</c:v>
                </c:pt>
                <c:pt idx="727">
                  <c:v>0.1045</c:v>
                </c:pt>
                <c:pt idx="728">
                  <c:v>0.13200000000000001</c:v>
                </c:pt>
                <c:pt idx="729">
                  <c:v>0.1</c:v>
                </c:pt>
                <c:pt idx="730">
                  <c:v>0.10100000000000001</c:v>
                </c:pt>
                <c:pt idx="731">
                  <c:v>9.7500000000000003E-2</c:v>
                </c:pt>
                <c:pt idx="732">
                  <c:v>7.85E-2</c:v>
                </c:pt>
                <c:pt idx="733">
                  <c:v>6.5000000000000002E-2</c:v>
                </c:pt>
                <c:pt idx="734">
                  <c:v>8.8999999999999996E-2</c:v>
                </c:pt>
                <c:pt idx="735">
                  <c:v>7.6999999999999999E-2</c:v>
                </c:pt>
                <c:pt idx="736">
                  <c:v>8.0499999999999988E-2</c:v>
                </c:pt>
                <c:pt idx="737">
                  <c:v>8.4499999999999992E-2</c:v>
                </c:pt>
                <c:pt idx="738">
                  <c:v>0.05</c:v>
                </c:pt>
                <c:pt idx="739">
                  <c:v>7.6999999999999999E-2</c:v>
                </c:pt>
                <c:pt idx="740">
                  <c:v>9.7500000000000003E-2</c:v>
                </c:pt>
                <c:pt idx="741">
                  <c:v>0.10150000000000001</c:v>
                </c:pt>
                <c:pt idx="742">
                  <c:v>8.7999999999999995E-2</c:v>
                </c:pt>
                <c:pt idx="743">
                  <c:v>6.6500000000000004E-2</c:v>
                </c:pt>
                <c:pt idx="744">
                  <c:v>6.4000000000000001E-2</c:v>
                </c:pt>
                <c:pt idx="745">
                  <c:v>9.8500000000000004E-2</c:v>
                </c:pt>
                <c:pt idx="746">
                  <c:v>6.7000000000000004E-2</c:v>
                </c:pt>
                <c:pt idx="747">
                  <c:v>3.85E-2</c:v>
                </c:pt>
                <c:pt idx="748">
                  <c:v>2.5000000000000001E-2</c:v>
                </c:pt>
                <c:pt idx="749">
                  <c:v>6.5000000000000002E-2</c:v>
                </c:pt>
                <c:pt idx="750">
                  <c:v>4.4500000000000005E-2</c:v>
                </c:pt>
                <c:pt idx="751">
                  <c:v>6.0499999999999998E-2</c:v>
                </c:pt>
                <c:pt idx="752">
                  <c:v>8.5499999999999993E-2</c:v>
                </c:pt>
                <c:pt idx="753">
                  <c:v>7.2000000000000008E-2</c:v>
                </c:pt>
                <c:pt idx="754">
                  <c:v>5.2999999999999999E-2</c:v>
                </c:pt>
                <c:pt idx="755">
                  <c:v>7.5999999999999998E-2</c:v>
                </c:pt>
                <c:pt idx="756">
                  <c:v>7.9500000000000001E-2</c:v>
                </c:pt>
                <c:pt idx="757">
                  <c:v>6.4500000000000002E-2</c:v>
                </c:pt>
                <c:pt idx="758">
                  <c:v>6.0499999999999998E-2</c:v>
                </c:pt>
                <c:pt idx="759">
                  <c:v>7.1000000000000008E-2</c:v>
                </c:pt>
                <c:pt idx="760">
                  <c:v>6.7000000000000004E-2</c:v>
                </c:pt>
                <c:pt idx="761">
                  <c:v>6.9000000000000006E-2</c:v>
                </c:pt>
                <c:pt idx="762">
                  <c:v>5.5E-2</c:v>
                </c:pt>
                <c:pt idx="763">
                  <c:v>5.4000000000000006E-2</c:v>
                </c:pt>
                <c:pt idx="764">
                  <c:v>5.8499999999999996E-2</c:v>
                </c:pt>
                <c:pt idx="765">
                  <c:v>6.9500000000000006E-2</c:v>
                </c:pt>
                <c:pt idx="766">
                  <c:v>6.6500000000000004E-2</c:v>
                </c:pt>
                <c:pt idx="767">
                  <c:v>7.0000000000000007E-2</c:v>
                </c:pt>
                <c:pt idx="768">
                  <c:v>5.7999999999999996E-2</c:v>
                </c:pt>
                <c:pt idx="769">
                  <c:v>6.8500000000000005E-2</c:v>
                </c:pt>
                <c:pt idx="770">
                  <c:v>6.8000000000000005E-2</c:v>
                </c:pt>
                <c:pt idx="771">
                  <c:v>2.8000000000000001E-2</c:v>
                </c:pt>
                <c:pt idx="772">
                  <c:v>4.1499999999999995E-2</c:v>
                </c:pt>
                <c:pt idx="773">
                  <c:v>6.8500000000000005E-2</c:v>
                </c:pt>
                <c:pt idx="774">
                  <c:v>5.8000000000000003E-2</c:v>
                </c:pt>
                <c:pt idx="775">
                  <c:v>4.2000000000000003E-2</c:v>
                </c:pt>
                <c:pt idx="776">
                  <c:v>5.6999999999999995E-2</c:v>
                </c:pt>
                <c:pt idx="777">
                  <c:v>2.1000000000000001E-2</c:v>
                </c:pt>
                <c:pt idx="778">
                  <c:v>-0.01</c:v>
                </c:pt>
                <c:pt idx="779">
                  <c:v>6.7000000000000004E-2</c:v>
                </c:pt>
                <c:pt idx="780">
                  <c:v>8.5000000000000006E-2</c:v>
                </c:pt>
                <c:pt idx="781">
                  <c:v>0.10350000000000001</c:v>
                </c:pt>
                <c:pt idx="782">
                  <c:v>6.5000000000000002E-2</c:v>
                </c:pt>
                <c:pt idx="783">
                  <c:v>8.9499999999999996E-2</c:v>
                </c:pt>
                <c:pt idx="784">
                  <c:v>5.5500000000000001E-2</c:v>
                </c:pt>
                <c:pt idx="785">
                  <c:v>4.1500000000000002E-2</c:v>
                </c:pt>
                <c:pt idx="786">
                  <c:v>1.55E-2</c:v>
                </c:pt>
                <c:pt idx="787">
                  <c:v>7.0000000000000007E-2</c:v>
                </c:pt>
                <c:pt idx="788">
                  <c:v>4.2999999999999997E-2</c:v>
                </c:pt>
                <c:pt idx="789">
                  <c:v>4.7500000000000001E-2</c:v>
                </c:pt>
                <c:pt idx="790">
                  <c:v>4.4999999999999998E-2</c:v>
                </c:pt>
                <c:pt idx="791">
                  <c:v>4.2999999999999997E-2</c:v>
                </c:pt>
                <c:pt idx="792">
                  <c:v>7.4999999999999997E-2</c:v>
                </c:pt>
                <c:pt idx="793">
                  <c:v>7.2499999999999995E-2</c:v>
                </c:pt>
                <c:pt idx="794">
                  <c:v>9.4E-2</c:v>
                </c:pt>
                <c:pt idx="795">
                  <c:v>0.1145</c:v>
                </c:pt>
                <c:pt idx="796">
                  <c:v>6.6000000000000003E-2</c:v>
                </c:pt>
                <c:pt idx="797">
                  <c:v>9.8500000000000004E-2</c:v>
                </c:pt>
                <c:pt idx="798">
                  <c:v>7.6499999999999999E-2</c:v>
                </c:pt>
                <c:pt idx="799">
                  <c:v>7.0500000000000007E-2</c:v>
                </c:pt>
                <c:pt idx="800">
                  <c:v>4.9000000000000002E-2</c:v>
                </c:pt>
                <c:pt idx="801">
                  <c:v>0.10299999999999999</c:v>
                </c:pt>
                <c:pt idx="802">
                  <c:v>7.85E-2</c:v>
                </c:pt>
                <c:pt idx="803">
                  <c:v>8.3499999999999991E-2</c:v>
                </c:pt>
                <c:pt idx="804">
                  <c:v>6.9000000000000006E-2</c:v>
                </c:pt>
                <c:pt idx="805">
                  <c:v>9.2999999999999999E-2</c:v>
                </c:pt>
                <c:pt idx="806">
                  <c:v>9.5000000000000001E-2</c:v>
                </c:pt>
                <c:pt idx="807">
                  <c:v>7.2499999999999995E-2</c:v>
                </c:pt>
                <c:pt idx="808">
                  <c:v>7.4999999999999997E-2</c:v>
                </c:pt>
                <c:pt idx="809">
                  <c:v>7.4500000000000011E-2</c:v>
                </c:pt>
                <c:pt idx="810">
                  <c:v>0.12</c:v>
                </c:pt>
                <c:pt idx="811">
                  <c:v>8.2500000000000004E-2</c:v>
                </c:pt>
                <c:pt idx="812">
                  <c:v>3.9E-2</c:v>
                </c:pt>
                <c:pt idx="813">
                  <c:v>5.2999999999999999E-2</c:v>
                </c:pt>
                <c:pt idx="814">
                  <c:v>0.1105</c:v>
                </c:pt>
                <c:pt idx="815">
                  <c:v>4.1999999999999996E-2</c:v>
                </c:pt>
                <c:pt idx="816">
                  <c:v>4.8500000000000001E-2</c:v>
                </c:pt>
                <c:pt idx="817">
                  <c:v>4.2999999999999997E-2</c:v>
                </c:pt>
                <c:pt idx="818">
                  <c:v>4.2500000000000003E-2</c:v>
                </c:pt>
                <c:pt idx="819">
                  <c:v>4.0500000000000001E-2</c:v>
                </c:pt>
                <c:pt idx="820">
                  <c:v>1.2500000000000001E-2</c:v>
                </c:pt>
                <c:pt idx="821">
                  <c:v>7.2000000000000008E-2</c:v>
                </c:pt>
                <c:pt idx="822">
                  <c:v>4.4999999999999998E-2</c:v>
                </c:pt>
                <c:pt idx="823">
                  <c:v>3.3500000000000002E-2</c:v>
                </c:pt>
                <c:pt idx="824">
                  <c:v>1.0499999999999999E-2</c:v>
                </c:pt>
                <c:pt idx="825">
                  <c:v>3.9E-2</c:v>
                </c:pt>
                <c:pt idx="826">
                  <c:v>1.55E-2</c:v>
                </c:pt>
                <c:pt idx="827">
                  <c:v>2.4E-2</c:v>
                </c:pt>
                <c:pt idx="828">
                  <c:v>7.6499999999999999E-2</c:v>
                </c:pt>
                <c:pt idx="829">
                  <c:v>5.45E-2</c:v>
                </c:pt>
                <c:pt idx="830">
                  <c:v>7.4999999999999997E-2</c:v>
                </c:pt>
                <c:pt idx="831">
                  <c:v>2.6000000000000002E-2</c:v>
                </c:pt>
                <c:pt idx="832">
                  <c:v>2.75E-2</c:v>
                </c:pt>
                <c:pt idx="833">
                  <c:v>5.4999999999999997E-3</c:v>
                </c:pt>
                <c:pt idx="834">
                  <c:v>2.5999999999999999E-2</c:v>
                </c:pt>
                <c:pt idx="835">
                  <c:v>1.3500000000000002E-2</c:v>
                </c:pt>
                <c:pt idx="836">
                  <c:v>3.5000000000000003E-2</c:v>
                </c:pt>
                <c:pt idx="837">
                  <c:v>3.7999999999999999E-2</c:v>
                </c:pt>
                <c:pt idx="838">
                  <c:v>0</c:v>
                </c:pt>
                <c:pt idx="839">
                  <c:v>0.03</c:v>
                </c:pt>
                <c:pt idx="840">
                  <c:v>1.95E-2</c:v>
                </c:pt>
                <c:pt idx="841">
                  <c:v>2.7999999999999997E-2</c:v>
                </c:pt>
                <c:pt idx="842">
                  <c:v>3.3000000000000002E-2</c:v>
                </c:pt>
                <c:pt idx="843">
                  <c:v>5.2000000000000005E-2</c:v>
                </c:pt>
                <c:pt idx="844">
                  <c:v>7.5999999999999998E-2</c:v>
                </c:pt>
                <c:pt idx="845">
                  <c:v>7.1500000000000008E-2</c:v>
                </c:pt>
                <c:pt idx="846">
                  <c:v>9.35E-2</c:v>
                </c:pt>
                <c:pt idx="847">
                  <c:v>7.9500000000000001E-2</c:v>
                </c:pt>
                <c:pt idx="848">
                  <c:v>5.2499999999999998E-2</c:v>
                </c:pt>
                <c:pt idx="849">
                  <c:v>4.4999999999999998E-2</c:v>
                </c:pt>
                <c:pt idx="850">
                  <c:v>3.0499999999999999E-2</c:v>
                </c:pt>
                <c:pt idx="851">
                  <c:v>5.3499999999999999E-2</c:v>
                </c:pt>
                <c:pt idx="852">
                  <c:v>4.8500000000000001E-2</c:v>
                </c:pt>
                <c:pt idx="853">
                  <c:v>3.9E-2</c:v>
                </c:pt>
                <c:pt idx="854">
                  <c:v>6.7000000000000004E-2</c:v>
                </c:pt>
                <c:pt idx="855">
                  <c:v>6.6500000000000004E-2</c:v>
                </c:pt>
                <c:pt idx="856">
                  <c:v>8.2000000000000003E-2</c:v>
                </c:pt>
                <c:pt idx="857">
                  <c:v>8.2500000000000004E-2</c:v>
                </c:pt>
                <c:pt idx="858">
                  <c:v>7.3999999999999996E-2</c:v>
                </c:pt>
                <c:pt idx="859">
                  <c:v>7.2000000000000008E-2</c:v>
                </c:pt>
                <c:pt idx="860">
                  <c:v>5.5E-2</c:v>
                </c:pt>
                <c:pt idx="861">
                  <c:v>2.1999999999999999E-2</c:v>
                </c:pt>
                <c:pt idx="862">
                  <c:v>2.5000000000000001E-2</c:v>
                </c:pt>
                <c:pt idx="863">
                  <c:v>1.6E-2</c:v>
                </c:pt>
                <c:pt idx="864">
                  <c:v>5.2499999999999998E-2</c:v>
                </c:pt>
                <c:pt idx="865">
                  <c:v>4.9000000000000002E-2</c:v>
                </c:pt>
                <c:pt idx="866">
                  <c:v>3.85E-2</c:v>
                </c:pt>
                <c:pt idx="867">
                  <c:v>5.5499999999999994E-2</c:v>
                </c:pt>
                <c:pt idx="868">
                  <c:v>2.5000000000000001E-2</c:v>
                </c:pt>
                <c:pt idx="869">
                  <c:v>6.9000000000000006E-2</c:v>
                </c:pt>
                <c:pt idx="870">
                  <c:v>5.3000000000000005E-2</c:v>
                </c:pt>
                <c:pt idx="871">
                  <c:v>0.10200000000000001</c:v>
                </c:pt>
                <c:pt idx="872">
                  <c:v>8.5499999999999993E-2</c:v>
                </c:pt>
                <c:pt idx="873">
                  <c:v>3.0499999999999999E-2</c:v>
                </c:pt>
                <c:pt idx="874">
                  <c:v>6.7500000000000004E-2</c:v>
                </c:pt>
                <c:pt idx="875">
                  <c:v>4.1999999999999996E-2</c:v>
                </c:pt>
                <c:pt idx="876">
                  <c:v>5.7999999999999996E-2</c:v>
                </c:pt>
                <c:pt idx="877">
                  <c:v>1.8499999999999999E-2</c:v>
                </c:pt>
                <c:pt idx="878">
                  <c:v>1.6E-2</c:v>
                </c:pt>
                <c:pt idx="879">
                  <c:v>1E-3</c:v>
                </c:pt>
                <c:pt idx="880">
                  <c:v>3.9E-2</c:v>
                </c:pt>
                <c:pt idx="881">
                  <c:v>8.8499999999999995E-2</c:v>
                </c:pt>
                <c:pt idx="882">
                  <c:v>5.3999999999999999E-2</c:v>
                </c:pt>
                <c:pt idx="883">
                  <c:v>2E-3</c:v>
                </c:pt>
                <c:pt idx="884">
                  <c:v>-2.1000000000000001E-2</c:v>
                </c:pt>
                <c:pt idx="885">
                  <c:v>4.65E-2</c:v>
                </c:pt>
                <c:pt idx="886">
                  <c:v>1.8000000000000002E-2</c:v>
                </c:pt>
                <c:pt idx="887">
                  <c:v>6.6500000000000004E-2</c:v>
                </c:pt>
                <c:pt idx="888">
                  <c:v>3.0499999999999999E-2</c:v>
                </c:pt>
                <c:pt idx="889">
                  <c:v>2.7999999999999997E-2</c:v>
                </c:pt>
                <c:pt idx="890">
                  <c:v>4.7E-2</c:v>
                </c:pt>
                <c:pt idx="891">
                  <c:v>-2.9500000000000002E-2</c:v>
                </c:pt>
                <c:pt idx="892">
                  <c:v>4.4999999999999998E-2</c:v>
                </c:pt>
                <c:pt idx="893">
                  <c:v>1.95E-2</c:v>
                </c:pt>
                <c:pt idx="894">
                  <c:v>1.7500000000000002E-2</c:v>
                </c:pt>
                <c:pt idx="895">
                  <c:v>5.3999999999999999E-2</c:v>
                </c:pt>
                <c:pt idx="896">
                  <c:v>3.4000000000000002E-2</c:v>
                </c:pt>
                <c:pt idx="897">
                  <c:v>4.1999999999999996E-2</c:v>
                </c:pt>
                <c:pt idx="898">
                  <c:v>5.2999999999999999E-2</c:v>
                </c:pt>
                <c:pt idx="899">
                  <c:v>-1.95E-2</c:v>
                </c:pt>
                <c:pt idx="900">
                  <c:v>1.5E-3</c:v>
                </c:pt>
                <c:pt idx="901">
                  <c:v>4.4000000000000004E-2</c:v>
                </c:pt>
                <c:pt idx="902">
                  <c:v>4.5499999999999999E-2</c:v>
                </c:pt>
                <c:pt idx="903">
                  <c:v>7.000000000000001E-3</c:v>
                </c:pt>
                <c:pt idx="904">
                  <c:v>4.5000000000000005E-3</c:v>
                </c:pt>
                <c:pt idx="905">
                  <c:v>3.85E-2</c:v>
                </c:pt>
                <c:pt idx="906">
                  <c:v>6.9999999999999993E-3</c:v>
                </c:pt>
                <c:pt idx="907">
                  <c:v>6.4999999999999997E-3</c:v>
                </c:pt>
                <c:pt idx="908">
                  <c:v>1.2999999999999999E-2</c:v>
                </c:pt>
                <c:pt idx="909">
                  <c:v>6.8499999999999991E-2</c:v>
                </c:pt>
                <c:pt idx="910">
                  <c:v>5.6499999999999995E-2</c:v>
                </c:pt>
                <c:pt idx="911">
                  <c:v>6.5000000000000002E-2</c:v>
                </c:pt>
                <c:pt idx="912">
                  <c:v>4.3499999999999997E-2</c:v>
                </c:pt>
                <c:pt idx="913">
                  <c:v>6.9000000000000006E-2</c:v>
                </c:pt>
                <c:pt idx="914">
                  <c:v>5.2999999999999999E-2</c:v>
                </c:pt>
                <c:pt idx="915">
                  <c:v>0.08</c:v>
                </c:pt>
                <c:pt idx="916">
                  <c:v>7.5999999999999998E-2</c:v>
                </c:pt>
                <c:pt idx="917">
                  <c:v>5.3499999999999999E-2</c:v>
                </c:pt>
                <c:pt idx="918">
                  <c:v>3.95E-2</c:v>
                </c:pt>
                <c:pt idx="919">
                  <c:v>3.6000000000000004E-2</c:v>
                </c:pt>
                <c:pt idx="920">
                  <c:v>1.2500000000000001E-2</c:v>
                </c:pt>
                <c:pt idx="921">
                  <c:v>3.5000000000000003E-2</c:v>
                </c:pt>
                <c:pt idx="922">
                  <c:v>2.5500000000000002E-2</c:v>
                </c:pt>
                <c:pt idx="923">
                  <c:v>4.0000000000000001E-3</c:v>
                </c:pt>
                <c:pt idx="924">
                  <c:v>8.9999999999999993E-3</c:v>
                </c:pt>
                <c:pt idx="925">
                  <c:v>-7.4999999999999997E-3</c:v>
                </c:pt>
                <c:pt idx="926">
                  <c:v>-3.2500000000000001E-2</c:v>
                </c:pt>
                <c:pt idx="927">
                  <c:v>2.8000000000000001E-2</c:v>
                </c:pt>
                <c:pt idx="928">
                  <c:v>3.0499999999999999E-2</c:v>
                </c:pt>
                <c:pt idx="929">
                  <c:v>5.5E-2</c:v>
                </c:pt>
                <c:pt idx="930">
                  <c:v>5.5500000000000001E-2</c:v>
                </c:pt>
                <c:pt idx="931">
                  <c:v>1.8499999999999999E-2</c:v>
                </c:pt>
                <c:pt idx="932">
                  <c:v>0.02</c:v>
                </c:pt>
                <c:pt idx="933">
                  <c:v>9.9999999999999915E-4</c:v>
                </c:pt>
                <c:pt idx="934">
                  <c:v>7.0000000000000007E-2</c:v>
                </c:pt>
                <c:pt idx="935">
                  <c:v>1.4999999999999996E-3</c:v>
                </c:pt>
                <c:pt idx="936">
                  <c:v>3.2000000000000001E-2</c:v>
                </c:pt>
                <c:pt idx="937">
                  <c:v>4.2000000000000003E-2</c:v>
                </c:pt>
                <c:pt idx="938">
                  <c:v>6.0499999999999998E-2</c:v>
                </c:pt>
                <c:pt idx="939">
                  <c:v>5.9499999999999997E-2</c:v>
                </c:pt>
                <c:pt idx="940">
                  <c:v>3.1E-2</c:v>
                </c:pt>
                <c:pt idx="941">
                  <c:v>6.0000000000000001E-3</c:v>
                </c:pt>
                <c:pt idx="942">
                  <c:v>2.0999999999999998E-2</c:v>
                </c:pt>
                <c:pt idx="943">
                  <c:v>9.4999999999999998E-3</c:v>
                </c:pt>
                <c:pt idx="944">
                  <c:v>-2.5000000000000001E-3</c:v>
                </c:pt>
                <c:pt idx="945">
                  <c:v>5.1000000000000004E-2</c:v>
                </c:pt>
                <c:pt idx="946">
                  <c:v>4.2500000000000003E-2</c:v>
                </c:pt>
                <c:pt idx="947">
                  <c:v>2.35E-2</c:v>
                </c:pt>
                <c:pt idx="948">
                  <c:v>3.4500000000000003E-2</c:v>
                </c:pt>
                <c:pt idx="949">
                  <c:v>4.0999999999999995E-2</c:v>
                </c:pt>
                <c:pt idx="950">
                  <c:v>2.0500000000000001E-2</c:v>
                </c:pt>
                <c:pt idx="951">
                  <c:v>4.3499999999999997E-2</c:v>
                </c:pt>
                <c:pt idx="952">
                  <c:v>3.95E-2</c:v>
                </c:pt>
                <c:pt idx="953">
                  <c:v>3.15E-2</c:v>
                </c:pt>
                <c:pt idx="954">
                  <c:v>0.05</c:v>
                </c:pt>
                <c:pt idx="955">
                  <c:v>5.1500000000000004E-2</c:v>
                </c:pt>
                <c:pt idx="956">
                  <c:v>1.35E-2</c:v>
                </c:pt>
                <c:pt idx="957">
                  <c:v>0.1055</c:v>
                </c:pt>
                <c:pt idx="958">
                  <c:v>9.6000000000000002E-2</c:v>
                </c:pt>
                <c:pt idx="959">
                  <c:v>8.0500000000000002E-2</c:v>
                </c:pt>
                <c:pt idx="960">
                  <c:v>0.11799999999999999</c:v>
                </c:pt>
                <c:pt idx="961">
                  <c:v>6.8000000000000005E-2</c:v>
                </c:pt>
                <c:pt idx="962">
                  <c:v>8.7499999999999994E-2</c:v>
                </c:pt>
                <c:pt idx="963">
                  <c:v>8.0500000000000002E-2</c:v>
                </c:pt>
                <c:pt idx="964">
                  <c:v>7.0500000000000007E-2</c:v>
                </c:pt>
                <c:pt idx="965">
                  <c:v>0.1055</c:v>
                </c:pt>
                <c:pt idx="966">
                  <c:v>0.13</c:v>
                </c:pt>
                <c:pt idx="967">
                  <c:v>9.5000000000000001E-2</c:v>
                </c:pt>
                <c:pt idx="968">
                  <c:v>7.9000000000000001E-2</c:v>
                </c:pt>
                <c:pt idx="969">
                  <c:v>8.5999999999999993E-2</c:v>
                </c:pt>
                <c:pt idx="970">
                  <c:v>6.8500000000000005E-2</c:v>
                </c:pt>
                <c:pt idx="971">
                  <c:v>8.9499999999999996E-2</c:v>
                </c:pt>
                <c:pt idx="972">
                  <c:v>7.7499999999999999E-2</c:v>
                </c:pt>
                <c:pt idx="973">
                  <c:v>5.9500000000000004E-2</c:v>
                </c:pt>
                <c:pt idx="974">
                  <c:v>6.4500000000000002E-2</c:v>
                </c:pt>
                <c:pt idx="975">
                  <c:v>4.7500000000000001E-2</c:v>
                </c:pt>
                <c:pt idx="976">
                  <c:v>4.1999999999999996E-2</c:v>
                </c:pt>
                <c:pt idx="977">
                  <c:v>6.7000000000000004E-2</c:v>
                </c:pt>
                <c:pt idx="978">
                  <c:v>4.3999999999999997E-2</c:v>
                </c:pt>
                <c:pt idx="979">
                  <c:v>8.0500000000000002E-2</c:v>
                </c:pt>
                <c:pt idx="980">
                  <c:v>6.9000000000000006E-2</c:v>
                </c:pt>
                <c:pt idx="981">
                  <c:v>3.9E-2</c:v>
                </c:pt>
                <c:pt idx="982">
                  <c:v>8.199999999999999E-2</c:v>
                </c:pt>
                <c:pt idx="983">
                  <c:v>4.2000000000000003E-2</c:v>
                </c:pt>
                <c:pt idx="984">
                  <c:v>3.15E-2</c:v>
                </c:pt>
                <c:pt idx="985">
                  <c:v>5.5500000000000001E-2</c:v>
                </c:pt>
                <c:pt idx="986">
                  <c:v>6.25E-2</c:v>
                </c:pt>
                <c:pt idx="987">
                  <c:v>2.8499999999999998E-2</c:v>
                </c:pt>
                <c:pt idx="988">
                  <c:v>3.4500000000000003E-2</c:v>
                </c:pt>
                <c:pt idx="989">
                  <c:v>2.5999999999999999E-2</c:v>
                </c:pt>
                <c:pt idx="990">
                  <c:v>1.6500000000000001E-2</c:v>
                </c:pt>
                <c:pt idx="991">
                  <c:v>-1.4999999999999999E-2</c:v>
                </c:pt>
                <c:pt idx="992">
                  <c:v>4.5499999999999999E-2</c:v>
                </c:pt>
                <c:pt idx="993">
                  <c:v>2.75E-2</c:v>
                </c:pt>
                <c:pt idx="994">
                  <c:v>-1.2E-2</c:v>
                </c:pt>
                <c:pt idx="995">
                  <c:v>4.7E-2</c:v>
                </c:pt>
                <c:pt idx="996">
                  <c:v>2.3E-2</c:v>
                </c:pt>
                <c:pt idx="997">
                  <c:v>3.8000000000000006E-2</c:v>
                </c:pt>
                <c:pt idx="998">
                  <c:v>4.65E-2</c:v>
                </c:pt>
                <c:pt idx="999">
                  <c:v>1.8000000000000002E-2</c:v>
                </c:pt>
                <c:pt idx="1000">
                  <c:v>3.15E-2</c:v>
                </c:pt>
                <c:pt idx="1001">
                  <c:v>-8.900000000000001E-2</c:v>
                </c:pt>
              </c:numCache>
            </c:numRef>
          </c:yVal>
        </c:ser>
        <c:ser>
          <c:idx val="7"/>
          <c:order val="7"/>
          <c:tx>
            <c:v>Quench O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Computing!$BB$4:$BB$2127</c:f>
              <c:numCache>
                <c:formatCode>General</c:formatCode>
                <c:ptCount val="2124"/>
                <c:pt idx="0">
                  <c:v>1003</c:v>
                </c:pt>
                <c:pt idx="1">
                  <c:v>1003</c:v>
                </c:pt>
                <c:pt idx="2">
                  <c:v>1003</c:v>
                </c:pt>
                <c:pt idx="3">
                  <c:v>1003</c:v>
                </c:pt>
                <c:pt idx="4">
                  <c:v>1004</c:v>
                </c:pt>
                <c:pt idx="5">
                  <c:v>1004</c:v>
                </c:pt>
                <c:pt idx="6">
                  <c:v>1004</c:v>
                </c:pt>
                <c:pt idx="7">
                  <c:v>1004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1007</c:v>
                </c:pt>
                <c:pt idx="13">
                  <c:v>1007</c:v>
                </c:pt>
                <c:pt idx="14">
                  <c:v>1007</c:v>
                </c:pt>
                <c:pt idx="15">
                  <c:v>1007</c:v>
                </c:pt>
                <c:pt idx="16">
                  <c:v>1008</c:v>
                </c:pt>
                <c:pt idx="17">
                  <c:v>1008</c:v>
                </c:pt>
                <c:pt idx="18">
                  <c:v>1008</c:v>
                </c:pt>
                <c:pt idx="19">
                  <c:v>1008</c:v>
                </c:pt>
                <c:pt idx="20">
                  <c:v>1009</c:v>
                </c:pt>
                <c:pt idx="21">
                  <c:v>1009</c:v>
                </c:pt>
                <c:pt idx="22">
                  <c:v>1009</c:v>
                </c:pt>
                <c:pt idx="23">
                  <c:v>1009</c:v>
                </c:pt>
                <c:pt idx="24">
                  <c:v>1010</c:v>
                </c:pt>
                <c:pt idx="25">
                  <c:v>1010</c:v>
                </c:pt>
                <c:pt idx="26">
                  <c:v>1010</c:v>
                </c:pt>
                <c:pt idx="27">
                  <c:v>1010</c:v>
                </c:pt>
                <c:pt idx="28">
                  <c:v>1012</c:v>
                </c:pt>
                <c:pt idx="29">
                  <c:v>1012</c:v>
                </c:pt>
                <c:pt idx="30">
                  <c:v>1012</c:v>
                </c:pt>
                <c:pt idx="31">
                  <c:v>1012</c:v>
                </c:pt>
                <c:pt idx="32">
                  <c:v>1013</c:v>
                </c:pt>
                <c:pt idx="33">
                  <c:v>1013</c:v>
                </c:pt>
                <c:pt idx="34">
                  <c:v>1013</c:v>
                </c:pt>
                <c:pt idx="35">
                  <c:v>1013</c:v>
                </c:pt>
                <c:pt idx="36">
                  <c:v>1014</c:v>
                </c:pt>
                <c:pt idx="37">
                  <c:v>1014</c:v>
                </c:pt>
                <c:pt idx="38">
                  <c:v>1014</c:v>
                </c:pt>
                <c:pt idx="39">
                  <c:v>1014</c:v>
                </c:pt>
                <c:pt idx="40">
                  <c:v>1015</c:v>
                </c:pt>
                <c:pt idx="41">
                  <c:v>1015</c:v>
                </c:pt>
                <c:pt idx="42">
                  <c:v>1015</c:v>
                </c:pt>
                <c:pt idx="43">
                  <c:v>1015</c:v>
                </c:pt>
                <c:pt idx="44">
                  <c:v>1016</c:v>
                </c:pt>
                <c:pt idx="45">
                  <c:v>1016</c:v>
                </c:pt>
                <c:pt idx="46">
                  <c:v>1016</c:v>
                </c:pt>
                <c:pt idx="47">
                  <c:v>1016</c:v>
                </c:pt>
                <c:pt idx="48">
                  <c:v>1017</c:v>
                </c:pt>
                <c:pt idx="49">
                  <c:v>1017</c:v>
                </c:pt>
                <c:pt idx="50">
                  <c:v>1017</c:v>
                </c:pt>
                <c:pt idx="51">
                  <c:v>1017</c:v>
                </c:pt>
                <c:pt idx="52">
                  <c:v>1018</c:v>
                </c:pt>
                <c:pt idx="53">
                  <c:v>1018</c:v>
                </c:pt>
                <c:pt idx="54">
                  <c:v>1018</c:v>
                </c:pt>
                <c:pt idx="55">
                  <c:v>1018</c:v>
                </c:pt>
                <c:pt idx="56">
                  <c:v>1020</c:v>
                </c:pt>
                <c:pt idx="57">
                  <c:v>1020</c:v>
                </c:pt>
                <c:pt idx="58">
                  <c:v>1020</c:v>
                </c:pt>
                <c:pt idx="59">
                  <c:v>1020</c:v>
                </c:pt>
                <c:pt idx="60">
                  <c:v>1021</c:v>
                </c:pt>
                <c:pt idx="61">
                  <c:v>1021</c:v>
                </c:pt>
                <c:pt idx="62">
                  <c:v>1021</c:v>
                </c:pt>
                <c:pt idx="63">
                  <c:v>1021</c:v>
                </c:pt>
                <c:pt idx="64">
                  <c:v>1022</c:v>
                </c:pt>
                <c:pt idx="65">
                  <c:v>1022</c:v>
                </c:pt>
                <c:pt idx="66">
                  <c:v>1022</c:v>
                </c:pt>
                <c:pt idx="67">
                  <c:v>1022</c:v>
                </c:pt>
                <c:pt idx="68">
                  <c:v>1023</c:v>
                </c:pt>
                <c:pt idx="69">
                  <c:v>1023</c:v>
                </c:pt>
                <c:pt idx="70">
                  <c:v>1023</c:v>
                </c:pt>
                <c:pt idx="71">
                  <c:v>1023</c:v>
                </c:pt>
                <c:pt idx="72">
                  <c:v>1024</c:v>
                </c:pt>
                <c:pt idx="73">
                  <c:v>1024</c:v>
                </c:pt>
                <c:pt idx="74">
                  <c:v>1024</c:v>
                </c:pt>
                <c:pt idx="75">
                  <c:v>1024</c:v>
                </c:pt>
                <c:pt idx="76">
                  <c:v>1025</c:v>
                </c:pt>
                <c:pt idx="77">
                  <c:v>1025</c:v>
                </c:pt>
                <c:pt idx="78">
                  <c:v>1025</c:v>
                </c:pt>
                <c:pt idx="79">
                  <c:v>1025</c:v>
                </c:pt>
                <c:pt idx="80">
                  <c:v>1027</c:v>
                </c:pt>
                <c:pt idx="81">
                  <c:v>1027</c:v>
                </c:pt>
                <c:pt idx="82">
                  <c:v>1027</c:v>
                </c:pt>
                <c:pt idx="83">
                  <c:v>1027</c:v>
                </c:pt>
                <c:pt idx="84">
                  <c:v>1028</c:v>
                </c:pt>
                <c:pt idx="85">
                  <c:v>1028</c:v>
                </c:pt>
                <c:pt idx="86">
                  <c:v>1028</c:v>
                </c:pt>
                <c:pt idx="87">
                  <c:v>1028</c:v>
                </c:pt>
                <c:pt idx="88">
                  <c:v>1029</c:v>
                </c:pt>
                <c:pt idx="89">
                  <c:v>1029</c:v>
                </c:pt>
                <c:pt idx="90">
                  <c:v>1029</c:v>
                </c:pt>
                <c:pt idx="91">
                  <c:v>1029</c:v>
                </c:pt>
                <c:pt idx="92">
                  <c:v>1030</c:v>
                </c:pt>
                <c:pt idx="93">
                  <c:v>1030</c:v>
                </c:pt>
                <c:pt idx="94">
                  <c:v>1030</c:v>
                </c:pt>
                <c:pt idx="95">
                  <c:v>1031</c:v>
                </c:pt>
                <c:pt idx="96">
                  <c:v>1031</c:v>
                </c:pt>
                <c:pt idx="97">
                  <c:v>1031</c:v>
                </c:pt>
                <c:pt idx="98">
                  <c:v>1031</c:v>
                </c:pt>
                <c:pt idx="99">
                  <c:v>1032</c:v>
                </c:pt>
                <c:pt idx="100">
                  <c:v>1032</c:v>
                </c:pt>
                <c:pt idx="101">
                  <c:v>1032</c:v>
                </c:pt>
                <c:pt idx="102">
                  <c:v>1032</c:v>
                </c:pt>
                <c:pt idx="103">
                  <c:v>1033</c:v>
                </c:pt>
                <c:pt idx="104">
                  <c:v>1033</c:v>
                </c:pt>
                <c:pt idx="105">
                  <c:v>1033</c:v>
                </c:pt>
                <c:pt idx="106">
                  <c:v>1033</c:v>
                </c:pt>
                <c:pt idx="107">
                  <c:v>1034</c:v>
                </c:pt>
                <c:pt idx="108">
                  <c:v>1034</c:v>
                </c:pt>
                <c:pt idx="109">
                  <c:v>1034</c:v>
                </c:pt>
                <c:pt idx="110">
                  <c:v>1034</c:v>
                </c:pt>
                <c:pt idx="111">
                  <c:v>1035</c:v>
                </c:pt>
                <c:pt idx="112">
                  <c:v>1035</c:v>
                </c:pt>
                <c:pt idx="113">
                  <c:v>1035</c:v>
                </c:pt>
                <c:pt idx="114">
                  <c:v>1035</c:v>
                </c:pt>
                <c:pt idx="115">
                  <c:v>1036</c:v>
                </c:pt>
                <c:pt idx="116">
                  <c:v>1036</c:v>
                </c:pt>
                <c:pt idx="117">
                  <c:v>1036</c:v>
                </c:pt>
                <c:pt idx="118">
                  <c:v>1036</c:v>
                </c:pt>
                <c:pt idx="119">
                  <c:v>1040</c:v>
                </c:pt>
                <c:pt idx="120">
                  <c:v>1040</c:v>
                </c:pt>
                <c:pt idx="121">
                  <c:v>1040</c:v>
                </c:pt>
                <c:pt idx="122">
                  <c:v>1040</c:v>
                </c:pt>
                <c:pt idx="123">
                  <c:v>1041</c:v>
                </c:pt>
                <c:pt idx="124">
                  <c:v>1041</c:v>
                </c:pt>
                <c:pt idx="125">
                  <c:v>1041</c:v>
                </c:pt>
                <c:pt idx="126">
                  <c:v>1041</c:v>
                </c:pt>
                <c:pt idx="127">
                  <c:v>1042</c:v>
                </c:pt>
                <c:pt idx="128">
                  <c:v>1042</c:v>
                </c:pt>
                <c:pt idx="129">
                  <c:v>1042</c:v>
                </c:pt>
                <c:pt idx="130">
                  <c:v>1042</c:v>
                </c:pt>
                <c:pt idx="131">
                  <c:v>1043</c:v>
                </c:pt>
                <c:pt idx="132">
                  <c:v>1043</c:v>
                </c:pt>
                <c:pt idx="133">
                  <c:v>1043</c:v>
                </c:pt>
                <c:pt idx="134">
                  <c:v>1043</c:v>
                </c:pt>
                <c:pt idx="135">
                  <c:v>1044</c:v>
                </c:pt>
                <c:pt idx="136">
                  <c:v>1044</c:v>
                </c:pt>
                <c:pt idx="137">
                  <c:v>1044</c:v>
                </c:pt>
                <c:pt idx="138">
                  <c:v>1044</c:v>
                </c:pt>
                <c:pt idx="139">
                  <c:v>1045</c:v>
                </c:pt>
                <c:pt idx="140">
                  <c:v>1045</c:v>
                </c:pt>
                <c:pt idx="141">
                  <c:v>1045</c:v>
                </c:pt>
                <c:pt idx="142">
                  <c:v>1045</c:v>
                </c:pt>
                <c:pt idx="143">
                  <c:v>1046</c:v>
                </c:pt>
                <c:pt idx="144">
                  <c:v>1046</c:v>
                </c:pt>
                <c:pt idx="145">
                  <c:v>1046</c:v>
                </c:pt>
                <c:pt idx="146">
                  <c:v>1046</c:v>
                </c:pt>
                <c:pt idx="147">
                  <c:v>1047</c:v>
                </c:pt>
                <c:pt idx="148">
                  <c:v>1047</c:v>
                </c:pt>
                <c:pt idx="149">
                  <c:v>1047</c:v>
                </c:pt>
                <c:pt idx="150">
                  <c:v>1047</c:v>
                </c:pt>
                <c:pt idx="151">
                  <c:v>1048</c:v>
                </c:pt>
                <c:pt idx="152">
                  <c:v>1048</c:v>
                </c:pt>
                <c:pt idx="153">
                  <c:v>1048</c:v>
                </c:pt>
                <c:pt idx="154">
                  <c:v>1048</c:v>
                </c:pt>
                <c:pt idx="155">
                  <c:v>1049</c:v>
                </c:pt>
                <c:pt idx="156">
                  <c:v>1049</c:v>
                </c:pt>
                <c:pt idx="157">
                  <c:v>1049</c:v>
                </c:pt>
                <c:pt idx="158">
                  <c:v>1049</c:v>
                </c:pt>
                <c:pt idx="159">
                  <c:v>1050</c:v>
                </c:pt>
                <c:pt idx="160">
                  <c:v>1050</c:v>
                </c:pt>
                <c:pt idx="161">
                  <c:v>1050</c:v>
                </c:pt>
                <c:pt idx="162">
                  <c:v>1050</c:v>
                </c:pt>
                <c:pt idx="163">
                  <c:v>1051</c:v>
                </c:pt>
                <c:pt idx="164">
                  <c:v>1051</c:v>
                </c:pt>
                <c:pt idx="165">
                  <c:v>1051</c:v>
                </c:pt>
                <c:pt idx="166">
                  <c:v>1051</c:v>
                </c:pt>
                <c:pt idx="167">
                  <c:v>1052</c:v>
                </c:pt>
                <c:pt idx="168">
                  <c:v>1052</c:v>
                </c:pt>
                <c:pt idx="169">
                  <c:v>1052</c:v>
                </c:pt>
                <c:pt idx="170">
                  <c:v>1052</c:v>
                </c:pt>
                <c:pt idx="171">
                  <c:v>1053</c:v>
                </c:pt>
                <c:pt idx="172">
                  <c:v>1053</c:v>
                </c:pt>
                <c:pt idx="173">
                  <c:v>1053</c:v>
                </c:pt>
                <c:pt idx="174">
                  <c:v>1053</c:v>
                </c:pt>
                <c:pt idx="175">
                  <c:v>1054</c:v>
                </c:pt>
                <c:pt idx="176">
                  <c:v>1054</c:v>
                </c:pt>
                <c:pt idx="177">
                  <c:v>1054</c:v>
                </c:pt>
                <c:pt idx="178">
                  <c:v>1054</c:v>
                </c:pt>
                <c:pt idx="179">
                  <c:v>1056</c:v>
                </c:pt>
                <c:pt idx="180">
                  <c:v>1056</c:v>
                </c:pt>
                <c:pt idx="181">
                  <c:v>1056</c:v>
                </c:pt>
                <c:pt idx="182">
                  <c:v>1056</c:v>
                </c:pt>
                <c:pt idx="183">
                  <c:v>1057</c:v>
                </c:pt>
                <c:pt idx="184">
                  <c:v>1057</c:v>
                </c:pt>
                <c:pt idx="185">
                  <c:v>1057</c:v>
                </c:pt>
                <c:pt idx="186">
                  <c:v>1057</c:v>
                </c:pt>
                <c:pt idx="187">
                  <c:v>1058</c:v>
                </c:pt>
                <c:pt idx="188">
                  <c:v>1058</c:v>
                </c:pt>
                <c:pt idx="189">
                  <c:v>1058</c:v>
                </c:pt>
                <c:pt idx="190">
                  <c:v>1058</c:v>
                </c:pt>
                <c:pt idx="191">
                  <c:v>1059</c:v>
                </c:pt>
                <c:pt idx="192">
                  <c:v>1059</c:v>
                </c:pt>
                <c:pt idx="193">
                  <c:v>1059</c:v>
                </c:pt>
                <c:pt idx="194">
                  <c:v>1059</c:v>
                </c:pt>
                <c:pt idx="195">
                  <c:v>1060</c:v>
                </c:pt>
                <c:pt idx="196">
                  <c:v>1060</c:v>
                </c:pt>
                <c:pt idx="197">
                  <c:v>1060</c:v>
                </c:pt>
                <c:pt idx="198">
                  <c:v>1060</c:v>
                </c:pt>
                <c:pt idx="199">
                  <c:v>1061</c:v>
                </c:pt>
                <c:pt idx="200">
                  <c:v>1061</c:v>
                </c:pt>
                <c:pt idx="201">
                  <c:v>1061</c:v>
                </c:pt>
                <c:pt idx="202">
                  <c:v>1061</c:v>
                </c:pt>
                <c:pt idx="203">
                  <c:v>1062</c:v>
                </c:pt>
                <c:pt idx="204">
                  <c:v>1062</c:v>
                </c:pt>
                <c:pt idx="205">
                  <c:v>1062</c:v>
                </c:pt>
                <c:pt idx="206">
                  <c:v>1062</c:v>
                </c:pt>
                <c:pt idx="207">
                  <c:v>1063</c:v>
                </c:pt>
                <c:pt idx="208">
                  <c:v>1063</c:v>
                </c:pt>
                <c:pt idx="209">
                  <c:v>1063</c:v>
                </c:pt>
                <c:pt idx="210">
                  <c:v>1063</c:v>
                </c:pt>
                <c:pt idx="211">
                  <c:v>1064</c:v>
                </c:pt>
                <c:pt idx="212">
                  <c:v>1064</c:v>
                </c:pt>
                <c:pt idx="213">
                  <c:v>1064</c:v>
                </c:pt>
                <c:pt idx="214">
                  <c:v>1064</c:v>
                </c:pt>
                <c:pt idx="215">
                  <c:v>1065</c:v>
                </c:pt>
                <c:pt idx="216">
                  <c:v>1065</c:v>
                </c:pt>
                <c:pt idx="217">
                  <c:v>1065</c:v>
                </c:pt>
                <c:pt idx="218">
                  <c:v>1065</c:v>
                </c:pt>
                <c:pt idx="219">
                  <c:v>1066</c:v>
                </c:pt>
                <c:pt idx="220">
                  <c:v>1066</c:v>
                </c:pt>
                <c:pt idx="221">
                  <c:v>1066</c:v>
                </c:pt>
                <c:pt idx="222">
                  <c:v>1066</c:v>
                </c:pt>
                <c:pt idx="223">
                  <c:v>1067</c:v>
                </c:pt>
                <c:pt idx="224">
                  <c:v>1067</c:v>
                </c:pt>
                <c:pt idx="225">
                  <c:v>1067</c:v>
                </c:pt>
                <c:pt idx="226">
                  <c:v>1067</c:v>
                </c:pt>
                <c:pt idx="227">
                  <c:v>1068</c:v>
                </c:pt>
                <c:pt idx="228">
                  <c:v>1068</c:v>
                </c:pt>
                <c:pt idx="229">
                  <c:v>1068</c:v>
                </c:pt>
                <c:pt idx="230">
                  <c:v>1068</c:v>
                </c:pt>
                <c:pt idx="231">
                  <c:v>1069</c:v>
                </c:pt>
                <c:pt idx="232">
                  <c:v>1069</c:v>
                </c:pt>
                <c:pt idx="233">
                  <c:v>1069</c:v>
                </c:pt>
                <c:pt idx="234">
                  <c:v>1069</c:v>
                </c:pt>
                <c:pt idx="235">
                  <c:v>1070</c:v>
                </c:pt>
                <c:pt idx="236">
                  <c:v>1070</c:v>
                </c:pt>
                <c:pt idx="237">
                  <c:v>1070</c:v>
                </c:pt>
                <c:pt idx="238">
                  <c:v>1070</c:v>
                </c:pt>
                <c:pt idx="239">
                  <c:v>1071</c:v>
                </c:pt>
                <c:pt idx="240">
                  <c:v>1071</c:v>
                </c:pt>
                <c:pt idx="241">
                  <c:v>1071</c:v>
                </c:pt>
                <c:pt idx="242">
                  <c:v>1071</c:v>
                </c:pt>
                <c:pt idx="243">
                  <c:v>1072</c:v>
                </c:pt>
                <c:pt idx="244">
                  <c:v>1072</c:v>
                </c:pt>
                <c:pt idx="245">
                  <c:v>1072</c:v>
                </c:pt>
                <c:pt idx="246">
                  <c:v>1072</c:v>
                </c:pt>
                <c:pt idx="247">
                  <c:v>1073</c:v>
                </c:pt>
                <c:pt idx="248">
                  <c:v>1073</c:v>
                </c:pt>
                <c:pt idx="249">
                  <c:v>1073</c:v>
                </c:pt>
                <c:pt idx="250">
                  <c:v>1073</c:v>
                </c:pt>
                <c:pt idx="251">
                  <c:v>1074</c:v>
                </c:pt>
                <c:pt idx="252">
                  <c:v>1074</c:v>
                </c:pt>
                <c:pt idx="253">
                  <c:v>1074</c:v>
                </c:pt>
                <c:pt idx="254">
                  <c:v>1074</c:v>
                </c:pt>
                <c:pt idx="255">
                  <c:v>1075</c:v>
                </c:pt>
                <c:pt idx="256">
                  <c:v>1075</c:v>
                </c:pt>
                <c:pt idx="257">
                  <c:v>1075</c:v>
                </c:pt>
                <c:pt idx="258">
                  <c:v>1075</c:v>
                </c:pt>
                <c:pt idx="259">
                  <c:v>1076</c:v>
                </c:pt>
                <c:pt idx="260">
                  <c:v>1076</c:v>
                </c:pt>
                <c:pt idx="261">
                  <c:v>1076</c:v>
                </c:pt>
                <c:pt idx="262">
                  <c:v>1076</c:v>
                </c:pt>
                <c:pt idx="263">
                  <c:v>1077</c:v>
                </c:pt>
                <c:pt idx="264">
                  <c:v>1077</c:v>
                </c:pt>
                <c:pt idx="265">
                  <c:v>1077</c:v>
                </c:pt>
                <c:pt idx="266">
                  <c:v>1077</c:v>
                </c:pt>
                <c:pt idx="267">
                  <c:v>1078</c:v>
                </c:pt>
                <c:pt idx="268">
                  <c:v>1078</c:v>
                </c:pt>
                <c:pt idx="269">
                  <c:v>1078</c:v>
                </c:pt>
                <c:pt idx="270">
                  <c:v>1078</c:v>
                </c:pt>
                <c:pt idx="271">
                  <c:v>1079</c:v>
                </c:pt>
                <c:pt idx="272">
                  <c:v>1079</c:v>
                </c:pt>
                <c:pt idx="273">
                  <c:v>1079</c:v>
                </c:pt>
                <c:pt idx="274">
                  <c:v>1079</c:v>
                </c:pt>
                <c:pt idx="275">
                  <c:v>1080</c:v>
                </c:pt>
                <c:pt idx="276">
                  <c:v>1080</c:v>
                </c:pt>
                <c:pt idx="277">
                  <c:v>1080</c:v>
                </c:pt>
                <c:pt idx="278">
                  <c:v>1080</c:v>
                </c:pt>
                <c:pt idx="279">
                  <c:v>1081</c:v>
                </c:pt>
                <c:pt idx="280">
                  <c:v>1081</c:v>
                </c:pt>
                <c:pt idx="281">
                  <c:v>1081</c:v>
                </c:pt>
                <c:pt idx="282">
                  <c:v>1081</c:v>
                </c:pt>
                <c:pt idx="283">
                  <c:v>1082</c:v>
                </c:pt>
                <c:pt idx="284">
                  <c:v>1082</c:v>
                </c:pt>
                <c:pt idx="285">
                  <c:v>1082</c:v>
                </c:pt>
                <c:pt idx="286">
                  <c:v>1082</c:v>
                </c:pt>
                <c:pt idx="287">
                  <c:v>1083</c:v>
                </c:pt>
                <c:pt idx="288">
                  <c:v>1083</c:v>
                </c:pt>
                <c:pt idx="289">
                  <c:v>1083</c:v>
                </c:pt>
                <c:pt idx="290">
                  <c:v>1083</c:v>
                </c:pt>
                <c:pt idx="291">
                  <c:v>1084</c:v>
                </c:pt>
                <c:pt idx="292">
                  <c:v>1084</c:v>
                </c:pt>
                <c:pt idx="293">
                  <c:v>1084</c:v>
                </c:pt>
                <c:pt idx="294">
                  <c:v>1084</c:v>
                </c:pt>
                <c:pt idx="295">
                  <c:v>1085</c:v>
                </c:pt>
                <c:pt idx="296">
                  <c:v>1085</c:v>
                </c:pt>
                <c:pt idx="297">
                  <c:v>1085</c:v>
                </c:pt>
                <c:pt idx="298">
                  <c:v>1085</c:v>
                </c:pt>
                <c:pt idx="299">
                  <c:v>1086</c:v>
                </c:pt>
                <c:pt idx="300">
                  <c:v>1086</c:v>
                </c:pt>
                <c:pt idx="301">
                  <c:v>1086</c:v>
                </c:pt>
                <c:pt idx="302">
                  <c:v>1086</c:v>
                </c:pt>
                <c:pt idx="303">
                  <c:v>1087</c:v>
                </c:pt>
                <c:pt idx="304">
                  <c:v>1087</c:v>
                </c:pt>
                <c:pt idx="305">
                  <c:v>1087</c:v>
                </c:pt>
                <c:pt idx="306">
                  <c:v>1087</c:v>
                </c:pt>
                <c:pt idx="307">
                  <c:v>1088</c:v>
                </c:pt>
                <c:pt idx="308">
                  <c:v>1088</c:v>
                </c:pt>
                <c:pt idx="309">
                  <c:v>1088</c:v>
                </c:pt>
                <c:pt idx="310">
                  <c:v>1088</c:v>
                </c:pt>
                <c:pt idx="311">
                  <c:v>1089</c:v>
                </c:pt>
                <c:pt idx="312">
                  <c:v>1089</c:v>
                </c:pt>
                <c:pt idx="313">
                  <c:v>1089</c:v>
                </c:pt>
                <c:pt idx="314">
                  <c:v>1089</c:v>
                </c:pt>
                <c:pt idx="315">
                  <c:v>1090</c:v>
                </c:pt>
                <c:pt idx="316">
                  <c:v>1090</c:v>
                </c:pt>
                <c:pt idx="317">
                  <c:v>1090</c:v>
                </c:pt>
                <c:pt idx="318">
                  <c:v>1090</c:v>
                </c:pt>
                <c:pt idx="319">
                  <c:v>1091</c:v>
                </c:pt>
                <c:pt idx="320">
                  <c:v>1091</c:v>
                </c:pt>
                <c:pt idx="321">
                  <c:v>1091</c:v>
                </c:pt>
                <c:pt idx="322">
                  <c:v>1091</c:v>
                </c:pt>
                <c:pt idx="323">
                  <c:v>1092</c:v>
                </c:pt>
                <c:pt idx="324">
                  <c:v>1092</c:v>
                </c:pt>
                <c:pt idx="325">
                  <c:v>1092</c:v>
                </c:pt>
                <c:pt idx="326">
                  <c:v>1092</c:v>
                </c:pt>
                <c:pt idx="327">
                  <c:v>1093</c:v>
                </c:pt>
                <c:pt idx="328">
                  <c:v>1093</c:v>
                </c:pt>
                <c:pt idx="329">
                  <c:v>1093</c:v>
                </c:pt>
                <c:pt idx="330">
                  <c:v>1093</c:v>
                </c:pt>
                <c:pt idx="331">
                  <c:v>1094</c:v>
                </c:pt>
                <c:pt idx="332">
                  <c:v>1094</c:v>
                </c:pt>
                <c:pt idx="333">
                  <c:v>1094</c:v>
                </c:pt>
                <c:pt idx="334">
                  <c:v>1094</c:v>
                </c:pt>
                <c:pt idx="335">
                  <c:v>1095</c:v>
                </c:pt>
                <c:pt idx="336">
                  <c:v>1095</c:v>
                </c:pt>
                <c:pt idx="337">
                  <c:v>1095</c:v>
                </c:pt>
                <c:pt idx="338">
                  <c:v>1095</c:v>
                </c:pt>
                <c:pt idx="339">
                  <c:v>1096</c:v>
                </c:pt>
                <c:pt idx="340">
                  <c:v>1096</c:v>
                </c:pt>
                <c:pt idx="341">
                  <c:v>1096</c:v>
                </c:pt>
                <c:pt idx="342">
                  <c:v>1096</c:v>
                </c:pt>
                <c:pt idx="343">
                  <c:v>1097</c:v>
                </c:pt>
                <c:pt idx="344">
                  <c:v>1097</c:v>
                </c:pt>
                <c:pt idx="345">
                  <c:v>1097</c:v>
                </c:pt>
                <c:pt idx="346">
                  <c:v>1097</c:v>
                </c:pt>
                <c:pt idx="347">
                  <c:v>1098</c:v>
                </c:pt>
                <c:pt idx="348">
                  <c:v>1098</c:v>
                </c:pt>
                <c:pt idx="349">
                  <c:v>1098</c:v>
                </c:pt>
                <c:pt idx="350">
                  <c:v>1098</c:v>
                </c:pt>
                <c:pt idx="351">
                  <c:v>1099</c:v>
                </c:pt>
                <c:pt idx="352">
                  <c:v>1099</c:v>
                </c:pt>
                <c:pt idx="353">
                  <c:v>1099</c:v>
                </c:pt>
                <c:pt idx="354">
                  <c:v>1099</c:v>
                </c:pt>
                <c:pt idx="355">
                  <c:v>1100</c:v>
                </c:pt>
                <c:pt idx="356">
                  <c:v>1100</c:v>
                </c:pt>
                <c:pt idx="357">
                  <c:v>1100</c:v>
                </c:pt>
                <c:pt idx="358">
                  <c:v>1100</c:v>
                </c:pt>
                <c:pt idx="359">
                  <c:v>1101</c:v>
                </c:pt>
                <c:pt idx="360">
                  <c:v>1101</c:v>
                </c:pt>
                <c:pt idx="361">
                  <c:v>1101</c:v>
                </c:pt>
                <c:pt idx="362">
                  <c:v>1101</c:v>
                </c:pt>
                <c:pt idx="363">
                  <c:v>1102</c:v>
                </c:pt>
                <c:pt idx="364">
                  <c:v>1102</c:v>
                </c:pt>
                <c:pt idx="365">
                  <c:v>1102</c:v>
                </c:pt>
                <c:pt idx="366">
                  <c:v>1102</c:v>
                </c:pt>
                <c:pt idx="367">
                  <c:v>1103</c:v>
                </c:pt>
                <c:pt idx="368">
                  <c:v>1103</c:v>
                </c:pt>
                <c:pt idx="369">
                  <c:v>1103</c:v>
                </c:pt>
                <c:pt idx="370">
                  <c:v>1103</c:v>
                </c:pt>
                <c:pt idx="371">
                  <c:v>1104</c:v>
                </c:pt>
                <c:pt idx="372">
                  <c:v>1104</c:v>
                </c:pt>
                <c:pt idx="373">
                  <c:v>1104</c:v>
                </c:pt>
                <c:pt idx="374">
                  <c:v>1104</c:v>
                </c:pt>
                <c:pt idx="375">
                  <c:v>1106</c:v>
                </c:pt>
                <c:pt idx="376">
                  <c:v>1106</c:v>
                </c:pt>
                <c:pt idx="377">
                  <c:v>1106</c:v>
                </c:pt>
                <c:pt idx="378">
                  <c:v>1106</c:v>
                </c:pt>
                <c:pt idx="379">
                  <c:v>1107</c:v>
                </c:pt>
                <c:pt idx="380">
                  <c:v>1107</c:v>
                </c:pt>
                <c:pt idx="381">
                  <c:v>1107</c:v>
                </c:pt>
                <c:pt idx="382">
                  <c:v>1107</c:v>
                </c:pt>
                <c:pt idx="383">
                  <c:v>1108</c:v>
                </c:pt>
                <c:pt idx="384">
                  <c:v>1108</c:v>
                </c:pt>
                <c:pt idx="385">
                  <c:v>1108</c:v>
                </c:pt>
                <c:pt idx="386">
                  <c:v>1108</c:v>
                </c:pt>
                <c:pt idx="387">
                  <c:v>1109</c:v>
                </c:pt>
                <c:pt idx="388">
                  <c:v>1109</c:v>
                </c:pt>
                <c:pt idx="389">
                  <c:v>1109</c:v>
                </c:pt>
                <c:pt idx="390">
                  <c:v>1109</c:v>
                </c:pt>
                <c:pt idx="391">
                  <c:v>1110</c:v>
                </c:pt>
                <c:pt idx="392">
                  <c:v>1110</c:v>
                </c:pt>
                <c:pt idx="393">
                  <c:v>1110</c:v>
                </c:pt>
                <c:pt idx="394">
                  <c:v>1110</c:v>
                </c:pt>
                <c:pt idx="395">
                  <c:v>1111</c:v>
                </c:pt>
                <c:pt idx="396">
                  <c:v>1111</c:v>
                </c:pt>
                <c:pt idx="397">
                  <c:v>1111</c:v>
                </c:pt>
                <c:pt idx="398">
                  <c:v>1111</c:v>
                </c:pt>
                <c:pt idx="399">
                  <c:v>1112</c:v>
                </c:pt>
                <c:pt idx="400">
                  <c:v>1112</c:v>
                </c:pt>
                <c:pt idx="401">
                  <c:v>1112</c:v>
                </c:pt>
                <c:pt idx="402">
                  <c:v>1112</c:v>
                </c:pt>
                <c:pt idx="403">
                  <c:v>1113</c:v>
                </c:pt>
                <c:pt idx="404">
                  <c:v>1113</c:v>
                </c:pt>
                <c:pt idx="405">
                  <c:v>1113</c:v>
                </c:pt>
                <c:pt idx="406">
                  <c:v>1113</c:v>
                </c:pt>
                <c:pt idx="407">
                  <c:v>1114</c:v>
                </c:pt>
                <c:pt idx="408">
                  <c:v>1114</c:v>
                </c:pt>
                <c:pt idx="409">
                  <c:v>1114</c:v>
                </c:pt>
                <c:pt idx="410">
                  <c:v>1114</c:v>
                </c:pt>
                <c:pt idx="411">
                  <c:v>1115</c:v>
                </c:pt>
                <c:pt idx="412">
                  <c:v>1115</c:v>
                </c:pt>
                <c:pt idx="413">
                  <c:v>1115</c:v>
                </c:pt>
                <c:pt idx="414">
                  <c:v>1115</c:v>
                </c:pt>
                <c:pt idx="415">
                  <c:v>1117</c:v>
                </c:pt>
                <c:pt idx="416">
                  <c:v>1117</c:v>
                </c:pt>
                <c:pt idx="417">
                  <c:v>1117</c:v>
                </c:pt>
                <c:pt idx="418">
                  <c:v>1117</c:v>
                </c:pt>
                <c:pt idx="419">
                  <c:v>1118</c:v>
                </c:pt>
                <c:pt idx="420">
                  <c:v>1118</c:v>
                </c:pt>
                <c:pt idx="421">
                  <c:v>1118</c:v>
                </c:pt>
                <c:pt idx="422">
                  <c:v>1118</c:v>
                </c:pt>
                <c:pt idx="423">
                  <c:v>1119</c:v>
                </c:pt>
                <c:pt idx="424">
                  <c:v>1119</c:v>
                </c:pt>
                <c:pt idx="425">
                  <c:v>1119</c:v>
                </c:pt>
                <c:pt idx="426">
                  <c:v>1119</c:v>
                </c:pt>
                <c:pt idx="427">
                  <c:v>1120</c:v>
                </c:pt>
                <c:pt idx="428">
                  <c:v>1120</c:v>
                </c:pt>
                <c:pt idx="429">
                  <c:v>1120</c:v>
                </c:pt>
                <c:pt idx="430">
                  <c:v>1120</c:v>
                </c:pt>
                <c:pt idx="431">
                  <c:v>1121</c:v>
                </c:pt>
                <c:pt idx="432">
                  <c:v>1121</c:v>
                </c:pt>
                <c:pt idx="433">
                  <c:v>1121</c:v>
                </c:pt>
                <c:pt idx="434">
                  <c:v>1121</c:v>
                </c:pt>
                <c:pt idx="435">
                  <c:v>1122</c:v>
                </c:pt>
                <c:pt idx="436">
                  <c:v>1122</c:v>
                </c:pt>
                <c:pt idx="437">
                  <c:v>1122</c:v>
                </c:pt>
                <c:pt idx="438">
                  <c:v>1122</c:v>
                </c:pt>
                <c:pt idx="439">
                  <c:v>1123</c:v>
                </c:pt>
                <c:pt idx="440">
                  <c:v>1123</c:v>
                </c:pt>
                <c:pt idx="441">
                  <c:v>1123</c:v>
                </c:pt>
                <c:pt idx="442">
                  <c:v>1123</c:v>
                </c:pt>
                <c:pt idx="443">
                  <c:v>1124</c:v>
                </c:pt>
                <c:pt idx="444">
                  <c:v>1124</c:v>
                </c:pt>
                <c:pt idx="445">
                  <c:v>1124</c:v>
                </c:pt>
                <c:pt idx="446">
                  <c:v>1124</c:v>
                </c:pt>
                <c:pt idx="447">
                  <c:v>1125</c:v>
                </c:pt>
                <c:pt idx="448">
                  <c:v>1125</c:v>
                </c:pt>
                <c:pt idx="449">
                  <c:v>1125</c:v>
                </c:pt>
                <c:pt idx="450">
                  <c:v>1125</c:v>
                </c:pt>
                <c:pt idx="451">
                  <c:v>1127</c:v>
                </c:pt>
                <c:pt idx="452">
                  <c:v>1127</c:v>
                </c:pt>
                <c:pt idx="453">
                  <c:v>1127</c:v>
                </c:pt>
                <c:pt idx="454">
                  <c:v>1127</c:v>
                </c:pt>
                <c:pt idx="455">
                  <c:v>1128</c:v>
                </c:pt>
                <c:pt idx="456">
                  <c:v>1128</c:v>
                </c:pt>
                <c:pt idx="457">
                  <c:v>1128</c:v>
                </c:pt>
                <c:pt idx="458">
                  <c:v>1128</c:v>
                </c:pt>
                <c:pt idx="459">
                  <c:v>1129</c:v>
                </c:pt>
                <c:pt idx="460">
                  <c:v>1129</c:v>
                </c:pt>
                <c:pt idx="461">
                  <c:v>1129</c:v>
                </c:pt>
                <c:pt idx="462">
                  <c:v>1129</c:v>
                </c:pt>
                <c:pt idx="463">
                  <c:v>1130</c:v>
                </c:pt>
                <c:pt idx="464">
                  <c:v>1130</c:v>
                </c:pt>
                <c:pt idx="465">
                  <c:v>1130</c:v>
                </c:pt>
                <c:pt idx="466">
                  <c:v>1130</c:v>
                </c:pt>
                <c:pt idx="467">
                  <c:v>1131</c:v>
                </c:pt>
                <c:pt idx="468">
                  <c:v>1131</c:v>
                </c:pt>
                <c:pt idx="469">
                  <c:v>1131</c:v>
                </c:pt>
                <c:pt idx="470">
                  <c:v>1131</c:v>
                </c:pt>
                <c:pt idx="471">
                  <c:v>1132</c:v>
                </c:pt>
                <c:pt idx="472">
                  <c:v>1132</c:v>
                </c:pt>
                <c:pt idx="473">
                  <c:v>1132</c:v>
                </c:pt>
                <c:pt idx="474">
                  <c:v>1132</c:v>
                </c:pt>
                <c:pt idx="475">
                  <c:v>1133</c:v>
                </c:pt>
                <c:pt idx="476">
                  <c:v>1133</c:v>
                </c:pt>
                <c:pt idx="477">
                  <c:v>1133</c:v>
                </c:pt>
                <c:pt idx="478">
                  <c:v>1133</c:v>
                </c:pt>
                <c:pt idx="479">
                  <c:v>1134</c:v>
                </c:pt>
                <c:pt idx="480">
                  <c:v>1134</c:v>
                </c:pt>
                <c:pt idx="481">
                  <c:v>1134</c:v>
                </c:pt>
                <c:pt idx="482">
                  <c:v>1134</c:v>
                </c:pt>
                <c:pt idx="483">
                  <c:v>1135</c:v>
                </c:pt>
                <c:pt idx="484">
                  <c:v>1135</c:v>
                </c:pt>
                <c:pt idx="485">
                  <c:v>1135</c:v>
                </c:pt>
                <c:pt idx="486">
                  <c:v>1135</c:v>
                </c:pt>
                <c:pt idx="487">
                  <c:v>1136</c:v>
                </c:pt>
                <c:pt idx="488">
                  <c:v>1137</c:v>
                </c:pt>
                <c:pt idx="489">
                  <c:v>1138</c:v>
                </c:pt>
                <c:pt idx="490">
                  <c:v>1139</c:v>
                </c:pt>
                <c:pt idx="491">
                  <c:v>1140</c:v>
                </c:pt>
                <c:pt idx="492">
                  <c:v>1141</c:v>
                </c:pt>
                <c:pt idx="493">
                  <c:v>1142</c:v>
                </c:pt>
                <c:pt idx="494">
                  <c:v>1144</c:v>
                </c:pt>
                <c:pt idx="495">
                  <c:v>1145</c:v>
                </c:pt>
                <c:pt idx="496">
                  <c:v>1146</c:v>
                </c:pt>
                <c:pt idx="497">
                  <c:v>1147</c:v>
                </c:pt>
                <c:pt idx="498">
                  <c:v>1148</c:v>
                </c:pt>
                <c:pt idx="499">
                  <c:v>1149</c:v>
                </c:pt>
                <c:pt idx="500">
                  <c:v>1150</c:v>
                </c:pt>
                <c:pt idx="501">
                  <c:v>1151</c:v>
                </c:pt>
                <c:pt idx="502">
                  <c:v>1152</c:v>
                </c:pt>
                <c:pt idx="503">
                  <c:v>1153</c:v>
                </c:pt>
                <c:pt idx="504">
                  <c:v>1154</c:v>
                </c:pt>
                <c:pt idx="505">
                  <c:v>1155</c:v>
                </c:pt>
                <c:pt idx="506">
                  <c:v>1156</c:v>
                </c:pt>
                <c:pt idx="507">
                  <c:v>1157</c:v>
                </c:pt>
                <c:pt idx="508">
                  <c:v>1158</c:v>
                </c:pt>
                <c:pt idx="509">
                  <c:v>1159</c:v>
                </c:pt>
                <c:pt idx="510">
                  <c:v>1160</c:v>
                </c:pt>
                <c:pt idx="511">
                  <c:v>1161</c:v>
                </c:pt>
                <c:pt idx="512">
                  <c:v>1162</c:v>
                </c:pt>
                <c:pt idx="513">
                  <c:v>1163</c:v>
                </c:pt>
                <c:pt idx="514">
                  <c:v>1164</c:v>
                </c:pt>
                <c:pt idx="515">
                  <c:v>1165</c:v>
                </c:pt>
                <c:pt idx="516">
                  <c:v>1166</c:v>
                </c:pt>
                <c:pt idx="517">
                  <c:v>1167</c:v>
                </c:pt>
                <c:pt idx="518">
                  <c:v>1168</c:v>
                </c:pt>
                <c:pt idx="519">
                  <c:v>1169</c:v>
                </c:pt>
                <c:pt idx="520">
                  <c:v>1170</c:v>
                </c:pt>
                <c:pt idx="521">
                  <c:v>1171</c:v>
                </c:pt>
                <c:pt idx="522">
                  <c:v>1172</c:v>
                </c:pt>
                <c:pt idx="523">
                  <c:v>1172</c:v>
                </c:pt>
                <c:pt idx="524">
                  <c:v>1173</c:v>
                </c:pt>
                <c:pt idx="525">
                  <c:v>1174</c:v>
                </c:pt>
                <c:pt idx="526">
                  <c:v>1175</c:v>
                </c:pt>
                <c:pt idx="527">
                  <c:v>1176</c:v>
                </c:pt>
                <c:pt idx="528">
                  <c:v>1177</c:v>
                </c:pt>
                <c:pt idx="529">
                  <c:v>1178</c:v>
                </c:pt>
                <c:pt idx="530">
                  <c:v>1179</c:v>
                </c:pt>
                <c:pt idx="531">
                  <c:v>1180</c:v>
                </c:pt>
                <c:pt idx="532">
                  <c:v>1181</c:v>
                </c:pt>
                <c:pt idx="533">
                  <c:v>1182</c:v>
                </c:pt>
                <c:pt idx="534">
                  <c:v>1183</c:v>
                </c:pt>
                <c:pt idx="535">
                  <c:v>1184</c:v>
                </c:pt>
                <c:pt idx="536">
                  <c:v>1185</c:v>
                </c:pt>
                <c:pt idx="537">
                  <c:v>1186</c:v>
                </c:pt>
                <c:pt idx="538">
                  <c:v>1187</c:v>
                </c:pt>
                <c:pt idx="539">
                  <c:v>1188</c:v>
                </c:pt>
                <c:pt idx="540">
                  <c:v>1189</c:v>
                </c:pt>
                <c:pt idx="541">
                  <c:v>1190</c:v>
                </c:pt>
                <c:pt idx="542">
                  <c:v>1191</c:v>
                </c:pt>
                <c:pt idx="543">
                  <c:v>1192</c:v>
                </c:pt>
                <c:pt idx="544">
                  <c:v>1193</c:v>
                </c:pt>
                <c:pt idx="545">
                  <c:v>1193</c:v>
                </c:pt>
                <c:pt idx="546">
                  <c:v>1194</c:v>
                </c:pt>
                <c:pt idx="547">
                  <c:v>1195</c:v>
                </c:pt>
                <c:pt idx="548">
                  <c:v>1196</c:v>
                </c:pt>
                <c:pt idx="549">
                  <c:v>1197</c:v>
                </c:pt>
                <c:pt idx="550">
                  <c:v>1197</c:v>
                </c:pt>
                <c:pt idx="551">
                  <c:v>1198</c:v>
                </c:pt>
                <c:pt idx="552">
                  <c:v>1199</c:v>
                </c:pt>
                <c:pt idx="553">
                  <c:v>1200</c:v>
                </c:pt>
                <c:pt idx="554">
                  <c:v>1201</c:v>
                </c:pt>
                <c:pt idx="555">
                  <c:v>1202</c:v>
                </c:pt>
                <c:pt idx="556">
                  <c:v>1203</c:v>
                </c:pt>
                <c:pt idx="557">
                  <c:v>1204</c:v>
                </c:pt>
                <c:pt idx="558">
                  <c:v>1205</c:v>
                </c:pt>
                <c:pt idx="559">
                  <c:v>1206</c:v>
                </c:pt>
                <c:pt idx="560">
                  <c:v>1207</c:v>
                </c:pt>
                <c:pt idx="561">
                  <c:v>1208</c:v>
                </c:pt>
                <c:pt idx="562">
                  <c:v>1209</c:v>
                </c:pt>
                <c:pt idx="563">
                  <c:v>1210</c:v>
                </c:pt>
                <c:pt idx="564">
                  <c:v>1211</c:v>
                </c:pt>
                <c:pt idx="565">
                  <c:v>1212</c:v>
                </c:pt>
                <c:pt idx="566">
                  <c:v>1213</c:v>
                </c:pt>
                <c:pt idx="567">
                  <c:v>1214</c:v>
                </c:pt>
                <c:pt idx="568">
                  <c:v>1215</c:v>
                </c:pt>
                <c:pt idx="569">
                  <c:v>1216</c:v>
                </c:pt>
                <c:pt idx="570">
                  <c:v>1217</c:v>
                </c:pt>
                <c:pt idx="571">
                  <c:v>1218</c:v>
                </c:pt>
                <c:pt idx="572">
                  <c:v>1220</c:v>
                </c:pt>
                <c:pt idx="573">
                  <c:v>1221</c:v>
                </c:pt>
                <c:pt idx="574">
                  <c:v>1222</c:v>
                </c:pt>
                <c:pt idx="575">
                  <c:v>1223</c:v>
                </c:pt>
                <c:pt idx="576">
                  <c:v>1224</c:v>
                </c:pt>
                <c:pt idx="577">
                  <c:v>1224</c:v>
                </c:pt>
                <c:pt idx="578">
                  <c:v>1224</c:v>
                </c:pt>
                <c:pt idx="579">
                  <c:v>1225</c:v>
                </c:pt>
                <c:pt idx="580">
                  <c:v>1225</c:v>
                </c:pt>
                <c:pt idx="581">
                  <c:v>1226</c:v>
                </c:pt>
                <c:pt idx="582">
                  <c:v>1227</c:v>
                </c:pt>
                <c:pt idx="583">
                  <c:v>1228</c:v>
                </c:pt>
                <c:pt idx="584">
                  <c:v>1229</c:v>
                </c:pt>
                <c:pt idx="585">
                  <c:v>1230</c:v>
                </c:pt>
                <c:pt idx="586">
                  <c:v>1231</c:v>
                </c:pt>
                <c:pt idx="587">
                  <c:v>1231</c:v>
                </c:pt>
                <c:pt idx="588">
                  <c:v>1231</c:v>
                </c:pt>
                <c:pt idx="589">
                  <c:v>1231</c:v>
                </c:pt>
                <c:pt idx="590">
                  <c:v>1232</c:v>
                </c:pt>
                <c:pt idx="591">
                  <c:v>1233</c:v>
                </c:pt>
                <c:pt idx="592">
                  <c:v>1234</c:v>
                </c:pt>
                <c:pt idx="593">
                  <c:v>1235</c:v>
                </c:pt>
                <c:pt idx="594">
                  <c:v>1236</c:v>
                </c:pt>
                <c:pt idx="595">
                  <c:v>1237</c:v>
                </c:pt>
                <c:pt idx="596">
                  <c:v>1238</c:v>
                </c:pt>
                <c:pt idx="597">
                  <c:v>1239</c:v>
                </c:pt>
                <c:pt idx="598">
                  <c:v>1240</c:v>
                </c:pt>
                <c:pt idx="599">
                  <c:v>1241</c:v>
                </c:pt>
                <c:pt idx="600">
                  <c:v>1242</c:v>
                </c:pt>
                <c:pt idx="601">
                  <c:v>1243</c:v>
                </c:pt>
                <c:pt idx="602">
                  <c:v>1244</c:v>
                </c:pt>
                <c:pt idx="603">
                  <c:v>1245</c:v>
                </c:pt>
                <c:pt idx="604">
                  <c:v>1246</c:v>
                </c:pt>
                <c:pt idx="605">
                  <c:v>1247</c:v>
                </c:pt>
                <c:pt idx="606">
                  <c:v>1248</c:v>
                </c:pt>
                <c:pt idx="607">
                  <c:v>1249</c:v>
                </c:pt>
                <c:pt idx="608">
                  <c:v>1250</c:v>
                </c:pt>
                <c:pt idx="609">
                  <c:v>1251</c:v>
                </c:pt>
                <c:pt idx="610">
                  <c:v>1252</c:v>
                </c:pt>
                <c:pt idx="611">
                  <c:v>1253</c:v>
                </c:pt>
                <c:pt idx="612">
                  <c:v>1254</c:v>
                </c:pt>
                <c:pt idx="613">
                  <c:v>1255</c:v>
                </c:pt>
                <c:pt idx="614">
                  <c:v>1256</c:v>
                </c:pt>
                <c:pt idx="615">
                  <c:v>1257</c:v>
                </c:pt>
                <c:pt idx="616">
                  <c:v>1258</c:v>
                </c:pt>
                <c:pt idx="617">
                  <c:v>1259</c:v>
                </c:pt>
                <c:pt idx="618">
                  <c:v>1260</c:v>
                </c:pt>
                <c:pt idx="619">
                  <c:v>1261</c:v>
                </c:pt>
                <c:pt idx="620">
                  <c:v>1262</c:v>
                </c:pt>
                <c:pt idx="621">
                  <c:v>1263</c:v>
                </c:pt>
                <c:pt idx="622">
                  <c:v>1264</c:v>
                </c:pt>
                <c:pt idx="623">
                  <c:v>1265</c:v>
                </c:pt>
                <c:pt idx="624">
                  <c:v>1266</c:v>
                </c:pt>
                <c:pt idx="625">
                  <c:v>1267</c:v>
                </c:pt>
                <c:pt idx="626">
                  <c:v>1268</c:v>
                </c:pt>
                <c:pt idx="627">
                  <c:v>1270</c:v>
                </c:pt>
                <c:pt idx="628">
                  <c:v>1271</c:v>
                </c:pt>
                <c:pt idx="629">
                  <c:v>1271</c:v>
                </c:pt>
                <c:pt idx="630">
                  <c:v>1272</c:v>
                </c:pt>
                <c:pt idx="631">
                  <c:v>1273</c:v>
                </c:pt>
                <c:pt idx="632">
                  <c:v>1274</c:v>
                </c:pt>
                <c:pt idx="633">
                  <c:v>1275</c:v>
                </c:pt>
                <c:pt idx="634">
                  <c:v>1276</c:v>
                </c:pt>
                <c:pt idx="635">
                  <c:v>1278</c:v>
                </c:pt>
                <c:pt idx="636">
                  <c:v>1279</c:v>
                </c:pt>
                <c:pt idx="637">
                  <c:v>1280</c:v>
                </c:pt>
                <c:pt idx="638">
                  <c:v>1281</c:v>
                </c:pt>
                <c:pt idx="639">
                  <c:v>1282</c:v>
                </c:pt>
                <c:pt idx="640">
                  <c:v>1283</c:v>
                </c:pt>
                <c:pt idx="641">
                  <c:v>1284</c:v>
                </c:pt>
                <c:pt idx="642">
                  <c:v>1285</c:v>
                </c:pt>
                <c:pt idx="643">
                  <c:v>1286</c:v>
                </c:pt>
                <c:pt idx="644">
                  <c:v>1287</c:v>
                </c:pt>
                <c:pt idx="645">
                  <c:v>1288</c:v>
                </c:pt>
                <c:pt idx="646">
                  <c:v>1289</c:v>
                </c:pt>
                <c:pt idx="647">
                  <c:v>1290</c:v>
                </c:pt>
                <c:pt idx="648">
                  <c:v>1291</c:v>
                </c:pt>
                <c:pt idx="649">
                  <c:v>1292</c:v>
                </c:pt>
                <c:pt idx="650">
                  <c:v>1293</c:v>
                </c:pt>
                <c:pt idx="651">
                  <c:v>1294</c:v>
                </c:pt>
                <c:pt idx="652">
                  <c:v>1295</c:v>
                </c:pt>
                <c:pt idx="653">
                  <c:v>1296</c:v>
                </c:pt>
                <c:pt idx="654">
                  <c:v>1297</c:v>
                </c:pt>
                <c:pt idx="655">
                  <c:v>1298</c:v>
                </c:pt>
                <c:pt idx="656">
                  <c:v>1299</c:v>
                </c:pt>
                <c:pt idx="657">
                  <c:v>1300</c:v>
                </c:pt>
                <c:pt idx="658">
                  <c:v>1301</c:v>
                </c:pt>
                <c:pt idx="659">
                  <c:v>1302</c:v>
                </c:pt>
                <c:pt idx="660">
                  <c:v>1303</c:v>
                </c:pt>
                <c:pt idx="661">
                  <c:v>1304</c:v>
                </c:pt>
                <c:pt idx="662">
                  <c:v>1305</c:v>
                </c:pt>
                <c:pt idx="663">
                  <c:v>1306</c:v>
                </c:pt>
                <c:pt idx="664">
                  <c:v>1307</c:v>
                </c:pt>
                <c:pt idx="665">
                  <c:v>1308</c:v>
                </c:pt>
                <c:pt idx="666">
                  <c:v>1309</c:v>
                </c:pt>
                <c:pt idx="667">
                  <c:v>1310</c:v>
                </c:pt>
                <c:pt idx="668">
                  <c:v>1311</c:v>
                </c:pt>
                <c:pt idx="669">
                  <c:v>1312</c:v>
                </c:pt>
                <c:pt idx="670">
                  <c:v>1313</c:v>
                </c:pt>
                <c:pt idx="671">
                  <c:v>1314</c:v>
                </c:pt>
                <c:pt idx="672">
                  <c:v>1315</c:v>
                </c:pt>
                <c:pt idx="673">
                  <c:v>1316</c:v>
                </c:pt>
                <c:pt idx="674">
                  <c:v>1317</c:v>
                </c:pt>
                <c:pt idx="675">
                  <c:v>1318</c:v>
                </c:pt>
                <c:pt idx="676">
                  <c:v>1319</c:v>
                </c:pt>
                <c:pt idx="677">
                  <c:v>1320</c:v>
                </c:pt>
                <c:pt idx="678">
                  <c:v>1321</c:v>
                </c:pt>
                <c:pt idx="679">
                  <c:v>1322</c:v>
                </c:pt>
                <c:pt idx="680">
                  <c:v>1323</c:v>
                </c:pt>
                <c:pt idx="681">
                  <c:v>1324</c:v>
                </c:pt>
                <c:pt idx="682">
                  <c:v>1325</c:v>
                </c:pt>
                <c:pt idx="683">
                  <c:v>1326</c:v>
                </c:pt>
                <c:pt idx="684">
                  <c:v>1327</c:v>
                </c:pt>
                <c:pt idx="685">
                  <c:v>1328</c:v>
                </c:pt>
                <c:pt idx="686">
                  <c:v>1329</c:v>
                </c:pt>
                <c:pt idx="687">
                  <c:v>1330</c:v>
                </c:pt>
                <c:pt idx="688">
                  <c:v>1331</c:v>
                </c:pt>
                <c:pt idx="689">
                  <c:v>1332</c:v>
                </c:pt>
                <c:pt idx="690">
                  <c:v>1333</c:v>
                </c:pt>
                <c:pt idx="691">
                  <c:v>1334</c:v>
                </c:pt>
                <c:pt idx="692">
                  <c:v>1335</c:v>
                </c:pt>
                <c:pt idx="693">
                  <c:v>1336</c:v>
                </c:pt>
                <c:pt idx="694">
                  <c:v>1337</c:v>
                </c:pt>
                <c:pt idx="695">
                  <c:v>1338</c:v>
                </c:pt>
                <c:pt idx="696">
                  <c:v>1339</c:v>
                </c:pt>
                <c:pt idx="697">
                  <c:v>1340</c:v>
                </c:pt>
                <c:pt idx="698">
                  <c:v>1341</c:v>
                </c:pt>
                <c:pt idx="699">
                  <c:v>1342</c:v>
                </c:pt>
                <c:pt idx="700">
                  <c:v>1343</c:v>
                </c:pt>
                <c:pt idx="701">
                  <c:v>1344</c:v>
                </c:pt>
                <c:pt idx="702">
                  <c:v>2006</c:v>
                </c:pt>
                <c:pt idx="703">
                  <c:v>2006</c:v>
                </c:pt>
                <c:pt idx="704">
                  <c:v>2006</c:v>
                </c:pt>
                <c:pt idx="705">
                  <c:v>2006</c:v>
                </c:pt>
                <c:pt idx="706">
                  <c:v>2008</c:v>
                </c:pt>
                <c:pt idx="707">
                  <c:v>2008</c:v>
                </c:pt>
                <c:pt idx="708">
                  <c:v>2008</c:v>
                </c:pt>
                <c:pt idx="709">
                  <c:v>2009</c:v>
                </c:pt>
                <c:pt idx="710">
                  <c:v>2009</c:v>
                </c:pt>
                <c:pt idx="711">
                  <c:v>2009</c:v>
                </c:pt>
                <c:pt idx="712">
                  <c:v>2009</c:v>
                </c:pt>
                <c:pt idx="713">
                  <c:v>2010</c:v>
                </c:pt>
                <c:pt idx="714">
                  <c:v>2010</c:v>
                </c:pt>
                <c:pt idx="715">
                  <c:v>2010</c:v>
                </c:pt>
                <c:pt idx="716">
                  <c:v>2010</c:v>
                </c:pt>
                <c:pt idx="717">
                  <c:v>2012</c:v>
                </c:pt>
                <c:pt idx="718">
                  <c:v>2012</c:v>
                </c:pt>
                <c:pt idx="719">
                  <c:v>2015</c:v>
                </c:pt>
                <c:pt idx="720">
                  <c:v>2016</c:v>
                </c:pt>
                <c:pt idx="721">
                  <c:v>2017</c:v>
                </c:pt>
                <c:pt idx="722">
                  <c:v>2018</c:v>
                </c:pt>
                <c:pt idx="723">
                  <c:v>2019</c:v>
                </c:pt>
                <c:pt idx="724">
                  <c:v>2019</c:v>
                </c:pt>
                <c:pt idx="725">
                  <c:v>2019</c:v>
                </c:pt>
                <c:pt idx="726">
                  <c:v>2019</c:v>
                </c:pt>
                <c:pt idx="727">
                  <c:v>2020</c:v>
                </c:pt>
                <c:pt idx="728">
                  <c:v>2020</c:v>
                </c:pt>
                <c:pt idx="729">
                  <c:v>2020</c:v>
                </c:pt>
                <c:pt idx="730">
                  <c:v>2021</c:v>
                </c:pt>
                <c:pt idx="731">
                  <c:v>2022</c:v>
                </c:pt>
                <c:pt idx="732">
                  <c:v>2026</c:v>
                </c:pt>
                <c:pt idx="733">
                  <c:v>2026</c:v>
                </c:pt>
                <c:pt idx="734">
                  <c:v>2026</c:v>
                </c:pt>
                <c:pt idx="735">
                  <c:v>2026</c:v>
                </c:pt>
                <c:pt idx="736">
                  <c:v>2027</c:v>
                </c:pt>
                <c:pt idx="737">
                  <c:v>2027</c:v>
                </c:pt>
                <c:pt idx="738">
                  <c:v>2027</c:v>
                </c:pt>
                <c:pt idx="739">
                  <c:v>2027</c:v>
                </c:pt>
                <c:pt idx="740">
                  <c:v>2028</c:v>
                </c:pt>
                <c:pt idx="741">
                  <c:v>2028</c:v>
                </c:pt>
                <c:pt idx="742">
                  <c:v>2028</c:v>
                </c:pt>
                <c:pt idx="743">
                  <c:v>2028</c:v>
                </c:pt>
                <c:pt idx="744">
                  <c:v>2029</c:v>
                </c:pt>
                <c:pt idx="745">
                  <c:v>2029</c:v>
                </c:pt>
                <c:pt idx="746">
                  <c:v>2029</c:v>
                </c:pt>
                <c:pt idx="747">
                  <c:v>2029</c:v>
                </c:pt>
                <c:pt idx="748">
                  <c:v>2030</c:v>
                </c:pt>
                <c:pt idx="749">
                  <c:v>2030</c:v>
                </c:pt>
                <c:pt idx="750">
                  <c:v>2033</c:v>
                </c:pt>
                <c:pt idx="751">
                  <c:v>2034</c:v>
                </c:pt>
                <c:pt idx="752">
                  <c:v>2035</c:v>
                </c:pt>
                <c:pt idx="753">
                  <c:v>2036</c:v>
                </c:pt>
                <c:pt idx="754">
                  <c:v>2037</c:v>
                </c:pt>
                <c:pt idx="755">
                  <c:v>2038</c:v>
                </c:pt>
                <c:pt idx="756">
                  <c:v>2039</c:v>
                </c:pt>
                <c:pt idx="757">
                  <c:v>2040</c:v>
                </c:pt>
                <c:pt idx="758">
                  <c:v>2041</c:v>
                </c:pt>
                <c:pt idx="759">
                  <c:v>2042</c:v>
                </c:pt>
                <c:pt idx="760">
                  <c:v>2043</c:v>
                </c:pt>
                <c:pt idx="761">
                  <c:v>2044</c:v>
                </c:pt>
                <c:pt idx="762">
                  <c:v>2045</c:v>
                </c:pt>
                <c:pt idx="763">
                  <c:v>2046</c:v>
                </c:pt>
                <c:pt idx="764">
                  <c:v>2047</c:v>
                </c:pt>
                <c:pt idx="765">
                  <c:v>2048</c:v>
                </c:pt>
                <c:pt idx="766">
                  <c:v>2050</c:v>
                </c:pt>
                <c:pt idx="767">
                  <c:v>2052</c:v>
                </c:pt>
                <c:pt idx="768">
                  <c:v>2053</c:v>
                </c:pt>
                <c:pt idx="769">
                  <c:v>2054</c:v>
                </c:pt>
                <c:pt idx="770">
                  <c:v>2055</c:v>
                </c:pt>
                <c:pt idx="771">
                  <c:v>2056</c:v>
                </c:pt>
                <c:pt idx="772">
                  <c:v>2057</c:v>
                </c:pt>
                <c:pt idx="773">
                  <c:v>2058</c:v>
                </c:pt>
                <c:pt idx="774">
                  <c:v>2059</c:v>
                </c:pt>
                <c:pt idx="775">
                  <c:v>2060</c:v>
                </c:pt>
                <c:pt idx="776">
                  <c:v>2061</c:v>
                </c:pt>
                <c:pt idx="777">
                  <c:v>2062</c:v>
                </c:pt>
                <c:pt idx="778">
                  <c:v>2063</c:v>
                </c:pt>
                <c:pt idx="779">
                  <c:v>2064</c:v>
                </c:pt>
                <c:pt idx="780">
                  <c:v>2065</c:v>
                </c:pt>
                <c:pt idx="781">
                  <c:v>2066</c:v>
                </c:pt>
                <c:pt idx="782">
                  <c:v>2067</c:v>
                </c:pt>
                <c:pt idx="783">
                  <c:v>2070</c:v>
                </c:pt>
                <c:pt idx="784">
                  <c:v>2071</c:v>
                </c:pt>
                <c:pt idx="785">
                  <c:v>2072</c:v>
                </c:pt>
                <c:pt idx="786">
                  <c:v>2073</c:v>
                </c:pt>
                <c:pt idx="787">
                  <c:v>2074</c:v>
                </c:pt>
                <c:pt idx="788">
                  <c:v>2075</c:v>
                </c:pt>
                <c:pt idx="789">
                  <c:v>2076</c:v>
                </c:pt>
                <c:pt idx="790">
                  <c:v>2077</c:v>
                </c:pt>
                <c:pt idx="791">
                  <c:v>2078</c:v>
                </c:pt>
                <c:pt idx="792">
                  <c:v>2079</c:v>
                </c:pt>
                <c:pt idx="793">
                  <c:v>2080</c:v>
                </c:pt>
                <c:pt idx="794">
                  <c:v>2081</c:v>
                </c:pt>
                <c:pt idx="795">
                  <c:v>2082</c:v>
                </c:pt>
                <c:pt idx="796">
                  <c:v>2083</c:v>
                </c:pt>
                <c:pt idx="797">
                  <c:v>2084</c:v>
                </c:pt>
                <c:pt idx="798">
                  <c:v>2085</c:v>
                </c:pt>
                <c:pt idx="799">
                  <c:v>2086</c:v>
                </c:pt>
                <c:pt idx="800">
                  <c:v>2087</c:v>
                </c:pt>
                <c:pt idx="801">
                  <c:v>2088</c:v>
                </c:pt>
                <c:pt idx="802">
                  <c:v>2089</c:v>
                </c:pt>
                <c:pt idx="803">
                  <c:v>2090</c:v>
                </c:pt>
                <c:pt idx="804">
                  <c:v>2091</c:v>
                </c:pt>
                <c:pt idx="805">
                  <c:v>2092</c:v>
                </c:pt>
                <c:pt idx="806">
                  <c:v>2093</c:v>
                </c:pt>
                <c:pt idx="807">
                  <c:v>2094</c:v>
                </c:pt>
                <c:pt idx="808">
                  <c:v>2095</c:v>
                </c:pt>
                <c:pt idx="809">
                  <c:v>2096</c:v>
                </c:pt>
                <c:pt idx="810">
                  <c:v>2097</c:v>
                </c:pt>
                <c:pt idx="811">
                  <c:v>2099</c:v>
                </c:pt>
                <c:pt idx="812">
                  <c:v>2100</c:v>
                </c:pt>
                <c:pt idx="813">
                  <c:v>2101</c:v>
                </c:pt>
                <c:pt idx="814">
                  <c:v>2102</c:v>
                </c:pt>
                <c:pt idx="815">
                  <c:v>2103</c:v>
                </c:pt>
                <c:pt idx="816">
                  <c:v>2104</c:v>
                </c:pt>
                <c:pt idx="817">
                  <c:v>2105</c:v>
                </c:pt>
                <c:pt idx="818">
                  <c:v>2106</c:v>
                </c:pt>
                <c:pt idx="819">
                  <c:v>2107</c:v>
                </c:pt>
                <c:pt idx="820">
                  <c:v>2108</c:v>
                </c:pt>
                <c:pt idx="821">
                  <c:v>2109</c:v>
                </c:pt>
                <c:pt idx="822">
                  <c:v>2110</c:v>
                </c:pt>
                <c:pt idx="823">
                  <c:v>2111</c:v>
                </c:pt>
                <c:pt idx="824">
                  <c:v>2112</c:v>
                </c:pt>
                <c:pt idx="825">
                  <c:v>2113</c:v>
                </c:pt>
                <c:pt idx="826">
                  <c:v>2114</c:v>
                </c:pt>
                <c:pt idx="827">
                  <c:v>2115</c:v>
                </c:pt>
                <c:pt idx="828">
                  <c:v>2118</c:v>
                </c:pt>
                <c:pt idx="829">
                  <c:v>2119</c:v>
                </c:pt>
                <c:pt idx="830">
                  <c:v>2120</c:v>
                </c:pt>
                <c:pt idx="831">
                  <c:v>2121</c:v>
                </c:pt>
                <c:pt idx="832">
                  <c:v>2122</c:v>
                </c:pt>
                <c:pt idx="833">
                  <c:v>2123</c:v>
                </c:pt>
                <c:pt idx="834">
                  <c:v>2125</c:v>
                </c:pt>
                <c:pt idx="835">
                  <c:v>2126</c:v>
                </c:pt>
                <c:pt idx="836">
                  <c:v>2127</c:v>
                </c:pt>
                <c:pt idx="837">
                  <c:v>2128</c:v>
                </c:pt>
                <c:pt idx="838">
                  <c:v>2129</c:v>
                </c:pt>
                <c:pt idx="839">
                  <c:v>2130</c:v>
                </c:pt>
                <c:pt idx="840">
                  <c:v>2131</c:v>
                </c:pt>
                <c:pt idx="841">
                  <c:v>2132</c:v>
                </c:pt>
                <c:pt idx="842">
                  <c:v>2133</c:v>
                </c:pt>
                <c:pt idx="843">
                  <c:v>2134</c:v>
                </c:pt>
                <c:pt idx="844">
                  <c:v>2135</c:v>
                </c:pt>
                <c:pt idx="845">
                  <c:v>2136</c:v>
                </c:pt>
                <c:pt idx="846">
                  <c:v>2137</c:v>
                </c:pt>
                <c:pt idx="847">
                  <c:v>2138</c:v>
                </c:pt>
                <c:pt idx="848">
                  <c:v>2139</c:v>
                </c:pt>
                <c:pt idx="849">
                  <c:v>2140</c:v>
                </c:pt>
                <c:pt idx="850">
                  <c:v>2141</c:v>
                </c:pt>
                <c:pt idx="851">
                  <c:v>2142</c:v>
                </c:pt>
                <c:pt idx="852">
                  <c:v>2143</c:v>
                </c:pt>
                <c:pt idx="853">
                  <c:v>2144</c:v>
                </c:pt>
                <c:pt idx="854">
                  <c:v>2145</c:v>
                </c:pt>
                <c:pt idx="855">
                  <c:v>2146</c:v>
                </c:pt>
                <c:pt idx="856">
                  <c:v>2147</c:v>
                </c:pt>
                <c:pt idx="857">
                  <c:v>2148</c:v>
                </c:pt>
                <c:pt idx="858">
                  <c:v>2149</c:v>
                </c:pt>
                <c:pt idx="859">
                  <c:v>2150</c:v>
                </c:pt>
                <c:pt idx="860">
                  <c:v>2151</c:v>
                </c:pt>
                <c:pt idx="861">
                  <c:v>2152</c:v>
                </c:pt>
                <c:pt idx="862">
                  <c:v>2153</c:v>
                </c:pt>
                <c:pt idx="863">
                  <c:v>2154</c:v>
                </c:pt>
                <c:pt idx="864">
                  <c:v>2155</c:v>
                </c:pt>
                <c:pt idx="865">
                  <c:v>2156</c:v>
                </c:pt>
                <c:pt idx="866">
                  <c:v>2157</c:v>
                </c:pt>
                <c:pt idx="867">
                  <c:v>2158</c:v>
                </c:pt>
                <c:pt idx="868">
                  <c:v>2159</c:v>
                </c:pt>
                <c:pt idx="869">
                  <c:v>2160</c:v>
                </c:pt>
                <c:pt idx="870">
                  <c:v>2161</c:v>
                </c:pt>
                <c:pt idx="871">
                  <c:v>2162</c:v>
                </c:pt>
                <c:pt idx="872">
                  <c:v>2163</c:v>
                </c:pt>
                <c:pt idx="873">
                  <c:v>2164</c:v>
                </c:pt>
                <c:pt idx="874">
                  <c:v>2165</c:v>
                </c:pt>
                <c:pt idx="875">
                  <c:v>2166</c:v>
                </c:pt>
                <c:pt idx="876">
                  <c:v>2167</c:v>
                </c:pt>
                <c:pt idx="877">
                  <c:v>2168</c:v>
                </c:pt>
                <c:pt idx="878">
                  <c:v>2169</c:v>
                </c:pt>
                <c:pt idx="879">
                  <c:v>2170</c:v>
                </c:pt>
                <c:pt idx="880">
                  <c:v>2171</c:v>
                </c:pt>
                <c:pt idx="881">
                  <c:v>2172</c:v>
                </c:pt>
                <c:pt idx="882">
                  <c:v>2173</c:v>
                </c:pt>
                <c:pt idx="883">
                  <c:v>2174</c:v>
                </c:pt>
                <c:pt idx="884">
                  <c:v>2175</c:v>
                </c:pt>
                <c:pt idx="885">
                  <c:v>2176</c:v>
                </c:pt>
                <c:pt idx="886">
                  <c:v>2177</c:v>
                </c:pt>
                <c:pt idx="887">
                  <c:v>2178</c:v>
                </c:pt>
                <c:pt idx="888">
                  <c:v>2179</c:v>
                </c:pt>
                <c:pt idx="889">
                  <c:v>2180</c:v>
                </c:pt>
                <c:pt idx="890">
                  <c:v>2181</c:v>
                </c:pt>
                <c:pt idx="891">
                  <c:v>2182</c:v>
                </c:pt>
                <c:pt idx="892">
                  <c:v>2183</c:v>
                </c:pt>
                <c:pt idx="893">
                  <c:v>2184</c:v>
                </c:pt>
                <c:pt idx="894">
                  <c:v>2185</c:v>
                </c:pt>
                <c:pt idx="895">
                  <c:v>2186</c:v>
                </c:pt>
                <c:pt idx="896">
                  <c:v>2187</c:v>
                </c:pt>
                <c:pt idx="897">
                  <c:v>2188</c:v>
                </c:pt>
                <c:pt idx="898">
                  <c:v>2189</c:v>
                </c:pt>
                <c:pt idx="899">
                  <c:v>2191</c:v>
                </c:pt>
                <c:pt idx="900">
                  <c:v>2192</c:v>
                </c:pt>
                <c:pt idx="901">
                  <c:v>2193</c:v>
                </c:pt>
                <c:pt idx="902">
                  <c:v>2194</c:v>
                </c:pt>
                <c:pt idx="903">
                  <c:v>2195</c:v>
                </c:pt>
                <c:pt idx="904">
                  <c:v>2196</c:v>
                </c:pt>
                <c:pt idx="905">
                  <c:v>2197</c:v>
                </c:pt>
                <c:pt idx="906">
                  <c:v>2198</c:v>
                </c:pt>
                <c:pt idx="907">
                  <c:v>2199</c:v>
                </c:pt>
                <c:pt idx="908">
                  <c:v>2200</c:v>
                </c:pt>
                <c:pt idx="909">
                  <c:v>2201</c:v>
                </c:pt>
                <c:pt idx="910">
                  <c:v>2202</c:v>
                </c:pt>
                <c:pt idx="911">
                  <c:v>2203</c:v>
                </c:pt>
                <c:pt idx="912">
                  <c:v>2204</c:v>
                </c:pt>
                <c:pt idx="913">
                  <c:v>2205</c:v>
                </c:pt>
                <c:pt idx="914">
                  <c:v>2206</c:v>
                </c:pt>
                <c:pt idx="915">
                  <c:v>2207</c:v>
                </c:pt>
                <c:pt idx="916">
                  <c:v>2208</c:v>
                </c:pt>
                <c:pt idx="917">
                  <c:v>2209</c:v>
                </c:pt>
                <c:pt idx="918">
                  <c:v>2210</c:v>
                </c:pt>
                <c:pt idx="919">
                  <c:v>2211</c:v>
                </c:pt>
                <c:pt idx="920">
                  <c:v>2212</c:v>
                </c:pt>
                <c:pt idx="921">
                  <c:v>2213</c:v>
                </c:pt>
                <c:pt idx="922">
                  <c:v>2214</c:v>
                </c:pt>
                <c:pt idx="923">
                  <c:v>2215</c:v>
                </c:pt>
                <c:pt idx="924">
                  <c:v>2216</c:v>
                </c:pt>
                <c:pt idx="925">
                  <c:v>2217</c:v>
                </c:pt>
                <c:pt idx="926">
                  <c:v>2218</c:v>
                </c:pt>
                <c:pt idx="927">
                  <c:v>2219</c:v>
                </c:pt>
                <c:pt idx="928">
                  <c:v>2220</c:v>
                </c:pt>
                <c:pt idx="929">
                  <c:v>2221</c:v>
                </c:pt>
                <c:pt idx="930">
                  <c:v>2222</c:v>
                </c:pt>
                <c:pt idx="931">
                  <c:v>2223</c:v>
                </c:pt>
                <c:pt idx="932">
                  <c:v>2224</c:v>
                </c:pt>
                <c:pt idx="933">
                  <c:v>2225</c:v>
                </c:pt>
                <c:pt idx="934">
                  <c:v>2226</c:v>
                </c:pt>
                <c:pt idx="935">
                  <c:v>2227</c:v>
                </c:pt>
                <c:pt idx="936">
                  <c:v>2228</c:v>
                </c:pt>
                <c:pt idx="937">
                  <c:v>2229</c:v>
                </c:pt>
                <c:pt idx="938">
                  <c:v>2230</c:v>
                </c:pt>
                <c:pt idx="939">
                  <c:v>2231</c:v>
                </c:pt>
                <c:pt idx="940">
                  <c:v>2232</c:v>
                </c:pt>
                <c:pt idx="941">
                  <c:v>2233</c:v>
                </c:pt>
                <c:pt idx="942">
                  <c:v>2234</c:v>
                </c:pt>
                <c:pt idx="943">
                  <c:v>2235</c:v>
                </c:pt>
                <c:pt idx="944">
                  <c:v>2236</c:v>
                </c:pt>
                <c:pt idx="945">
                  <c:v>2237</c:v>
                </c:pt>
                <c:pt idx="946">
                  <c:v>2238</c:v>
                </c:pt>
                <c:pt idx="947">
                  <c:v>2240</c:v>
                </c:pt>
                <c:pt idx="948">
                  <c:v>2241</c:v>
                </c:pt>
                <c:pt idx="949">
                  <c:v>2242</c:v>
                </c:pt>
                <c:pt idx="950">
                  <c:v>2243</c:v>
                </c:pt>
                <c:pt idx="951">
                  <c:v>2244</c:v>
                </c:pt>
                <c:pt idx="952">
                  <c:v>2245</c:v>
                </c:pt>
                <c:pt idx="953">
                  <c:v>2246</c:v>
                </c:pt>
                <c:pt idx="954">
                  <c:v>2247</c:v>
                </c:pt>
                <c:pt idx="955">
                  <c:v>2248</c:v>
                </c:pt>
                <c:pt idx="956">
                  <c:v>2249</c:v>
                </c:pt>
                <c:pt idx="957">
                  <c:v>2250</c:v>
                </c:pt>
                <c:pt idx="958">
                  <c:v>2251</c:v>
                </c:pt>
                <c:pt idx="959">
                  <c:v>2253</c:v>
                </c:pt>
                <c:pt idx="960">
                  <c:v>2254</c:v>
                </c:pt>
                <c:pt idx="961">
                  <c:v>2255</c:v>
                </c:pt>
                <c:pt idx="962">
                  <c:v>2256</c:v>
                </c:pt>
                <c:pt idx="963">
                  <c:v>2257</c:v>
                </c:pt>
                <c:pt idx="964">
                  <c:v>2258</c:v>
                </c:pt>
                <c:pt idx="965">
                  <c:v>2259</c:v>
                </c:pt>
                <c:pt idx="966">
                  <c:v>2260</c:v>
                </c:pt>
                <c:pt idx="967">
                  <c:v>2261</c:v>
                </c:pt>
                <c:pt idx="968">
                  <c:v>2262</c:v>
                </c:pt>
                <c:pt idx="969">
                  <c:v>2263</c:v>
                </c:pt>
                <c:pt idx="970">
                  <c:v>2264</c:v>
                </c:pt>
                <c:pt idx="971">
                  <c:v>2265</c:v>
                </c:pt>
                <c:pt idx="972">
                  <c:v>2266</c:v>
                </c:pt>
                <c:pt idx="973">
                  <c:v>2267</c:v>
                </c:pt>
                <c:pt idx="974">
                  <c:v>2268</c:v>
                </c:pt>
                <c:pt idx="975">
                  <c:v>2269</c:v>
                </c:pt>
                <c:pt idx="976">
                  <c:v>2270</c:v>
                </c:pt>
                <c:pt idx="977">
                  <c:v>2271</c:v>
                </c:pt>
                <c:pt idx="978">
                  <c:v>2272</c:v>
                </c:pt>
                <c:pt idx="979">
                  <c:v>2273</c:v>
                </c:pt>
                <c:pt idx="980">
                  <c:v>2274</c:v>
                </c:pt>
                <c:pt idx="981">
                  <c:v>2275</c:v>
                </c:pt>
                <c:pt idx="982">
                  <c:v>2276</c:v>
                </c:pt>
                <c:pt idx="983">
                  <c:v>2277</c:v>
                </c:pt>
                <c:pt idx="984">
                  <c:v>2278</c:v>
                </c:pt>
                <c:pt idx="985">
                  <c:v>2279</c:v>
                </c:pt>
                <c:pt idx="986">
                  <c:v>2280</c:v>
                </c:pt>
                <c:pt idx="987">
                  <c:v>2281</c:v>
                </c:pt>
                <c:pt idx="988">
                  <c:v>2282</c:v>
                </c:pt>
                <c:pt idx="989">
                  <c:v>2283</c:v>
                </c:pt>
                <c:pt idx="990">
                  <c:v>2284</c:v>
                </c:pt>
                <c:pt idx="991">
                  <c:v>2285</c:v>
                </c:pt>
                <c:pt idx="992">
                  <c:v>2286</c:v>
                </c:pt>
                <c:pt idx="993">
                  <c:v>2287</c:v>
                </c:pt>
                <c:pt idx="994">
                  <c:v>2288</c:v>
                </c:pt>
                <c:pt idx="995">
                  <c:v>2289</c:v>
                </c:pt>
                <c:pt idx="996">
                  <c:v>2291</c:v>
                </c:pt>
                <c:pt idx="997">
                  <c:v>2292</c:v>
                </c:pt>
                <c:pt idx="998">
                  <c:v>2293</c:v>
                </c:pt>
                <c:pt idx="999">
                  <c:v>2294</c:v>
                </c:pt>
                <c:pt idx="1000">
                  <c:v>2295</c:v>
                </c:pt>
                <c:pt idx="1001">
                  <c:v>2296</c:v>
                </c:pt>
                <c:pt idx="1002">
                  <c:v>2297</c:v>
                </c:pt>
                <c:pt idx="1003">
                  <c:v>2298</c:v>
                </c:pt>
                <c:pt idx="1004">
                  <c:v>2299</c:v>
                </c:pt>
                <c:pt idx="1005">
                  <c:v>2300</c:v>
                </c:pt>
                <c:pt idx="1006">
                  <c:v>2301</c:v>
                </c:pt>
                <c:pt idx="1007">
                  <c:v>2302</c:v>
                </c:pt>
                <c:pt idx="1008">
                  <c:v>2303</c:v>
                </c:pt>
                <c:pt idx="1009">
                  <c:v>2304</c:v>
                </c:pt>
                <c:pt idx="1010">
                  <c:v>2305</c:v>
                </c:pt>
                <c:pt idx="1011">
                  <c:v>2306</c:v>
                </c:pt>
                <c:pt idx="1012">
                  <c:v>2307</c:v>
                </c:pt>
                <c:pt idx="1013">
                  <c:v>2308</c:v>
                </c:pt>
                <c:pt idx="1014">
                  <c:v>2309</c:v>
                </c:pt>
                <c:pt idx="1015">
                  <c:v>2310</c:v>
                </c:pt>
                <c:pt idx="1016">
                  <c:v>2311</c:v>
                </c:pt>
                <c:pt idx="1017">
                  <c:v>2312</c:v>
                </c:pt>
                <c:pt idx="1018">
                  <c:v>2313</c:v>
                </c:pt>
                <c:pt idx="1019">
                  <c:v>2314</c:v>
                </c:pt>
                <c:pt idx="1020">
                  <c:v>2315</c:v>
                </c:pt>
                <c:pt idx="1021">
                  <c:v>2316</c:v>
                </c:pt>
                <c:pt idx="1022">
                  <c:v>2317</c:v>
                </c:pt>
                <c:pt idx="1023">
                  <c:v>2318</c:v>
                </c:pt>
                <c:pt idx="1024">
                  <c:v>2319</c:v>
                </c:pt>
                <c:pt idx="1025">
                  <c:v>2320</c:v>
                </c:pt>
                <c:pt idx="1026">
                  <c:v>2321</c:v>
                </c:pt>
                <c:pt idx="1027">
                  <c:v>2322</c:v>
                </c:pt>
                <c:pt idx="1028">
                  <c:v>2323</c:v>
                </c:pt>
                <c:pt idx="1029">
                  <c:v>2324</c:v>
                </c:pt>
                <c:pt idx="1030">
                  <c:v>2325</c:v>
                </c:pt>
                <c:pt idx="1031">
                  <c:v>2326</c:v>
                </c:pt>
                <c:pt idx="1032">
                  <c:v>2327</c:v>
                </c:pt>
                <c:pt idx="1033">
                  <c:v>2328</c:v>
                </c:pt>
                <c:pt idx="1034">
                  <c:v>2329</c:v>
                </c:pt>
                <c:pt idx="1035">
                  <c:v>2330</c:v>
                </c:pt>
                <c:pt idx="1036">
                  <c:v>2331</c:v>
                </c:pt>
                <c:pt idx="1037">
                  <c:v>2332</c:v>
                </c:pt>
                <c:pt idx="1038">
                  <c:v>2333</c:v>
                </c:pt>
                <c:pt idx="1039">
                  <c:v>2334</c:v>
                </c:pt>
                <c:pt idx="1040">
                  <c:v>2335</c:v>
                </c:pt>
                <c:pt idx="1041">
                  <c:v>2336</c:v>
                </c:pt>
                <c:pt idx="1042">
                  <c:v>2337</c:v>
                </c:pt>
                <c:pt idx="1043">
                  <c:v>2338</c:v>
                </c:pt>
                <c:pt idx="1044">
                  <c:v>2339</c:v>
                </c:pt>
                <c:pt idx="1045">
                  <c:v>2340</c:v>
                </c:pt>
                <c:pt idx="1046">
                  <c:v>2341</c:v>
                </c:pt>
                <c:pt idx="1047">
                  <c:v>2343</c:v>
                </c:pt>
                <c:pt idx="1048">
                  <c:v>2344</c:v>
                </c:pt>
                <c:pt idx="1049">
                  <c:v>2345</c:v>
                </c:pt>
                <c:pt idx="1050">
                  <c:v>2346</c:v>
                </c:pt>
                <c:pt idx="1051">
                  <c:v>2347</c:v>
                </c:pt>
                <c:pt idx="1052">
                  <c:v>2348</c:v>
                </c:pt>
                <c:pt idx="1053">
                  <c:v>2349</c:v>
                </c:pt>
                <c:pt idx="1054">
                  <c:v>2350</c:v>
                </c:pt>
                <c:pt idx="1055">
                  <c:v>2351</c:v>
                </c:pt>
                <c:pt idx="1056">
                  <c:v>2352</c:v>
                </c:pt>
                <c:pt idx="1057">
                  <c:v>2353</c:v>
                </c:pt>
                <c:pt idx="1058">
                  <c:v>2354</c:v>
                </c:pt>
                <c:pt idx="1059">
                  <c:v>2355</c:v>
                </c:pt>
                <c:pt idx="1060">
                  <c:v>2356</c:v>
                </c:pt>
                <c:pt idx="1061">
                  <c:v>2357</c:v>
                </c:pt>
                <c:pt idx="1062">
                  <c:v>2358</c:v>
                </c:pt>
                <c:pt idx="1063">
                  <c:v>2359</c:v>
                </c:pt>
                <c:pt idx="1064">
                  <c:v>2360</c:v>
                </c:pt>
                <c:pt idx="1065">
                  <c:v>2361</c:v>
                </c:pt>
                <c:pt idx="1066">
                  <c:v>2362</c:v>
                </c:pt>
                <c:pt idx="1067">
                  <c:v>2363</c:v>
                </c:pt>
                <c:pt idx="1068">
                  <c:v>2364</c:v>
                </c:pt>
                <c:pt idx="1069">
                  <c:v>2365</c:v>
                </c:pt>
                <c:pt idx="1070">
                  <c:v>2366</c:v>
                </c:pt>
                <c:pt idx="1071">
                  <c:v>2367</c:v>
                </c:pt>
                <c:pt idx="1072">
                  <c:v>2369</c:v>
                </c:pt>
                <c:pt idx="1073">
                  <c:v>2370</c:v>
                </c:pt>
                <c:pt idx="1074">
                  <c:v>2371</c:v>
                </c:pt>
                <c:pt idx="1075">
                  <c:v>2372</c:v>
                </c:pt>
                <c:pt idx="1076">
                  <c:v>2373</c:v>
                </c:pt>
                <c:pt idx="1077">
                  <c:v>2374</c:v>
                </c:pt>
                <c:pt idx="1078">
                  <c:v>2375</c:v>
                </c:pt>
                <c:pt idx="1079">
                  <c:v>2376</c:v>
                </c:pt>
                <c:pt idx="1080">
                  <c:v>2377</c:v>
                </c:pt>
                <c:pt idx="1081">
                  <c:v>2378</c:v>
                </c:pt>
                <c:pt idx="1082">
                  <c:v>2379</c:v>
                </c:pt>
                <c:pt idx="1083">
                  <c:v>2380</c:v>
                </c:pt>
                <c:pt idx="1084">
                  <c:v>2381</c:v>
                </c:pt>
                <c:pt idx="1085">
                  <c:v>2382</c:v>
                </c:pt>
                <c:pt idx="1086">
                  <c:v>2383</c:v>
                </c:pt>
                <c:pt idx="1087">
                  <c:v>2384</c:v>
                </c:pt>
                <c:pt idx="1088">
                  <c:v>2385</c:v>
                </c:pt>
                <c:pt idx="1089">
                  <c:v>2386</c:v>
                </c:pt>
                <c:pt idx="1090">
                  <c:v>2387</c:v>
                </c:pt>
                <c:pt idx="1091">
                  <c:v>2388</c:v>
                </c:pt>
                <c:pt idx="1092">
                  <c:v>2389</c:v>
                </c:pt>
                <c:pt idx="1093">
                  <c:v>2390</c:v>
                </c:pt>
                <c:pt idx="1094">
                  <c:v>2391</c:v>
                </c:pt>
                <c:pt idx="1095">
                  <c:v>2392</c:v>
                </c:pt>
                <c:pt idx="1096">
                  <c:v>2393</c:v>
                </c:pt>
                <c:pt idx="1097">
                  <c:v>2394</c:v>
                </c:pt>
                <c:pt idx="1098">
                  <c:v>2395</c:v>
                </c:pt>
                <c:pt idx="1099">
                  <c:v>2396</c:v>
                </c:pt>
                <c:pt idx="1100">
                  <c:v>2397</c:v>
                </c:pt>
                <c:pt idx="1101">
                  <c:v>2398</c:v>
                </c:pt>
                <c:pt idx="1102">
                  <c:v>2400</c:v>
                </c:pt>
                <c:pt idx="1103">
                  <c:v>2401</c:v>
                </c:pt>
                <c:pt idx="1104">
                  <c:v>2402</c:v>
                </c:pt>
                <c:pt idx="1105">
                  <c:v>2403</c:v>
                </c:pt>
                <c:pt idx="1106">
                  <c:v>2404</c:v>
                </c:pt>
                <c:pt idx="1107">
                  <c:v>2405</c:v>
                </c:pt>
                <c:pt idx="1108">
                  <c:v>2406</c:v>
                </c:pt>
                <c:pt idx="1109">
                  <c:v>2407</c:v>
                </c:pt>
                <c:pt idx="1110">
                  <c:v>2408</c:v>
                </c:pt>
                <c:pt idx="1111">
                  <c:v>2409</c:v>
                </c:pt>
                <c:pt idx="1112">
                  <c:v>2410</c:v>
                </c:pt>
                <c:pt idx="1113">
                  <c:v>2513</c:v>
                </c:pt>
                <c:pt idx="1114">
                  <c:v>2523</c:v>
                </c:pt>
                <c:pt idx="1115">
                  <c:v>2525</c:v>
                </c:pt>
                <c:pt idx="1116">
                  <c:v>2525</c:v>
                </c:pt>
                <c:pt idx="1117">
                  <c:v>2525</c:v>
                </c:pt>
                <c:pt idx="1118">
                  <c:v>2525</c:v>
                </c:pt>
                <c:pt idx="1119">
                  <c:v>2532</c:v>
                </c:pt>
                <c:pt idx="1120">
                  <c:v>2549</c:v>
                </c:pt>
                <c:pt idx="1121">
                  <c:v>2569</c:v>
                </c:pt>
                <c:pt idx="1122">
                  <c:v>3002</c:v>
                </c:pt>
                <c:pt idx="1123">
                  <c:v>3002</c:v>
                </c:pt>
                <c:pt idx="1124">
                  <c:v>3002</c:v>
                </c:pt>
                <c:pt idx="1125">
                  <c:v>3002</c:v>
                </c:pt>
                <c:pt idx="1126">
                  <c:v>3003</c:v>
                </c:pt>
                <c:pt idx="1127">
                  <c:v>3003</c:v>
                </c:pt>
                <c:pt idx="1128">
                  <c:v>3003</c:v>
                </c:pt>
                <c:pt idx="1129">
                  <c:v>3003</c:v>
                </c:pt>
                <c:pt idx="1130">
                  <c:v>3005</c:v>
                </c:pt>
                <c:pt idx="1131">
                  <c:v>3005</c:v>
                </c:pt>
                <c:pt idx="1132">
                  <c:v>3005</c:v>
                </c:pt>
                <c:pt idx="1133">
                  <c:v>3005</c:v>
                </c:pt>
                <c:pt idx="1134">
                  <c:v>3006</c:v>
                </c:pt>
                <c:pt idx="1135">
                  <c:v>3006</c:v>
                </c:pt>
                <c:pt idx="1136">
                  <c:v>3006</c:v>
                </c:pt>
                <c:pt idx="1137">
                  <c:v>3006</c:v>
                </c:pt>
                <c:pt idx="1138">
                  <c:v>3007</c:v>
                </c:pt>
                <c:pt idx="1139">
                  <c:v>3007</c:v>
                </c:pt>
                <c:pt idx="1140">
                  <c:v>3007</c:v>
                </c:pt>
                <c:pt idx="1141">
                  <c:v>3007</c:v>
                </c:pt>
                <c:pt idx="1142">
                  <c:v>3008</c:v>
                </c:pt>
                <c:pt idx="1143">
                  <c:v>3008</c:v>
                </c:pt>
                <c:pt idx="1144">
                  <c:v>3008</c:v>
                </c:pt>
                <c:pt idx="1145">
                  <c:v>3008</c:v>
                </c:pt>
                <c:pt idx="1146">
                  <c:v>3009</c:v>
                </c:pt>
                <c:pt idx="1147">
                  <c:v>3009</c:v>
                </c:pt>
                <c:pt idx="1148">
                  <c:v>3009</c:v>
                </c:pt>
                <c:pt idx="1149">
                  <c:v>3009</c:v>
                </c:pt>
                <c:pt idx="1150">
                  <c:v>3010</c:v>
                </c:pt>
                <c:pt idx="1151">
                  <c:v>3010</c:v>
                </c:pt>
                <c:pt idx="1152">
                  <c:v>3010</c:v>
                </c:pt>
                <c:pt idx="1153">
                  <c:v>3010</c:v>
                </c:pt>
                <c:pt idx="1154">
                  <c:v>3011</c:v>
                </c:pt>
                <c:pt idx="1155">
                  <c:v>3011</c:v>
                </c:pt>
                <c:pt idx="1156">
                  <c:v>3011</c:v>
                </c:pt>
                <c:pt idx="1157">
                  <c:v>3011</c:v>
                </c:pt>
                <c:pt idx="1158">
                  <c:v>3012</c:v>
                </c:pt>
                <c:pt idx="1159">
                  <c:v>3012</c:v>
                </c:pt>
                <c:pt idx="1160">
                  <c:v>3012</c:v>
                </c:pt>
                <c:pt idx="1161">
                  <c:v>3012</c:v>
                </c:pt>
                <c:pt idx="1162">
                  <c:v>3013</c:v>
                </c:pt>
                <c:pt idx="1163">
                  <c:v>3013</c:v>
                </c:pt>
                <c:pt idx="1164">
                  <c:v>3013</c:v>
                </c:pt>
                <c:pt idx="1165">
                  <c:v>3013</c:v>
                </c:pt>
                <c:pt idx="1166">
                  <c:v>3014</c:v>
                </c:pt>
                <c:pt idx="1167">
                  <c:v>3014</c:v>
                </c:pt>
                <c:pt idx="1168">
                  <c:v>3014</c:v>
                </c:pt>
                <c:pt idx="1169">
                  <c:v>3014</c:v>
                </c:pt>
                <c:pt idx="1170">
                  <c:v>3015</c:v>
                </c:pt>
                <c:pt idx="1171">
                  <c:v>3015</c:v>
                </c:pt>
                <c:pt idx="1172">
                  <c:v>3015</c:v>
                </c:pt>
                <c:pt idx="1173">
                  <c:v>3015</c:v>
                </c:pt>
                <c:pt idx="1174">
                  <c:v>3016</c:v>
                </c:pt>
                <c:pt idx="1175">
                  <c:v>3016</c:v>
                </c:pt>
                <c:pt idx="1176">
                  <c:v>3016</c:v>
                </c:pt>
                <c:pt idx="1177">
                  <c:v>3016</c:v>
                </c:pt>
                <c:pt idx="1178">
                  <c:v>3017</c:v>
                </c:pt>
                <c:pt idx="1179">
                  <c:v>3017</c:v>
                </c:pt>
                <c:pt idx="1180">
                  <c:v>3017</c:v>
                </c:pt>
                <c:pt idx="1181">
                  <c:v>3017</c:v>
                </c:pt>
                <c:pt idx="1182">
                  <c:v>3018</c:v>
                </c:pt>
                <c:pt idx="1183">
                  <c:v>3018</c:v>
                </c:pt>
                <c:pt idx="1184">
                  <c:v>3018</c:v>
                </c:pt>
                <c:pt idx="1185">
                  <c:v>3018</c:v>
                </c:pt>
                <c:pt idx="1186">
                  <c:v>3019</c:v>
                </c:pt>
                <c:pt idx="1187">
                  <c:v>3019</c:v>
                </c:pt>
                <c:pt idx="1188">
                  <c:v>3019</c:v>
                </c:pt>
                <c:pt idx="1189">
                  <c:v>3019</c:v>
                </c:pt>
                <c:pt idx="1190">
                  <c:v>3020</c:v>
                </c:pt>
                <c:pt idx="1191">
                  <c:v>3020</c:v>
                </c:pt>
                <c:pt idx="1192">
                  <c:v>3020</c:v>
                </c:pt>
                <c:pt idx="1193">
                  <c:v>3020</c:v>
                </c:pt>
                <c:pt idx="1194">
                  <c:v>3021</c:v>
                </c:pt>
                <c:pt idx="1195">
                  <c:v>3021</c:v>
                </c:pt>
                <c:pt idx="1196">
                  <c:v>3021</c:v>
                </c:pt>
                <c:pt idx="1197">
                  <c:v>3021</c:v>
                </c:pt>
                <c:pt idx="1198">
                  <c:v>3022</c:v>
                </c:pt>
                <c:pt idx="1199">
                  <c:v>3022</c:v>
                </c:pt>
                <c:pt idx="1200">
                  <c:v>3022</c:v>
                </c:pt>
                <c:pt idx="1201">
                  <c:v>3022</c:v>
                </c:pt>
                <c:pt idx="1202">
                  <c:v>3023</c:v>
                </c:pt>
                <c:pt idx="1203">
                  <c:v>3023</c:v>
                </c:pt>
                <c:pt idx="1204">
                  <c:v>3023</c:v>
                </c:pt>
                <c:pt idx="1205">
                  <c:v>3023</c:v>
                </c:pt>
                <c:pt idx="1206">
                  <c:v>3024</c:v>
                </c:pt>
                <c:pt idx="1207">
                  <c:v>3024</c:v>
                </c:pt>
                <c:pt idx="1208">
                  <c:v>3024</c:v>
                </c:pt>
                <c:pt idx="1209">
                  <c:v>3024</c:v>
                </c:pt>
                <c:pt idx="1210">
                  <c:v>3025</c:v>
                </c:pt>
                <c:pt idx="1211">
                  <c:v>3025</c:v>
                </c:pt>
                <c:pt idx="1212">
                  <c:v>3025</c:v>
                </c:pt>
                <c:pt idx="1213">
                  <c:v>3025</c:v>
                </c:pt>
                <c:pt idx="1214">
                  <c:v>3026</c:v>
                </c:pt>
                <c:pt idx="1215">
                  <c:v>3026</c:v>
                </c:pt>
                <c:pt idx="1216">
                  <c:v>3026</c:v>
                </c:pt>
                <c:pt idx="1217">
                  <c:v>3026</c:v>
                </c:pt>
                <c:pt idx="1218">
                  <c:v>3027</c:v>
                </c:pt>
                <c:pt idx="1219">
                  <c:v>3027</c:v>
                </c:pt>
                <c:pt idx="1220">
                  <c:v>3027</c:v>
                </c:pt>
                <c:pt idx="1221">
                  <c:v>3027</c:v>
                </c:pt>
                <c:pt idx="1222">
                  <c:v>3028</c:v>
                </c:pt>
                <c:pt idx="1223">
                  <c:v>3028</c:v>
                </c:pt>
                <c:pt idx="1224">
                  <c:v>3028</c:v>
                </c:pt>
                <c:pt idx="1225">
                  <c:v>3028</c:v>
                </c:pt>
                <c:pt idx="1226">
                  <c:v>3029</c:v>
                </c:pt>
                <c:pt idx="1227">
                  <c:v>3029</c:v>
                </c:pt>
                <c:pt idx="1228">
                  <c:v>3029</c:v>
                </c:pt>
                <c:pt idx="1229">
                  <c:v>3029</c:v>
                </c:pt>
                <c:pt idx="1230">
                  <c:v>3030</c:v>
                </c:pt>
                <c:pt idx="1231">
                  <c:v>3030</c:v>
                </c:pt>
                <c:pt idx="1232">
                  <c:v>3030</c:v>
                </c:pt>
                <c:pt idx="1233">
                  <c:v>3030</c:v>
                </c:pt>
                <c:pt idx="1234">
                  <c:v>3031</c:v>
                </c:pt>
                <c:pt idx="1235">
                  <c:v>3031</c:v>
                </c:pt>
                <c:pt idx="1236">
                  <c:v>3031</c:v>
                </c:pt>
                <c:pt idx="1237">
                  <c:v>3031</c:v>
                </c:pt>
                <c:pt idx="1238">
                  <c:v>3032</c:v>
                </c:pt>
                <c:pt idx="1239">
                  <c:v>3032</c:v>
                </c:pt>
                <c:pt idx="1240">
                  <c:v>3032</c:v>
                </c:pt>
                <c:pt idx="1241">
                  <c:v>3032</c:v>
                </c:pt>
                <c:pt idx="1242">
                  <c:v>3033</c:v>
                </c:pt>
                <c:pt idx="1243">
                  <c:v>3033</c:v>
                </c:pt>
                <c:pt idx="1244">
                  <c:v>3033</c:v>
                </c:pt>
                <c:pt idx="1245">
                  <c:v>3033</c:v>
                </c:pt>
                <c:pt idx="1246">
                  <c:v>3034</c:v>
                </c:pt>
                <c:pt idx="1247">
                  <c:v>3034</c:v>
                </c:pt>
                <c:pt idx="1248">
                  <c:v>3034</c:v>
                </c:pt>
                <c:pt idx="1249">
                  <c:v>3034</c:v>
                </c:pt>
                <c:pt idx="1250">
                  <c:v>3035</c:v>
                </c:pt>
                <c:pt idx="1251">
                  <c:v>3035</c:v>
                </c:pt>
                <c:pt idx="1252">
                  <c:v>3035</c:v>
                </c:pt>
                <c:pt idx="1253">
                  <c:v>3035</c:v>
                </c:pt>
                <c:pt idx="1254">
                  <c:v>3036</c:v>
                </c:pt>
                <c:pt idx="1255">
                  <c:v>3036</c:v>
                </c:pt>
                <c:pt idx="1256">
                  <c:v>3036</c:v>
                </c:pt>
                <c:pt idx="1257">
                  <c:v>3036</c:v>
                </c:pt>
                <c:pt idx="1258">
                  <c:v>3037</c:v>
                </c:pt>
                <c:pt idx="1259">
                  <c:v>3037</c:v>
                </c:pt>
                <c:pt idx="1260">
                  <c:v>3037</c:v>
                </c:pt>
                <c:pt idx="1261">
                  <c:v>3037</c:v>
                </c:pt>
                <c:pt idx="1262">
                  <c:v>3038</c:v>
                </c:pt>
                <c:pt idx="1263">
                  <c:v>3038</c:v>
                </c:pt>
                <c:pt idx="1264">
                  <c:v>3038</c:v>
                </c:pt>
                <c:pt idx="1265">
                  <c:v>3038</c:v>
                </c:pt>
                <c:pt idx="1266">
                  <c:v>3039</c:v>
                </c:pt>
                <c:pt idx="1267">
                  <c:v>3039</c:v>
                </c:pt>
                <c:pt idx="1268">
                  <c:v>3039</c:v>
                </c:pt>
                <c:pt idx="1269">
                  <c:v>3039</c:v>
                </c:pt>
                <c:pt idx="1270">
                  <c:v>3040</c:v>
                </c:pt>
                <c:pt idx="1271">
                  <c:v>3040</c:v>
                </c:pt>
                <c:pt idx="1272">
                  <c:v>3040</c:v>
                </c:pt>
                <c:pt idx="1273">
                  <c:v>3040</c:v>
                </c:pt>
                <c:pt idx="1274">
                  <c:v>3041</c:v>
                </c:pt>
                <c:pt idx="1275">
                  <c:v>3041</c:v>
                </c:pt>
                <c:pt idx="1276">
                  <c:v>3041</c:v>
                </c:pt>
                <c:pt idx="1277">
                  <c:v>3041</c:v>
                </c:pt>
                <c:pt idx="1278">
                  <c:v>3042</c:v>
                </c:pt>
                <c:pt idx="1279">
                  <c:v>3042</c:v>
                </c:pt>
                <c:pt idx="1280">
                  <c:v>3042</c:v>
                </c:pt>
                <c:pt idx="1281">
                  <c:v>3042</c:v>
                </c:pt>
                <c:pt idx="1282">
                  <c:v>3043</c:v>
                </c:pt>
                <c:pt idx="1283">
                  <c:v>3043</c:v>
                </c:pt>
                <c:pt idx="1284">
                  <c:v>3043</c:v>
                </c:pt>
                <c:pt idx="1285">
                  <c:v>3043</c:v>
                </c:pt>
                <c:pt idx="1286">
                  <c:v>3044</c:v>
                </c:pt>
                <c:pt idx="1287">
                  <c:v>3044</c:v>
                </c:pt>
                <c:pt idx="1288">
                  <c:v>3044</c:v>
                </c:pt>
                <c:pt idx="1289">
                  <c:v>3044</c:v>
                </c:pt>
                <c:pt idx="1290">
                  <c:v>3045</c:v>
                </c:pt>
                <c:pt idx="1291">
                  <c:v>3045</c:v>
                </c:pt>
                <c:pt idx="1292">
                  <c:v>3045</c:v>
                </c:pt>
                <c:pt idx="1293">
                  <c:v>3045</c:v>
                </c:pt>
                <c:pt idx="1294">
                  <c:v>3046</c:v>
                </c:pt>
                <c:pt idx="1295">
                  <c:v>3046</c:v>
                </c:pt>
                <c:pt idx="1296">
                  <c:v>3046</c:v>
                </c:pt>
                <c:pt idx="1297">
                  <c:v>3046</c:v>
                </c:pt>
                <c:pt idx="1298">
                  <c:v>3047</c:v>
                </c:pt>
                <c:pt idx="1299">
                  <c:v>3047</c:v>
                </c:pt>
                <c:pt idx="1300">
                  <c:v>3047</c:v>
                </c:pt>
                <c:pt idx="1301">
                  <c:v>3047</c:v>
                </c:pt>
                <c:pt idx="1302">
                  <c:v>3048</c:v>
                </c:pt>
                <c:pt idx="1303">
                  <c:v>3048</c:v>
                </c:pt>
                <c:pt idx="1304">
                  <c:v>3048</c:v>
                </c:pt>
                <c:pt idx="1305">
                  <c:v>3048</c:v>
                </c:pt>
                <c:pt idx="1306">
                  <c:v>3049</c:v>
                </c:pt>
                <c:pt idx="1307">
                  <c:v>3049</c:v>
                </c:pt>
                <c:pt idx="1308">
                  <c:v>3049</c:v>
                </c:pt>
                <c:pt idx="1309">
                  <c:v>3049</c:v>
                </c:pt>
                <c:pt idx="1310">
                  <c:v>3050</c:v>
                </c:pt>
                <c:pt idx="1311">
                  <c:v>3050</c:v>
                </c:pt>
                <c:pt idx="1312">
                  <c:v>3050</c:v>
                </c:pt>
                <c:pt idx="1313">
                  <c:v>3050</c:v>
                </c:pt>
                <c:pt idx="1314">
                  <c:v>3051</c:v>
                </c:pt>
                <c:pt idx="1315">
                  <c:v>3051</c:v>
                </c:pt>
                <c:pt idx="1316">
                  <c:v>3051</c:v>
                </c:pt>
                <c:pt idx="1317">
                  <c:v>3051</c:v>
                </c:pt>
                <c:pt idx="1318">
                  <c:v>3052</c:v>
                </c:pt>
                <c:pt idx="1319">
                  <c:v>3052</c:v>
                </c:pt>
                <c:pt idx="1320">
                  <c:v>3052</c:v>
                </c:pt>
                <c:pt idx="1321">
                  <c:v>3052</c:v>
                </c:pt>
                <c:pt idx="1322">
                  <c:v>3053</c:v>
                </c:pt>
                <c:pt idx="1323">
                  <c:v>3053</c:v>
                </c:pt>
                <c:pt idx="1324">
                  <c:v>3053</c:v>
                </c:pt>
                <c:pt idx="1325">
                  <c:v>3053</c:v>
                </c:pt>
                <c:pt idx="1326">
                  <c:v>3054</c:v>
                </c:pt>
                <c:pt idx="1327">
                  <c:v>3054</c:v>
                </c:pt>
                <c:pt idx="1328">
                  <c:v>3054</c:v>
                </c:pt>
                <c:pt idx="1329">
                  <c:v>3054</c:v>
                </c:pt>
                <c:pt idx="1330">
                  <c:v>3055</c:v>
                </c:pt>
                <c:pt idx="1331">
                  <c:v>3055</c:v>
                </c:pt>
                <c:pt idx="1332">
                  <c:v>3055</c:v>
                </c:pt>
                <c:pt idx="1333">
                  <c:v>3055</c:v>
                </c:pt>
                <c:pt idx="1334">
                  <c:v>3056</c:v>
                </c:pt>
                <c:pt idx="1335">
                  <c:v>3056</c:v>
                </c:pt>
                <c:pt idx="1336">
                  <c:v>3056</c:v>
                </c:pt>
                <c:pt idx="1337">
                  <c:v>3056</c:v>
                </c:pt>
                <c:pt idx="1338">
                  <c:v>3057</c:v>
                </c:pt>
                <c:pt idx="1339">
                  <c:v>3057</c:v>
                </c:pt>
                <c:pt idx="1340">
                  <c:v>3057</c:v>
                </c:pt>
                <c:pt idx="1341">
                  <c:v>3057</c:v>
                </c:pt>
                <c:pt idx="1342">
                  <c:v>3058</c:v>
                </c:pt>
                <c:pt idx="1343">
                  <c:v>3058</c:v>
                </c:pt>
                <c:pt idx="1344">
                  <c:v>3058</c:v>
                </c:pt>
                <c:pt idx="1345">
                  <c:v>3058</c:v>
                </c:pt>
                <c:pt idx="1346">
                  <c:v>3059</c:v>
                </c:pt>
                <c:pt idx="1347">
                  <c:v>3059</c:v>
                </c:pt>
                <c:pt idx="1348">
                  <c:v>3059</c:v>
                </c:pt>
                <c:pt idx="1349">
                  <c:v>3059</c:v>
                </c:pt>
                <c:pt idx="1350">
                  <c:v>3060</c:v>
                </c:pt>
                <c:pt idx="1351">
                  <c:v>3060</c:v>
                </c:pt>
                <c:pt idx="1352">
                  <c:v>3060</c:v>
                </c:pt>
                <c:pt idx="1353">
                  <c:v>3060</c:v>
                </c:pt>
                <c:pt idx="1354">
                  <c:v>3061</c:v>
                </c:pt>
                <c:pt idx="1355">
                  <c:v>3061</c:v>
                </c:pt>
                <c:pt idx="1356">
                  <c:v>3061</c:v>
                </c:pt>
                <c:pt idx="1357">
                  <c:v>3061</c:v>
                </c:pt>
                <c:pt idx="1358">
                  <c:v>3062</c:v>
                </c:pt>
                <c:pt idx="1359">
                  <c:v>3062</c:v>
                </c:pt>
                <c:pt idx="1360">
                  <c:v>3062</c:v>
                </c:pt>
                <c:pt idx="1361">
                  <c:v>3062</c:v>
                </c:pt>
                <c:pt idx="1362">
                  <c:v>3063</c:v>
                </c:pt>
                <c:pt idx="1363">
                  <c:v>3063</c:v>
                </c:pt>
                <c:pt idx="1364">
                  <c:v>3063</c:v>
                </c:pt>
                <c:pt idx="1365">
                  <c:v>3063</c:v>
                </c:pt>
                <c:pt idx="1366">
                  <c:v>3064</c:v>
                </c:pt>
                <c:pt idx="1367">
                  <c:v>3064</c:v>
                </c:pt>
                <c:pt idx="1368">
                  <c:v>3064</c:v>
                </c:pt>
                <c:pt idx="1369">
                  <c:v>3064</c:v>
                </c:pt>
                <c:pt idx="1370">
                  <c:v>3065</c:v>
                </c:pt>
                <c:pt idx="1371">
                  <c:v>3065</c:v>
                </c:pt>
                <c:pt idx="1372">
                  <c:v>3065</c:v>
                </c:pt>
                <c:pt idx="1373">
                  <c:v>3065</c:v>
                </c:pt>
                <c:pt idx="1374">
                  <c:v>3066</c:v>
                </c:pt>
                <c:pt idx="1375">
                  <c:v>3066</c:v>
                </c:pt>
                <c:pt idx="1376">
                  <c:v>3066</c:v>
                </c:pt>
                <c:pt idx="1377">
                  <c:v>3066</c:v>
                </c:pt>
                <c:pt idx="1378">
                  <c:v>3067</c:v>
                </c:pt>
                <c:pt idx="1379">
                  <c:v>3067</c:v>
                </c:pt>
                <c:pt idx="1380">
                  <c:v>3067</c:v>
                </c:pt>
                <c:pt idx="1381">
                  <c:v>3067</c:v>
                </c:pt>
                <c:pt idx="1382">
                  <c:v>3068</c:v>
                </c:pt>
                <c:pt idx="1383">
                  <c:v>3068</c:v>
                </c:pt>
                <c:pt idx="1384">
                  <c:v>3068</c:v>
                </c:pt>
                <c:pt idx="1385">
                  <c:v>3068</c:v>
                </c:pt>
                <c:pt idx="1386">
                  <c:v>3069</c:v>
                </c:pt>
                <c:pt idx="1387">
                  <c:v>3069</c:v>
                </c:pt>
                <c:pt idx="1388">
                  <c:v>3069</c:v>
                </c:pt>
                <c:pt idx="1389">
                  <c:v>3069</c:v>
                </c:pt>
                <c:pt idx="1390">
                  <c:v>3070</c:v>
                </c:pt>
                <c:pt idx="1391">
                  <c:v>3070</c:v>
                </c:pt>
                <c:pt idx="1392">
                  <c:v>3070</c:v>
                </c:pt>
                <c:pt idx="1393">
                  <c:v>3070</c:v>
                </c:pt>
                <c:pt idx="1394">
                  <c:v>3071</c:v>
                </c:pt>
                <c:pt idx="1395">
                  <c:v>3071</c:v>
                </c:pt>
                <c:pt idx="1396">
                  <c:v>3071</c:v>
                </c:pt>
                <c:pt idx="1397">
                  <c:v>3071</c:v>
                </c:pt>
                <c:pt idx="1398">
                  <c:v>3072</c:v>
                </c:pt>
                <c:pt idx="1399">
                  <c:v>3072</c:v>
                </c:pt>
                <c:pt idx="1400">
                  <c:v>3072</c:v>
                </c:pt>
                <c:pt idx="1401">
                  <c:v>3072</c:v>
                </c:pt>
                <c:pt idx="1402">
                  <c:v>3073</c:v>
                </c:pt>
                <c:pt idx="1403">
                  <c:v>3073</c:v>
                </c:pt>
                <c:pt idx="1404">
                  <c:v>3073</c:v>
                </c:pt>
                <c:pt idx="1405">
                  <c:v>3073</c:v>
                </c:pt>
                <c:pt idx="1406">
                  <c:v>3074</c:v>
                </c:pt>
                <c:pt idx="1407">
                  <c:v>3074</c:v>
                </c:pt>
                <c:pt idx="1408">
                  <c:v>3074</c:v>
                </c:pt>
                <c:pt idx="1409">
                  <c:v>3074</c:v>
                </c:pt>
                <c:pt idx="1410">
                  <c:v>3075</c:v>
                </c:pt>
                <c:pt idx="1411">
                  <c:v>3075</c:v>
                </c:pt>
                <c:pt idx="1412">
                  <c:v>3075</c:v>
                </c:pt>
                <c:pt idx="1413">
                  <c:v>3075</c:v>
                </c:pt>
                <c:pt idx="1414">
                  <c:v>3076</c:v>
                </c:pt>
                <c:pt idx="1415">
                  <c:v>3076</c:v>
                </c:pt>
                <c:pt idx="1416">
                  <c:v>3076</c:v>
                </c:pt>
                <c:pt idx="1417">
                  <c:v>3076</c:v>
                </c:pt>
                <c:pt idx="1418">
                  <c:v>3077</c:v>
                </c:pt>
                <c:pt idx="1419">
                  <c:v>3077</c:v>
                </c:pt>
                <c:pt idx="1420">
                  <c:v>3077</c:v>
                </c:pt>
                <c:pt idx="1421">
                  <c:v>3077</c:v>
                </c:pt>
                <c:pt idx="1422">
                  <c:v>3078</c:v>
                </c:pt>
                <c:pt idx="1423">
                  <c:v>3078</c:v>
                </c:pt>
                <c:pt idx="1424">
                  <c:v>3078</c:v>
                </c:pt>
                <c:pt idx="1425">
                  <c:v>3078</c:v>
                </c:pt>
                <c:pt idx="1426">
                  <c:v>3079</c:v>
                </c:pt>
                <c:pt idx="1427">
                  <c:v>3079</c:v>
                </c:pt>
                <c:pt idx="1428">
                  <c:v>3079</c:v>
                </c:pt>
                <c:pt idx="1429">
                  <c:v>3079</c:v>
                </c:pt>
                <c:pt idx="1430">
                  <c:v>3080</c:v>
                </c:pt>
                <c:pt idx="1431">
                  <c:v>3080</c:v>
                </c:pt>
                <c:pt idx="1432">
                  <c:v>3080</c:v>
                </c:pt>
                <c:pt idx="1433">
                  <c:v>3080</c:v>
                </c:pt>
                <c:pt idx="1434">
                  <c:v>3081</c:v>
                </c:pt>
                <c:pt idx="1435">
                  <c:v>3081</c:v>
                </c:pt>
                <c:pt idx="1436">
                  <c:v>3081</c:v>
                </c:pt>
                <c:pt idx="1437">
                  <c:v>3081</c:v>
                </c:pt>
                <c:pt idx="1438">
                  <c:v>3082</c:v>
                </c:pt>
                <c:pt idx="1439">
                  <c:v>3082</c:v>
                </c:pt>
                <c:pt idx="1440">
                  <c:v>3082</c:v>
                </c:pt>
                <c:pt idx="1441">
                  <c:v>3082</c:v>
                </c:pt>
                <c:pt idx="1442">
                  <c:v>3083</c:v>
                </c:pt>
                <c:pt idx="1443">
                  <c:v>3083</c:v>
                </c:pt>
                <c:pt idx="1444">
                  <c:v>3083</c:v>
                </c:pt>
                <c:pt idx="1445">
                  <c:v>3083</c:v>
                </c:pt>
                <c:pt idx="1446">
                  <c:v>3084</c:v>
                </c:pt>
                <c:pt idx="1447">
                  <c:v>3084</c:v>
                </c:pt>
                <c:pt idx="1448">
                  <c:v>3084</c:v>
                </c:pt>
                <c:pt idx="1449">
                  <c:v>3084</c:v>
                </c:pt>
                <c:pt idx="1450">
                  <c:v>3085</c:v>
                </c:pt>
                <c:pt idx="1451">
                  <c:v>3085</c:v>
                </c:pt>
                <c:pt idx="1452">
                  <c:v>3085</c:v>
                </c:pt>
                <c:pt idx="1453">
                  <c:v>3085</c:v>
                </c:pt>
                <c:pt idx="1454">
                  <c:v>3086</c:v>
                </c:pt>
                <c:pt idx="1455">
                  <c:v>3086</c:v>
                </c:pt>
                <c:pt idx="1456">
                  <c:v>3086</c:v>
                </c:pt>
                <c:pt idx="1457">
                  <c:v>3086</c:v>
                </c:pt>
                <c:pt idx="1458">
                  <c:v>3087</c:v>
                </c:pt>
                <c:pt idx="1459">
                  <c:v>3087</c:v>
                </c:pt>
                <c:pt idx="1460">
                  <c:v>3087</c:v>
                </c:pt>
                <c:pt idx="1461">
                  <c:v>3087</c:v>
                </c:pt>
                <c:pt idx="1462">
                  <c:v>3088</c:v>
                </c:pt>
                <c:pt idx="1463">
                  <c:v>3088</c:v>
                </c:pt>
                <c:pt idx="1464">
                  <c:v>3088</c:v>
                </c:pt>
                <c:pt idx="1465">
                  <c:v>3088</c:v>
                </c:pt>
                <c:pt idx="1466">
                  <c:v>3089</c:v>
                </c:pt>
                <c:pt idx="1467">
                  <c:v>3089</c:v>
                </c:pt>
                <c:pt idx="1468">
                  <c:v>3089</c:v>
                </c:pt>
                <c:pt idx="1469">
                  <c:v>3089</c:v>
                </c:pt>
                <c:pt idx="1470">
                  <c:v>3090</c:v>
                </c:pt>
                <c:pt idx="1471">
                  <c:v>3090</c:v>
                </c:pt>
                <c:pt idx="1472">
                  <c:v>3090</c:v>
                </c:pt>
                <c:pt idx="1473">
                  <c:v>3090</c:v>
                </c:pt>
                <c:pt idx="1474">
                  <c:v>3091</c:v>
                </c:pt>
                <c:pt idx="1475">
                  <c:v>3091</c:v>
                </c:pt>
                <c:pt idx="1476">
                  <c:v>3091</c:v>
                </c:pt>
                <c:pt idx="1477">
                  <c:v>3091</c:v>
                </c:pt>
                <c:pt idx="1478">
                  <c:v>3092</c:v>
                </c:pt>
                <c:pt idx="1479">
                  <c:v>3092</c:v>
                </c:pt>
                <c:pt idx="1480">
                  <c:v>3092</c:v>
                </c:pt>
                <c:pt idx="1481">
                  <c:v>3092</c:v>
                </c:pt>
                <c:pt idx="1482">
                  <c:v>3093</c:v>
                </c:pt>
                <c:pt idx="1483">
                  <c:v>3093</c:v>
                </c:pt>
                <c:pt idx="1484">
                  <c:v>3093</c:v>
                </c:pt>
                <c:pt idx="1485">
                  <c:v>3093</c:v>
                </c:pt>
                <c:pt idx="1486">
                  <c:v>3094</c:v>
                </c:pt>
                <c:pt idx="1487">
                  <c:v>3094</c:v>
                </c:pt>
                <c:pt idx="1488">
                  <c:v>3094</c:v>
                </c:pt>
                <c:pt idx="1489">
                  <c:v>3094</c:v>
                </c:pt>
                <c:pt idx="1490">
                  <c:v>3095</c:v>
                </c:pt>
                <c:pt idx="1491">
                  <c:v>3095</c:v>
                </c:pt>
                <c:pt idx="1492">
                  <c:v>3095</c:v>
                </c:pt>
                <c:pt idx="1493">
                  <c:v>3095</c:v>
                </c:pt>
                <c:pt idx="1494">
                  <c:v>3096</c:v>
                </c:pt>
                <c:pt idx="1495">
                  <c:v>3096</c:v>
                </c:pt>
                <c:pt idx="1496">
                  <c:v>3096</c:v>
                </c:pt>
                <c:pt idx="1497">
                  <c:v>3096</c:v>
                </c:pt>
                <c:pt idx="1498">
                  <c:v>3097</c:v>
                </c:pt>
                <c:pt idx="1499">
                  <c:v>3097</c:v>
                </c:pt>
                <c:pt idx="1500">
                  <c:v>3097</c:v>
                </c:pt>
                <c:pt idx="1501">
                  <c:v>3097</c:v>
                </c:pt>
                <c:pt idx="1502">
                  <c:v>3098</c:v>
                </c:pt>
                <c:pt idx="1503">
                  <c:v>3098</c:v>
                </c:pt>
                <c:pt idx="1504">
                  <c:v>3098</c:v>
                </c:pt>
                <c:pt idx="1505">
                  <c:v>3098</c:v>
                </c:pt>
                <c:pt idx="1506">
                  <c:v>3099</c:v>
                </c:pt>
                <c:pt idx="1507">
                  <c:v>3099</c:v>
                </c:pt>
                <c:pt idx="1508">
                  <c:v>3099</c:v>
                </c:pt>
                <c:pt idx="1509">
                  <c:v>3099</c:v>
                </c:pt>
                <c:pt idx="1510">
                  <c:v>3100</c:v>
                </c:pt>
                <c:pt idx="1511">
                  <c:v>3100</c:v>
                </c:pt>
                <c:pt idx="1512">
                  <c:v>3101</c:v>
                </c:pt>
                <c:pt idx="1513">
                  <c:v>3101</c:v>
                </c:pt>
                <c:pt idx="1514">
                  <c:v>3102</c:v>
                </c:pt>
                <c:pt idx="1515">
                  <c:v>3102</c:v>
                </c:pt>
                <c:pt idx="1516">
                  <c:v>3103</c:v>
                </c:pt>
                <c:pt idx="1517">
                  <c:v>3103</c:v>
                </c:pt>
                <c:pt idx="1518">
                  <c:v>3104</c:v>
                </c:pt>
                <c:pt idx="1519">
                  <c:v>3104</c:v>
                </c:pt>
                <c:pt idx="1520">
                  <c:v>3105</c:v>
                </c:pt>
                <c:pt idx="1521">
                  <c:v>3105</c:v>
                </c:pt>
                <c:pt idx="1522">
                  <c:v>3106</c:v>
                </c:pt>
                <c:pt idx="1523">
                  <c:v>3106</c:v>
                </c:pt>
                <c:pt idx="1524">
                  <c:v>3107</c:v>
                </c:pt>
                <c:pt idx="1525">
                  <c:v>3107</c:v>
                </c:pt>
                <c:pt idx="1526">
                  <c:v>3108</c:v>
                </c:pt>
                <c:pt idx="1527">
                  <c:v>3108</c:v>
                </c:pt>
                <c:pt idx="1528">
                  <c:v>3109</c:v>
                </c:pt>
                <c:pt idx="1529">
                  <c:v>3109</c:v>
                </c:pt>
                <c:pt idx="1530">
                  <c:v>3110</c:v>
                </c:pt>
                <c:pt idx="1531">
                  <c:v>3110</c:v>
                </c:pt>
                <c:pt idx="1532">
                  <c:v>3111</c:v>
                </c:pt>
                <c:pt idx="1533">
                  <c:v>3111</c:v>
                </c:pt>
                <c:pt idx="1534">
                  <c:v>3112</c:v>
                </c:pt>
                <c:pt idx="1535">
                  <c:v>3112</c:v>
                </c:pt>
                <c:pt idx="1536">
                  <c:v>3113</c:v>
                </c:pt>
                <c:pt idx="1537">
                  <c:v>3113</c:v>
                </c:pt>
                <c:pt idx="1538">
                  <c:v>3114</c:v>
                </c:pt>
                <c:pt idx="1539">
                  <c:v>3114</c:v>
                </c:pt>
                <c:pt idx="1540">
                  <c:v>3115</c:v>
                </c:pt>
                <c:pt idx="1541">
                  <c:v>3115</c:v>
                </c:pt>
                <c:pt idx="1542">
                  <c:v>3116</c:v>
                </c:pt>
                <c:pt idx="1543">
                  <c:v>3116</c:v>
                </c:pt>
                <c:pt idx="1544">
                  <c:v>3117</c:v>
                </c:pt>
                <c:pt idx="1545">
                  <c:v>3117</c:v>
                </c:pt>
                <c:pt idx="1546">
                  <c:v>3118</c:v>
                </c:pt>
                <c:pt idx="1547">
                  <c:v>3118</c:v>
                </c:pt>
                <c:pt idx="1548">
                  <c:v>3119</c:v>
                </c:pt>
                <c:pt idx="1549">
                  <c:v>3119</c:v>
                </c:pt>
                <c:pt idx="1550">
                  <c:v>3120</c:v>
                </c:pt>
                <c:pt idx="1551">
                  <c:v>3120</c:v>
                </c:pt>
                <c:pt idx="1552">
                  <c:v>3121</c:v>
                </c:pt>
                <c:pt idx="1553">
                  <c:v>3121</c:v>
                </c:pt>
                <c:pt idx="1554">
                  <c:v>3122</c:v>
                </c:pt>
                <c:pt idx="1555">
                  <c:v>3122</c:v>
                </c:pt>
                <c:pt idx="1556">
                  <c:v>3123</c:v>
                </c:pt>
                <c:pt idx="1557">
                  <c:v>3123</c:v>
                </c:pt>
                <c:pt idx="1558">
                  <c:v>3124</c:v>
                </c:pt>
                <c:pt idx="1559">
                  <c:v>3124</c:v>
                </c:pt>
                <c:pt idx="1560">
                  <c:v>3125</c:v>
                </c:pt>
                <c:pt idx="1561">
                  <c:v>3125</c:v>
                </c:pt>
                <c:pt idx="1562">
                  <c:v>3126</c:v>
                </c:pt>
                <c:pt idx="1563">
                  <c:v>3126</c:v>
                </c:pt>
                <c:pt idx="1564">
                  <c:v>3127</c:v>
                </c:pt>
                <c:pt idx="1565">
                  <c:v>3127</c:v>
                </c:pt>
                <c:pt idx="1566">
                  <c:v>3128</c:v>
                </c:pt>
                <c:pt idx="1567">
                  <c:v>3128</c:v>
                </c:pt>
                <c:pt idx="1568">
                  <c:v>3129</c:v>
                </c:pt>
                <c:pt idx="1569">
                  <c:v>3129</c:v>
                </c:pt>
                <c:pt idx="1570">
                  <c:v>3130</c:v>
                </c:pt>
                <c:pt idx="1571">
                  <c:v>3130</c:v>
                </c:pt>
                <c:pt idx="1572">
                  <c:v>3131</c:v>
                </c:pt>
                <c:pt idx="1573">
                  <c:v>3131</c:v>
                </c:pt>
                <c:pt idx="1574">
                  <c:v>3132</c:v>
                </c:pt>
                <c:pt idx="1575">
                  <c:v>3132</c:v>
                </c:pt>
                <c:pt idx="1576">
                  <c:v>3133</c:v>
                </c:pt>
                <c:pt idx="1577">
                  <c:v>3133</c:v>
                </c:pt>
                <c:pt idx="1578">
                  <c:v>3134</c:v>
                </c:pt>
                <c:pt idx="1579">
                  <c:v>3134</c:v>
                </c:pt>
                <c:pt idx="1580">
                  <c:v>3135</c:v>
                </c:pt>
                <c:pt idx="1581">
                  <c:v>3135</c:v>
                </c:pt>
                <c:pt idx="1582">
                  <c:v>3137</c:v>
                </c:pt>
                <c:pt idx="1583">
                  <c:v>3137</c:v>
                </c:pt>
                <c:pt idx="1584">
                  <c:v>3138</c:v>
                </c:pt>
                <c:pt idx="1585">
                  <c:v>3138</c:v>
                </c:pt>
                <c:pt idx="1586">
                  <c:v>3139</c:v>
                </c:pt>
                <c:pt idx="1587">
                  <c:v>3139</c:v>
                </c:pt>
                <c:pt idx="1588">
                  <c:v>3140</c:v>
                </c:pt>
                <c:pt idx="1589">
                  <c:v>3140</c:v>
                </c:pt>
                <c:pt idx="1590">
                  <c:v>3141</c:v>
                </c:pt>
                <c:pt idx="1591">
                  <c:v>3141</c:v>
                </c:pt>
                <c:pt idx="1592">
                  <c:v>3142</c:v>
                </c:pt>
                <c:pt idx="1593">
                  <c:v>3142</c:v>
                </c:pt>
                <c:pt idx="1594">
                  <c:v>3144</c:v>
                </c:pt>
                <c:pt idx="1595">
                  <c:v>3144</c:v>
                </c:pt>
                <c:pt idx="1596">
                  <c:v>3145</c:v>
                </c:pt>
                <c:pt idx="1597">
                  <c:v>3145</c:v>
                </c:pt>
                <c:pt idx="1598">
                  <c:v>3146</c:v>
                </c:pt>
                <c:pt idx="1599">
                  <c:v>3146</c:v>
                </c:pt>
                <c:pt idx="1600">
                  <c:v>3147</c:v>
                </c:pt>
                <c:pt idx="1601">
                  <c:v>3147</c:v>
                </c:pt>
                <c:pt idx="1602">
                  <c:v>3148</c:v>
                </c:pt>
                <c:pt idx="1603">
                  <c:v>3148</c:v>
                </c:pt>
                <c:pt idx="1604">
                  <c:v>3149</c:v>
                </c:pt>
                <c:pt idx="1605">
                  <c:v>3149</c:v>
                </c:pt>
                <c:pt idx="1606">
                  <c:v>3150</c:v>
                </c:pt>
                <c:pt idx="1607">
                  <c:v>3150</c:v>
                </c:pt>
                <c:pt idx="1608">
                  <c:v>3151</c:v>
                </c:pt>
                <c:pt idx="1609">
                  <c:v>3151</c:v>
                </c:pt>
                <c:pt idx="1610">
                  <c:v>3152</c:v>
                </c:pt>
                <c:pt idx="1611">
                  <c:v>3152</c:v>
                </c:pt>
                <c:pt idx="1612">
                  <c:v>3154</c:v>
                </c:pt>
                <c:pt idx="1613">
                  <c:v>3154</c:v>
                </c:pt>
                <c:pt idx="1614">
                  <c:v>3155</c:v>
                </c:pt>
                <c:pt idx="1615">
                  <c:v>3155</c:v>
                </c:pt>
                <c:pt idx="1616">
                  <c:v>3156</c:v>
                </c:pt>
                <c:pt idx="1617">
                  <c:v>3156</c:v>
                </c:pt>
                <c:pt idx="1618">
                  <c:v>3157</c:v>
                </c:pt>
                <c:pt idx="1619">
                  <c:v>3157</c:v>
                </c:pt>
                <c:pt idx="1620">
                  <c:v>3158</c:v>
                </c:pt>
                <c:pt idx="1621">
                  <c:v>3158</c:v>
                </c:pt>
                <c:pt idx="1622">
                  <c:v>3159</c:v>
                </c:pt>
                <c:pt idx="1623">
                  <c:v>3159</c:v>
                </c:pt>
                <c:pt idx="1624">
                  <c:v>3160</c:v>
                </c:pt>
                <c:pt idx="1625">
                  <c:v>3160</c:v>
                </c:pt>
                <c:pt idx="1626">
                  <c:v>3161</c:v>
                </c:pt>
                <c:pt idx="1627">
                  <c:v>3161</c:v>
                </c:pt>
                <c:pt idx="1628">
                  <c:v>3162</c:v>
                </c:pt>
                <c:pt idx="1629">
                  <c:v>3162</c:v>
                </c:pt>
                <c:pt idx="1630">
                  <c:v>3163</c:v>
                </c:pt>
                <c:pt idx="1631">
                  <c:v>3163</c:v>
                </c:pt>
                <c:pt idx="1632">
                  <c:v>3164</c:v>
                </c:pt>
                <c:pt idx="1633">
                  <c:v>3164</c:v>
                </c:pt>
                <c:pt idx="1634">
                  <c:v>3165</c:v>
                </c:pt>
                <c:pt idx="1635">
                  <c:v>3165</c:v>
                </c:pt>
                <c:pt idx="1636">
                  <c:v>3166</c:v>
                </c:pt>
                <c:pt idx="1637">
                  <c:v>3166</c:v>
                </c:pt>
                <c:pt idx="1638">
                  <c:v>3167</c:v>
                </c:pt>
                <c:pt idx="1639">
                  <c:v>3167</c:v>
                </c:pt>
                <c:pt idx="1640">
                  <c:v>3168</c:v>
                </c:pt>
                <c:pt idx="1641">
                  <c:v>3168</c:v>
                </c:pt>
                <c:pt idx="1642">
                  <c:v>3169</c:v>
                </c:pt>
                <c:pt idx="1643">
                  <c:v>3169</c:v>
                </c:pt>
                <c:pt idx="1644">
                  <c:v>3170</c:v>
                </c:pt>
                <c:pt idx="1645">
                  <c:v>3170</c:v>
                </c:pt>
                <c:pt idx="1646">
                  <c:v>3171</c:v>
                </c:pt>
                <c:pt idx="1647">
                  <c:v>3171</c:v>
                </c:pt>
                <c:pt idx="1648">
                  <c:v>3172</c:v>
                </c:pt>
                <c:pt idx="1649">
                  <c:v>3172</c:v>
                </c:pt>
                <c:pt idx="1650">
                  <c:v>3173</c:v>
                </c:pt>
                <c:pt idx="1651">
                  <c:v>3173</c:v>
                </c:pt>
                <c:pt idx="1652">
                  <c:v>3174</c:v>
                </c:pt>
                <c:pt idx="1653">
                  <c:v>3174</c:v>
                </c:pt>
                <c:pt idx="1654">
                  <c:v>3175</c:v>
                </c:pt>
                <c:pt idx="1655">
                  <c:v>3175</c:v>
                </c:pt>
                <c:pt idx="1656">
                  <c:v>3176</c:v>
                </c:pt>
                <c:pt idx="1657">
                  <c:v>3176</c:v>
                </c:pt>
                <c:pt idx="1658">
                  <c:v>3177</c:v>
                </c:pt>
                <c:pt idx="1659">
                  <c:v>3177</c:v>
                </c:pt>
                <c:pt idx="1660">
                  <c:v>3178</c:v>
                </c:pt>
                <c:pt idx="1661">
                  <c:v>3178</c:v>
                </c:pt>
                <c:pt idx="1662">
                  <c:v>3179</c:v>
                </c:pt>
                <c:pt idx="1663">
                  <c:v>3179</c:v>
                </c:pt>
                <c:pt idx="1664">
                  <c:v>3180</c:v>
                </c:pt>
                <c:pt idx="1665">
                  <c:v>3180</c:v>
                </c:pt>
                <c:pt idx="1666">
                  <c:v>3181</c:v>
                </c:pt>
                <c:pt idx="1667">
                  <c:v>3181</c:v>
                </c:pt>
                <c:pt idx="1668">
                  <c:v>3182</c:v>
                </c:pt>
                <c:pt idx="1669">
                  <c:v>3182</c:v>
                </c:pt>
                <c:pt idx="1670">
                  <c:v>3183</c:v>
                </c:pt>
                <c:pt idx="1671">
                  <c:v>3183</c:v>
                </c:pt>
                <c:pt idx="1672">
                  <c:v>3184</c:v>
                </c:pt>
                <c:pt idx="1673">
                  <c:v>3184</c:v>
                </c:pt>
                <c:pt idx="1674">
                  <c:v>3185</c:v>
                </c:pt>
                <c:pt idx="1675">
                  <c:v>3185</c:v>
                </c:pt>
                <c:pt idx="1676">
                  <c:v>3186</c:v>
                </c:pt>
                <c:pt idx="1677">
                  <c:v>3186</c:v>
                </c:pt>
                <c:pt idx="1678">
                  <c:v>3187</c:v>
                </c:pt>
                <c:pt idx="1679">
                  <c:v>3187</c:v>
                </c:pt>
                <c:pt idx="1680">
                  <c:v>3188</c:v>
                </c:pt>
                <c:pt idx="1681">
                  <c:v>3188</c:v>
                </c:pt>
                <c:pt idx="1682">
                  <c:v>3189</c:v>
                </c:pt>
                <c:pt idx="1683">
                  <c:v>3189</c:v>
                </c:pt>
                <c:pt idx="1684">
                  <c:v>3190</c:v>
                </c:pt>
                <c:pt idx="1685">
                  <c:v>3190</c:v>
                </c:pt>
                <c:pt idx="1686">
                  <c:v>3191</c:v>
                </c:pt>
                <c:pt idx="1687">
                  <c:v>3191</c:v>
                </c:pt>
                <c:pt idx="1688">
                  <c:v>3192</c:v>
                </c:pt>
                <c:pt idx="1689">
                  <c:v>3192</c:v>
                </c:pt>
                <c:pt idx="1690">
                  <c:v>3193</c:v>
                </c:pt>
                <c:pt idx="1691">
                  <c:v>3193</c:v>
                </c:pt>
                <c:pt idx="1692">
                  <c:v>3194</c:v>
                </c:pt>
                <c:pt idx="1693">
                  <c:v>3194</c:v>
                </c:pt>
                <c:pt idx="1694">
                  <c:v>3195</c:v>
                </c:pt>
                <c:pt idx="1695">
                  <c:v>3195</c:v>
                </c:pt>
                <c:pt idx="1696">
                  <c:v>3196</c:v>
                </c:pt>
                <c:pt idx="1697">
                  <c:v>3196</c:v>
                </c:pt>
                <c:pt idx="1698">
                  <c:v>3197</c:v>
                </c:pt>
                <c:pt idx="1699">
                  <c:v>3197</c:v>
                </c:pt>
                <c:pt idx="1700">
                  <c:v>3198</c:v>
                </c:pt>
                <c:pt idx="1701">
                  <c:v>3198</c:v>
                </c:pt>
                <c:pt idx="1702">
                  <c:v>3199</c:v>
                </c:pt>
                <c:pt idx="1703">
                  <c:v>3199</c:v>
                </c:pt>
                <c:pt idx="1704">
                  <c:v>3200</c:v>
                </c:pt>
                <c:pt idx="1705">
                  <c:v>3200</c:v>
                </c:pt>
                <c:pt idx="1706">
                  <c:v>3201</c:v>
                </c:pt>
                <c:pt idx="1707">
                  <c:v>3201</c:v>
                </c:pt>
                <c:pt idx="1708">
                  <c:v>3202</c:v>
                </c:pt>
                <c:pt idx="1709">
                  <c:v>3202</c:v>
                </c:pt>
                <c:pt idx="1710">
                  <c:v>3203</c:v>
                </c:pt>
                <c:pt idx="1711">
                  <c:v>3203</c:v>
                </c:pt>
                <c:pt idx="1712">
                  <c:v>3204</c:v>
                </c:pt>
                <c:pt idx="1713">
                  <c:v>3204</c:v>
                </c:pt>
                <c:pt idx="1714">
                  <c:v>3205</c:v>
                </c:pt>
                <c:pt idx="1715">
                  <c:v>3205</c:v>
                </c:pt>
                <c:pt idx="1716">
                  <c:v>3206</c:v>
                </c:pt>
                <c:pt idx="1717">
                  <c:v>3206</c:v>
                </c:pt>
                <c:pt idx="1718">
                  <c:v>3207</c:v>
                </c:pt>
                <c:pt idx="1719">
                  <c:v>3207</c:v>
                </c:pt>
                <c:pt idx="1720">
                  <c:v>3209</c:v>
                </c:pt>
                <c:pt idx="1721">
                  <c:v>3209</c:v>
                </c:pt>
                <c:pt idx="1722">
                  <c:v>3210</c:v>
                </c:pt>
                <c:pt idx="1723">
                  <c:v>3210</c:v>
                </c:pt>
                <c:pt idx="1724">
                  <c:v>3211</c:v>
                </c:pt>
                <c:pt idx="1725">
                  <c:v>3211</c:v>
                </c:pt>
                <c:pt idx="1726">
                  <c:v>3212</c:v>
                </c:pt>
                <c:pt idx="1727">
                  <c:v>3212</c:v>
                </c:pt>
                <c:pt idx="1728">
                  <c:v>3213</c:v>
                </c:pt>
                <c:pt idx="1729">
                  <c:v>3213</c:v>
                </c:pt>
                <c:pt idx="1730">
                  <c:v>3214</c:v>
                </c:pt>
                <c:pt idx="1731">
                  <c:v>3214</c:v>
                </c:pt>
                <c:pt idx="1732">
                  <c:v>3215</c:v>
                </c:pt>
                <c:pt idx="1733">
                  <c:v>3215</c:v>
                </c:pt>
                <c:pt idx="1734">
                  <c:v>3216</c:v>
                </c:pt>
                <c:pt idx="1735">
                  <c:v>3216</c:v>
                </c:pt>
                <c:pt idx="1736">
                  <c:v>3217</c:v>
                </c:pt>
                <c:pt idx="1737">
                  <c:v>3217</c:v>
                </c:pt>
                <c:pt idx="1738">
                  <c:v>3218</c:v>
                </c:pt>
                <c:pt idx="1739">
                  <c:v>3218</c:v>
                </c:pt>
                <c:pt idx="1740">
                  <c:v>3219</c:v>
                </c:pt>
                <c:pt idx="1741">
                  <c:v>3219</c:v>
                </c:pt>
                <c:pt idx="1742">
                  <c:v>3220</c:v>
                </c:pt>
                <c:pt idx="1743">
                  <c:v>3220</c:v>
                </c:pt>
                <c:pt idx="1744">
                  <c:v>3221</c:v>
                </c:pt>
                <c:pt idx="1745">
                  <c:v>3221</c:v>
                </c:pt>
                <c:pt idx="1746">
                  <c:v>3222</c:v>
                </c:pt>
                <c:pt idx="1747">
                  <c:v>3222</c:v>
                </c:pt>
                <c:pt idx="1748">
                  <c:v>3223</c:v>
                </c:pt>
                <c:pt idx="1749">
                  <c:v>3223</c:v>
                </c:pt>
                <c:pt idx="1750">
                  <c:v>3225</c:v>
                </c:pt>
                <c:pt idx="1751">
                  <c:v>3225</c:v>
                </c:pt>
                <c:pt idx="1752">
                  <c:v>3226</c:v>
                </c:pt>
                <c:pt idx="1753">
                  <c:v>3226</c:v>
                </c:pt>
                <c:pt idx="1754">
                  <c:v>3227</c:v>
                </c:pt>
                <c:pt idx="1755">
                  <c:v>3227</c:v>
                </c:pt>
                <c:pt idx="1756">
                  <c:v>3228</c:v>
                </c:pt>
                <c:pt idx="1757">
                  <c:v>3228</c:v>
                </c:pt>
                <c:pt idx="1758">
                  <c:v>3229</c:v>
                </c:pt>
                <c:pt idx="1759">
                  <c:v>3229</c:v>
                </c:pt>
                <c:pt idx="1760">
                  <c:v>3230</c:v>
                </c:pt>
                <c:pt idx="1761">
                  <c:v>3230</c:v>
                </c:pt>
                <c:pt idx="1762">
                  <c:v>3231</c:v>
                </c:pt>
                <c:pt idx="1763">
                  <c:v>3231</c:v>
                </c:pt>
                <c:pt idx="1764">
                  <c:v>3232</c:v>
                </c:pt>
                <c:pt idx="1765">
                  <c:v>3232</c:v>
                </c:pt>
                <c:pt idx="1766">
                  <c:v>3233</c:v>
                </c:pt>
                <c:pt idx="1767">
                  <c:v>3233</c:v>
                </c:pt>
                <c:pt idx="1768">
                  <c:v>3235</c:v>
                </c:pt>
                <c:pt idx="1769">
                  <c:v>3235</c:v>
                </c:pt>
                <c:pt idx="1770">
                  <c:v>3236</c:v>
                </c:pt>
                <c:pt idx="1771">
                  <c:v>3236</c:v>
                </c:pt>
                <c:pt idx="1772">
                  <c:v>3237</c:v>
                </c:pt>
                <c:pt idx="1773">
                  <c:v>3237</c:v>
                </c:pt>
                <c:pt idx="1774">
                  <c:v>3238</c:v>
                </c:pt>
                <c:pt idx="1775">
                  <c:v>3238</c:v>
                </c:pt>
                <c:pt idx="1776">
                  <c:v>3239</c:v>
                </c:pt>
                <c:pt idx="1777">
                  <c:v>3239</c:v>
                </c:pt>
                <c:pt idx="1778">
                  <c:v>3240</c:v>
                </c:pt>
                <c:pt idx="1779">
                  <c:v>3240</c:v>
                </c:pt>
                <c:pt idx="1780">
                  <c:v>3241</c:v>
                </c:pt>
                <c:pt idx="1781">
                  <c:v>3241</c:v>
                </c:pt>
                <c:pt idx="1782">
                  <c:v>3242</c:v>
                </c:pt>
                <c:pt idx="1783">
                  <c:v>3242</c:v>
                </c:pt>
                <c:pt idx="1784">
                  <c:v>3243</c:v>
                </c:pt>
                <c:pt idx="1785">
                  <c:v>3243</c:v>
                </c:pt>
                <c:pt idx="1786">
                  <c:v>3244</c:v>
                </c:pt>
                <c:pt idx="1787">
                  <c:v>3244</c:v>
                </c:pt>
                <c:pt idx="1788">
                  <c:v>3245</c:v>
                </c:pt>
                <c:pt idx="1789">
                  <c:v>3245</c:v>
                </c:pt>
                <c:pt idx="1790">
                  <c:v>3246</c:v>
                </c:pt>
                <c:pt idx="1791">
                  <c:v>3246</c:v>
                </c:pt>
                <c:pt idx="1792">
                  <c:v>3247</c:v>
                </c:pt>
                <c:pt idx="1793">
                  <c:v>3247</c:v>
                </c:pt>
                <c:pt idx="1794">
                  <c:v>3248</c:v>
                </c:pt>
                <c:pt idx="1795">
                  <c:v>3248</c:v>
                </c:pt>
                <c:pt idx="1796">
                  <c:v>3249</c:v>
                </c:pt>
                <c:pt idx="1797">
                  <c:v>3249</c:v>
                </c:pt>
                <c:pt idx="1798">
                  <c:v>3250</c:v>
                </c:pt>
                <c:pt idx="1799">
                  <c:v>3250</c:v>
                </c:pt>
                <c:pt idx="1800">
                  <c:v>3251</c:v>
                </c:pt>
                <c:pt idx="1801">
                  <c:v>3251</c:v>
                </c:pt>
                <c:pt idx="1802">
                  <c:v>3252</c:v>
                </c:pt>
                <c:pt idx="1803">
                  <c:v>3252</c:v>
                </c:pt>
                <c:pt idx="1804">
                  <c:v>3253</c:v>
                </c:pt>
                <c:pt idx="1805">
                  <c:v>3253</c:v>
                </c:pt>
                <c:pt idx="1806">
                  <c:v>3254</c:v>
                </c:pt>
                <c:pt idx="1807">
                  <c:v>3254</c:v>
                </c:pt>
                <c:pt idx="1808">
                  <c:v>3255</c:v>
                </c:pt>
                <c:pt idx="1809">
                  <c:v>3255</c:v>
                </c:pt>
                <c:pt idx="1810">
                  <c:v>3256</c:v>
                </c:pt>
                <c:pt idx="1811">
                  <c:v>3256</c:v>
                </c:pt>
                <c:pt idx="1812">
                  <c:v>3257</c:v>
                </c:pt>
                <c:pt idx="1813">
                  <c:v>3257</c:v>
                </c:pt>
                <c:pt idx="1814">
                  <c:v>3258</c:v>
                </c:pt>
                <c:pt idx="1815">
                  <c:v>3258</c:v>
                </c:pt>
                <c:pt idx="1816">
                  <c:v>3259</c:v>
                </c:pt>
                <c:pt idx="1817">
                  <c:v>3259</c:v>
                </c:pt>
                <c:pt idx="1818">
                  <c:v>3260</c:v>
                </c:pt>
                <c:pt idx="1819">
                  <c:v>3260</c:v>
                </c:pt>
                <c:pt idx="1820">
                  <c:v>3261</c:v>
                </c:pt>
                <c:pt idx="1821">
                  <c:v>3261</c:v>
                </c:pt>
                <c:pt idx="1822">
                  <c:v>3262</c:v>
                </c:pt>
                <c:pt idx="1823">
                  <c:v>3262</c:v>
                </c:pt>
                <c:pt idx="1824">
                  <c:v>3263</c:v>
                </c:pt>
                <c:pt idx="1825">
                  <c:v>3263</c:v>
                </c:pt>
                <c:pt idx="1826">
                  <c:v>3264</c:v>
                </c:pt>
                <c:pt idx="1827">
                  <c:v>3264</c:v>
                </c:pt>
                <c:pt idx="1828">
                  <c:v>3265</c:v>
                </c:pt>
                <c:pt idx="1829">
                  <c:v>3265</c:v>
                </c:pt>
                <c:pt idx="1830">
                  <c:v>3266</c:v>
                </c:pt>
                <c:pt idx="1831">
                  <c:v>3266</c:v>
                </c:pt>
                <c:pt idx="1832">
                  <c:v>3267</c:v>
                </c:pt>
                <c:pt idx="1833">
                  <c:v>3267</c:v>
                </c:pt>
                <c:pt idx="1834">
                  <c:v>3268</c:v>
                </c:pt>
                <c:pt idx="1835">
                  <c:v>3268</c:v>
                </c:pt>
                <c:pt idx="1836">
                  <c:v>3269</c:v>
                </c:pt>
                <c:pt idx="1837">
                  <c:v>3269</c:v>
                </c:pt>
                <c:pt idx="1838">
                  <c:v>3270</c:v>
                </c:pt>
                <c:pt idx="1839">
                  <c:v>3270</c:v>
                </c:pt>
                <c:pt idx="1840">
                  <c:v>3271</c:v>
                </c:pt>
                <c:pt idx="1841">
                  <c:v>3271</c:v>
                </c:pt>
                <c:pt idx="1842">
                  <c:v>3272</c:v>
                </c:pt>
                <c:pt idx="1843">
                  <c:v>3272</c:v>
                </c:pt>
                <c:pt idx="1844">
                  <c:v>3273</c:v>
                </c:pt>
                <c:pt idx="1845">
                  <c:v>3273</c:v>
                </c:pt>
                <c:pt idx="1846">
                  <c:v>3274</c:v>
                </c:pt>
                <c:pt idx="1847">
                  <c:v>3274</c:v>
                </c:pt>
                <c:pt idx="1848">
                  <c:v>3275</c:v>
                </c:pt>
                <c:pt idx="1849">
                  <c:v>3275</c:v>
                </c:pt>
                <c:pt idx="1850">
                  <c:v>3276</c:v>
                </c:pt>
                <c:pt idx="1851">
                  <c:v>3276</c:v>
                </c:pt>
                <c:pt idx="1852">
                  <c:v>3277</c:v>
                </c:pt>
                <c:pt idx="1853">
                  <c:v>3277</c:v>
                </c:pt>
                <c:pt idx="1854">
                  <c:v>3278</c:v>
                </c:pt>
                <c:pt idx="1855">
                  <c:v>3278</c:v>
                </c:pt>
                <c:pt idx="1856">
                  <c:v>3279</c:v>
                </c:pt>
                <c:pt idx="1857">
                  <c:v>3279</c:v>
                </c:pt>
                <c:pt idx="1858">
                  <c:v>3280</c:v>
                </c:pt>
                <c:pt idx="1859">
                  <c:v>3280</c:v>
                </c:pt>
                <c:pt idx="1860">
                  <c:v>3281</c:v>
                </c:pt>
                <c:pt idx="1861">
                  <c:v>3281</c:v>
                </c:pt>
                <c:pt idx="1862">
                  <c:v>3282</c:v>
                </c:pt>
                <c:pt idx="1863">
                  <c:v>3282</c:v>
                </c:pt>
                <c:pt idx="1864">
                  <c:v>3283</c:v>
                </c:pt>
                <c:pt idx="1865">
                  <c:v>3283</c:v>
                </c:pt>
                <c:pt idx="1866">
                  <c:v>3284</c:v>
                </c:pt>
                <c:pt idx="1867">
                  <c:v>3284</c:v>
                </c:pt>
                <c:pt idx="1868">
                  <c:v>3285</c:v>
                </c:pt>
                <c:pt idx="1869">
                  <c:v>3285</c:v>
                </c:pt>
                <c:pt idx="1870">
                  <c:v>3286</c:v>
                </c:pt>
                <c:pt idx="1871">
                  <c:v>3286</c:v>
                </c:pt>
                <c:pt idx="1872">
                  <c:v>3287</c:v>
                </c:pt>
                <c:pt idx="1873">
                  <c:v>3287</c:v>
                </c:pt>
                <c:pt idx="1874">
                  <c:v>3288</c:v>
                </c:pt>
                <c:pt idx="1875">
                  <c:v>3288</c:v>
                </c:pt>
                <c:pt idx="1876">
                  <c:v>3289</c:v>
                </c:pt>
                <c:pt idx="1877">
                  <c:v>3289</c:v>
                </c:pt>
                <c:pt idx="1878">
                  <c:v>3290</c:v>
                </c:pt>
                <c:pt idx="1879">
                  <c:v>3290</c:v>
                </c:pt>
                <c:pt idx="1880">
                  <c:v>3291</c:v>
                </c:pt>
                <c:pt idx="1881">
                  <c:v>3291</c:v>
                </c:pt>
                <c:pt idx="1882">
                  <c:v>3292</c:v>
                </c:pt>
                <c:pt idx="1883">
                  <c:v>3292</c:v>
                </c:pt>
                <c:pt idx="1884">
                  <c:v>3293</c:v>
                </c:pt>
                <c:pt idx="1885">
                  <c:v>3293</c:v>
                </c:pt>
                <c:pt idx="1886">
                  <c:v>3294</c:v>
                </c:pt>
                <c:pt idx="1887">
                  <c:v>3294</c:v>
                </c:pt>
                <c:pt idx="1888">
                  <c:v>3295</c:v>
                </c:pt>
                <c:pt idx="1889">
                  <c:v>3295</c:v>
                </c:pt>
                <c:pt idx="1890">
                  <c:v>3296</c:v>
                </c:pt>
                <c:pt idx="1891">
                  <c:v>3296</c:v>
                </c:pt>
                <c:pt idx="1892">
                  <c:v>3297</c:v>
                </c:pt>
                <c:pt idx="1893">
                  <c:v>3297</c:v>
                </c:pt>
                <c:pt idx="1894">
                  <c:v>3298</c:v>
                </c:pt>
                <c:pt idx="1895">
                  <c:v>3298</c:v>
                </c:pt>
                <c:pt idx="1896">
                  <c:v>3299</c:v>
                </c:pt>
                <c:pt idx="1897">
                  <c:v>3299</c:v>
                </c:pt>
                <c:pt idx="1898">
                  <c:v>3300</c:v>
                </c:pt>
                <c:pt idx="1899">
                  <c:v>3300</c:v>
                </c:pt>
                <c:pt idx="1900">
                  <c:v>3301</c:v>
                </c:pt>
                <c:pt idx="1901">
                  <c:v>3301</c:v>
                </c:pt>
                <c:pt idx="1902">
                  <c:v>3302</c:v>
                </c:pt>
                <c:pt idx="1903">
                  <c:v>3302</c:v>
                </c:pt>
                <c:pt idx="1904">
                  <c:v>3303</c:v>
                </c:pt>
                <c:pt idx="1905">
                  <c:v>3303</c:v>
                </c:pt>
                <c:pt idx="1906">
                  <c:v>3304</c:v>
                </c:pt>
                <c:pt idx="1907">
                  <c:v>3304</c:v>
                </c:pt>
                <c:pt idx="1908">
                  <c:v>3305</c:v>
                </c:pt>
                <c:pt idx="1909">
                  <c:v>3305</c:v>
                </c:pt>
                <c:pt idx="1910">
                  <c:v>3306</c:v>
                </c:pt>
                <c:pt idx="1911">
                  <c:v>3306</c:v>
                </c:pt>
                <c:pt idx="1912">
                  <c:v>3307</c:v>
                </c:pt>
                <c:pt idx="1913">
                  <c:v>3307</c:v>
                </c:pt>
                <c:pt idx="1914">
                  <c:v>3308</c:v>
                </c:pt>
                <c:pt idx="1915">
                  <c:v>3308</c:v>
                </c:pt>
                <c:pt idx="1916">
                  <c:v>3309</c:v>
                </c:pt>
                <c:pt idx="1917">
                  <c:v>3309</c:v>
                </c:pt>
                <c:pt idx="1918">
                  <c:v>3310</c:v>
                </c:pt>
                <c:pt idx="1919">
                  <c:v>3310</c:v>
                </c:pt>
                <c:pt idx="1920">
                  <c:v>3311</c:v>
                </c:pt>
                <c:pt idx="1921">
                  <c:v>3311</c:v>
                </c:pt>
                <c:pt idx="1922">
                  <c:v>3312</c:v>
                </c:pt>
                <c:pt idx="1923">
                  <c:v>3312</c:v>
                </c:pt>
                <c:pt idx="1924">
                  <c:v>3313</c:v>
                </c:pt>
                <c:pt idx="1925">
                  <c:v>3313</c:v>
                </c:pt>
                <c:pt idx="1926">
                  <c:v>3314</c:v>
                </c:pt>
                <c:pt idx="1927">
                  <c:v>3314</c:v>
                </c:pt>
                <c:pt idx="1928">
                  <c:v>3315</c:v>
                </c:pt>
                <c:pt idx="1929">
                  <c:v>3315</c:v>
                </c:pt>
                <c:pt idx="1930">
                  <c:v>3316</c:v>
                </c:pt>
                <c:pt idx="1931">
                  <c:v>3316</c:v>
                </c:pt>
                <c:pt idx="1932">
                  <c:v>3317</c:v>
                </c:pt>
                <c:pt idx="1933">
                  <c:v>3317</c:v>
                </c:pt>
                <c:pt idx="1934">
                  <c:v>3318</c:v>
                </c:pt>
                <c:pt idx="1935">
                  <c:v>3318</c:v>
                </c:pt>
                <c:pt idx="1936">
                  <c:v>3319</c:v>
                </c:pt>
                <c:pt idx="1937">
                  <c:v>3319</c:v>
                </c:pt>
                <c:pt idx="1938">
                  <c:v>3320</c:v>
                </c:pt>
                <c:pt idx="1939">
                  <c:v>3320</c:v>
                </c:pt>
                <c:pt idx="1940">
                  <c:v>3321</c:v>
                </c:pt>
                <c:pt idx="1941">
                  <c:v>3321</c:v>
                </c:pt>
                <c:pt idx="1942">
                  <c:v>3322</c:v>
                </c:pt>
                <c:pt idx="1943">
                  <c:v>3322</c:v>
                </c:pt>
                <c:pt idx="1944">
                  <c:v>3323</c:v>
                </c:pt>
                <c:pt idx="1945">
                  <c:v>3323</c:v>
                </c:pt>
                <c:pt idx="1946">
                  <c:v>3324</c:v>
                </c:pt>
                <c:pt idx="1947">
                  <c:v>3324</c:v>
                </c:pt>
                <c:pt idx="1948">
                  <c:v>3325</c:v>
                </c:pt>
                <c:pt idx="1949">
                  <c:v>3325</c:v>
                </c:pt>
                <c:pt idx="1950">
                  <c:v>3326</c:v>
                </c:pt>
                <c:pt idx="1951">
                  <c:v>3326</c:v>
                </c:pt>
                <c:pt idx="1952">
                  <c:v>3327</c:v>
                </c:pt>
                <c:pt idx="1953">
                  <c:v>3327</c:v>
                </c:pt>
                <c:pt idx="1954">
                  <c:v>3328</c:v>
                </c:pt>
                <c:pt idx="1955">
                  <c:v>3328</c:v>
                </c:pt>
                <c:pt idx="1956">
                  <c:v>3329</c:v>
                </c:pt>
                <c:pt idx="1957">
                  <c:v>3329</c:v>
                </c:pt>
                <c:pt idx="1958">
                  <c:v>3330</c:v>
                </c:pt>
                <c:pt idx="1959">
                  <c:v>3330</c:v>
                </c:pt>
                <c:pt idx="1960">
                  <c:v>3331</c:v>
                </c:pt>
                <c:pt idx="1961">
                  <c:v>3331</c:v>
                </c:pt>
                <c:pt idx="1962">
                  <c:v>3332</c:v>
                </c:pt>
                <c:pt idx="1963">
                  <c:v>3332</c:v>
                </c:pt>
                <c:pt idx="1964">
                  <c:v>3333</c:v>
                </c:pt>
                <c:pt idx="1965">
                  <c:v>3333</c:v>
                </c:pt>
                <c:pt idx="1966">
                  <c:v>3334</c:v>
                </c:pt>
                <c:pt idx="1967">
                  <c:v>3334</c:v>
                </c:pt>
                <c:pt idx="1968">
                  <c:v>3335</c:v>
                </c:pt>
                <c:pt idx="1969">
                  <c:v>3335</c:v>
                </c:pt>
                <c:pt idx="1970">
                  <c:v>3336</c:v>
                </c:pt>
                <c:pt idx="1971">
                  <c:v>3336</c:v>
                </c:pt>
                <c:pt idx="1972">
                  <c:v>3337</c:v>
                </c:pt>
                <c:pt idx="1973">
                  <c:v>3337</c:v>
                </c:pt>
                <c:pt idx="1974">
                  <c:v>3338</c:v>
                </c:pt>
                <c:pt idx="1975">
                  <c:v>3338</c:v>
                </c:pt>
                <c:pt idx="1976">
                  <c:v>3339</c:v>
                </c:pt>
                <c:pt idx="1977">
                  <c:v>3339</c:v>
                </c:pt>
                <c:pt idx="1978">
                  <c:v>3340</c:v>
                </c:pt>
                <c:pt idx="1979">
                  <c:v>3340</c:v>
                </c:pt>
                <c:pt idx="1980">
                  <c:v>3341</c:v>
                </c:pt>
                <c:pt idx="1981">
                  <c:v>3341</c:v>
                </c:pt>
                <c:pt idx="1982">
                  <c:v>3342</c:v>
                </c:pt>
                <c:pt idx="1983">
                  <c:v>3342</c:v>
                </c:pt>
                <c:pt idx="1984">
                  <c:v>3343</c:v>
                </c:pt>
                <c:pt idx="1985">
                  <c:v>3343</c:v>
                </c:pt>
                <c:pt idx="1986">
                  <c:v>3344</c:v>
                </c:pt>
                <c:pt idx="1987">
                  <c:v>3344</c:v>
                </c:pt>
                <c:pt idx="1988">
                  <c:v>3345</c:v>
                </c:pt>
                <c:pt idx="1989">
                  <c:v>3345</c:v>
                </c:pt>
                <c:pt idx="1990">
                  <c:v>3346</c:v>
                </c:pt>
                <c:pt idx="1991">
                  <c:v>3346</c:v>
                </c:pt>
                <c:pt idx="1992">
                  <c:v>3347</c:v>
                </c:pt>
                <c:pt idx="1993">
                  <c:v>3347</c:v>
                </c:pt>
                <c:pt idx="1994">
                  <c:v>3348</c:v>
                </c:pt>
                <c:pt idx="1995">
                  <c:v>3348</c:v>
                </c:pt>
                <c:pt idx="1996">
                  <c:v>3349</c:v>
                </c:pt>
                <c:pt idx="1997">
                  <c:v>3349</c:v>
                </c:pt>
                <c:pt idx="1998">
                  <c:v>3350</c:v>
                </c:pt>
                <c:pt idx="1999">
                  <c:v>3350</c:v>
                </c:pt>
                <c:pt idx="2000">
                  <c:v>3351</c:v>
                </c:pt>
                <c:pt idx="2001">
                  <c:v>3351</c:v>
                </c:pt>
                <c:pt idx="2002">
                  <c:v>3352</c:v>
                </c:pt>
                <c:pt idx="2003">
                  <c:v>3352</c:v>
                </c:pt>
                <c:pt idx="2004">
                  <c:v>3353</c:v>
                </c:pt>
                <c:pt idx="2005">
                  <c:v>3353</c:v>
                </c:pt>
                <c:pt idx="2006">
                  <c:v>3354</c:v>
                </c:pt>
                <c:pt idx="2007">
                  <c:v>3354</c:v>
                </c:pt>
                <c:pt idx="2008">
                  <c:v>3355</c:v>
                </c:pt>
                <c:pt idx="2009">
                  <c:v>3355</c:v>
                </c:pt>
                <c:pt idx="2010">
                  <c:v>3356</c:v>
                </c:pt>
                <c:pt idx="2011">
                  <c:v>3356</c:v>
                </c:pt>
                <c:pt idx="2012">
                  <c:v>3357</c:v>
                </c:pt>
                <c:pt idx="2013">
                  <c:v>3357</c:v>
                </c:pt>
                <c:pt idx="2014">
                  <c:v>3358</c:v>
                </c:pt>
                <c:pt idx="2015">
                  <c:v>3358</c:v>
                </c:pt>
                <c:pt idx="2016">
                  <c:v>3359</c:v>
                </c:pt>
                <c:pt idx="2017">
                  <c:v>3359</c:v>
                </c:pt>
                <c:pt idx="2018">
                  <c:v>3360</c:v>
                </c:pt>
                <c:pt idx="2019">
                  <c:v>3360</c:v>
                </c:pt>
                <c:pt idx="2020">
                  <c:v>3361</c:v>
                </c:pt>
                <c:pt idx="2021">
                  <c:v>3361</c:v>
                </c:pt>
                <c:pt idx="2022">
                  <c:v>3362</c:v>
                </c:pt>
                <c:pt idx="2023">
                  <c:v>3362</c:v>
                </c:pt>
                <c:pt idx="2024">
                  <c:v>3363</c:v>
                </c:pt>
                <c:pt idx="2025">
                  <c:v>3363</c:v>
                </c:pt>
                <c:pt idx="2026">
                  <c:v>3364</c:v>
                </c:pt>
                <c:pt idx="2027">
                  <c:v>3364</c:v>
                </c:pt>
                <c:pt idx="2028">
                  <c:v>3365</c:v>
                </c:pt>
                <c:pt idx="2029">
                  <c:v>3365</c:v>
                </c:pt>
                <c:pt idx="2030">
                  <c:v>3366</c:v>
                </c:pt>
                <c:pt idx="2031">
                  <c:v>3366</c:v>
                </c:pt>
                <c:pt idx="2032">
                  <c:v>3367</c:v>
                </c:pt>
                <c:pt idx="2033">
                  <c:v>3367</c:v>
                </c:pt>
                <c:pt idx="2034">
                  <c:v>3368</c:v>
                </c:pt>
                <c:pt idx="2035">
                  <c:v>3368</c:v>
                </c:pt>
                <c:pt idx="2036">
                  <c:v>3369</c:v>
                </c:pt>
                <c:pt idx="2037">
                  <c:v>3369</c:v>
                </c:pt>
                <c:pt idx="2038">
                  <c:v>3370</c:v>
                </c:pt>
                <c:pt idx="2039">
                  <c:v>3370</c:v>
                </c:pt>
                <c:pt idx="2040">
                  <c:v>3371</c:v>
                </c:pt>
                <c:pt idx="2041">
                  <c:v>3371</c:v>
                </c:pt>
                <c:pt idx="2042">
                  <c:v>3372</c:v>
                </c:pt>
                <c:pt idx="2043">
                  <c:v>3372</c:v>
                </c:pt>
                <c:pt idx="2044">
                  <c:v>3373</c:v>
                </c:pt>
                <c:pt idx="2045">
                  <c:v>3373</c:v>
                </c:pt>
                <c:pt idx="2046">
                  <c:v>3374</c:v>
                </c:pt>
                <c:pt idx="2047">
                  <c:v>3374</c:v>
                </c:pt>
                <c:pt idx="2048">
                  <c:v>3375</c:v>
                </c:pt>
                <c:pt idx="2049">
                  <c:v>3375</c:v>
                </c:pt>
                <c:pt idx="2050">
                  <c:v>3376</c:v>
                </c:pt>
                <c:pt idx="2051">
                  <c:v>3376</c:v>
                </c:pt>
                <c:pt idx="2052">
                  <c:v>3377</c:v>
                </c:pt>
                <c:pt idx="2053">
                  <c:v>3377</c:v>
                </c:pt>
                <c:pt idx="2054">
                  <c:v>3378</c:v>
                </c:pt>
                <c:pt idx="2055">
                  <c:v>3378</c:v>
                </c:pt>
                <c:pt idx="2056">
                  <c:v>3379</c:v>
                </c:pt>
                <c:pt idx="2057">
                  <c:v>3379</c:v>
                </c:pt>
                <c:pt idx="2058">
                  <c:v>3380</c:v>
                </c:pt>
                <c:pt idx="2059">
                  <c:v>3380</c:v>
                </c:pt>
                <c:pt idx="2060">
                  <c:v>3381</c:v>
                </c:pt>
                <c:pt idx="2061">
                  <c:v>3381</c:v>
                </c:pt>
                <c:pt idx="2062">
                  <c:v>3382</c:v>
                </c:pt>
                <c:pt idx="2063">
                  <c:v>3382</c:v>
                </c:pt>
                <c:pt idx="2064">
                  <c:v>3384</c:v>
                </c:pt>
                <c:pt idx="2065">
                  <c:v>3384</c:v>
                </c:pt>
                <c:pt idx="2066">
                  <c:v>3385</c:v>
                </c:pt>
                <c:pt idx="2067">
                  <c:v>3385</c:v>
                </c:pt>
                <c:pt idx="2068">
                  <c:v>3386</c:v>
                </c:pt>
                <c:pt idx="2069">
                  <c:v>3386</c:v>
                </c:pt>
                <c:pt idx="2070">
                  <c:v>3387</c:v>
                </c:pt>
                <c:pt idx="2071">
                  <c:v>3387</c:v>
                </c:pt>
                <c:pt idx="2072">
                  <c:v>3388</c:v>
                </c:pt>
                <c:pt idx="2073">
                  <c:v>3388</c:v>
                </c:pt>
                <c:pt idx="2074">
                  <c:v>3389</c:v>
                </c:pt>
                <c:pt idx="2075">
                  <c:v>3389</c:v>
                </c:pt>
                <c:pt idx="2076">
                  <c:v>3390</c:v>
                </c:pt>
                <c:pt idx="2077">
                  <c:v>3390</c:v>
                </c:pt>
                <c:pt idx="2078">
                  <c:v>3391</c:v>
                </c:pt>
                <c:pt idx="2079">
                  <c:v>3391</c:v>
                </c:pt>
                <c:pt idx="2080">
                  <c:v>3392</c:v>
                </c:pt>
                <c:pt idx="2081">
                  <c:v>3392</c:v>
                </c:pt>
                <c:pt idx="2082">
                  <c:v>3393</c:v>
                </c:pt>
                <c:pt idx="2083">
                  <c:v>3393</c:v>
                </c:pt>
                <c:pt idx="2084">
                  <c:v>3394</c:v>
                </c:pt>
                <c:pt idx="2085">
                  <c:v>3394</c:v>
                </c:pt>
                <c:pt idx="2086">
                  <c:v>3395</c:v>
                </c:pt>
                <c:pt idx="2087">
                  <c:v>3395</c:v>
                </c:pt>
                <c:pt idx="2088">
                  <c:v>3396</c:v>
                </c:pt>
                <c:pt idx="2089">
                  <c:v>3396</c:v>
                </c:pt>
                <c:pt idx="2090">
                  <c:v>3397</c:v>
                </c:pt>
                <c:pt idx="2091">
                  <c:v>3397</c:v>
                </c:pt>
                <c:pt idx="2092">
                  <c:v>3398</c:v>
                </c:pt>
                <c:pt idx="2093">
                  <c:v>3398</c:v>
                </c:pt>
                <c:pt idx="2094">
                  <c:v>3399</c:v>
                </c:pt>
                <c:pt idx="2095">
                  <c:v>3399</c:v>
                </c:pt>
                <c:pt idx="2096">
                  <c:v>3400</c:v>
                </c:pt>
                <c:pt idx="2097">
                  <c:v>3400</c:v>
                </c:pt>
                <c:pt idx="2098">
                  <c:v>3401</c:v>
                </c:pt>
                <c:pt idx="2099">
                  <c:v>3401</c:v>
                </c:pt>
                <c:pt idx="2100">
                  <c:v>3402</c:v>
                </c:pt>
                <c:pt idx="2101">
                  <c:v>3402</c:v>
                </c:pt>
                <c:pt idx="2102">
                  <c:v>3403</c:v>
                </c:pt>
                <c:pt idx="2103">
                  <c:v>3403</c:v>
                </c:pt>
                <c:pt idx="2104">
                  <c:v>3404</c:v>
                </c:pt>
                <c:pt idx="2105">
                  <c:v>3404</c:v>
                </c:pt>
                <c:pt idx="2106">
                  <c:v>3405</c:v>
                </c:pt>
                <c:pt idx="2107">
                  <c:v>3405</c:v>
                </c:pt>
                <c:pt idx="2108">
                  <c:v>3504</c:v>
                </c:pt>
                <c:pt idx="2109">
                  <c:v>3504</c:v>
                </c:pt>
                <c:pt idx="2110">
                  <c:v>3504</c:v>
                </c:pt>
                <c:pt idx="2111">
                  <c:v>3504</c:v>
                </c:pt>
                <c:pt idx="2112">
                  <c:v>3636</c:v>
                </c:pt>
                <c:pt idx="2113">
                  <c:v>3636</c:v>
                </c:pt>
                <c:pt idx="2114">
                  <c:v>3643</c:v>
                </c:pt>
                <c:pt idx="2115">
                  <c:v>3643</c:v>
                </c:pt>
                <c:pt idx="2116">
                  <c:v>3653</c:v>
                </c:pt>
                <c:pt idx="2117">
                  <c:v>3653</c:v>
                </c:pt>
                <c:pt idx="2118">
                  <c:v>3708</c:v>
                </c:pt>
                <c:pt idx="2119">
                  <c:v>3708</c:v>
                </c:pt>
                <c:pt idx="2120">
                  <c:v>3724</c:v>
                </c:pt>
                <c:pt idx="2121">
                  <c:v>3724</c:v>
                </c:pt>
                <c:pt idx="2122">
                  <c:v>3734</c:v>
                </c:pt>
                <c:pt idx="2123">
                  <c:v>3734</c:v>
                </c:pt>
              </c:numCache>
            </c:numRef>
          </c:xVal>
          <c:yVal>
            <c:numRef>
              <c:f>Computing!$BG$4:$BG$2127</c:f>
              <c:numCache>
                <c:formatCode>0.00</c:formatCode>
                <c:ptCount val="2124"/>
                <c:pt idx="744">
                  <c:v>2.3E-2</c:v>
                </c:pt>
                <c:pt idx="745">
                  <c:v>8.1499999999999989E-2</c:v>
                </c:pt>
                <c:pt idx="746">
                  <c:v>-2.0500000000000001E-2</c:v>
                </c:pt>
                <c:pt idx="747">
                  <c:v>2.35E-2</c:v>
                </c:pt>
                <c:pt idx="952">
                  <c:v>1.3100000000000001E-2</c:v>
                </c:pt>
                <c:pt idx="971">
                  <c:v>3.0766666666666668E-2</c:v>
                </c:pt>
                <c:pt idx="1656">
                  <c:v>7.7499999999999999E-2</c:v>
                </c:pt>
                <c:pt idx="1657">
                  <c:v>7.6999999999999999E-2</c:v>
                </c:pt>
                <c:pt idx="1664">
                  <c:v>0.1235</c:v>
                </c:pt>
                <c:pt idx="1665">
                  <c:v>0</c:v>
                </c:pt>
                <c:pt idx="1680">
                  <c:v>9.7000000000000003E-2</c:v>
                </c:pt>
                <c:pt idx="1681">
                  <c:v>0.11649999999999999</c:v>
                </c:pt>
                <c:pt idx="1686">
                  <c:v>0.1215</c:v>
                </c:pt>
                <c:pt idx="1687">
                  <c:v>0.127</c:v>
                </c:pt>
                <c:pt idx="1712">
                  <c:v>7.85E-2</c:v>
                </c:pt>
                <c:pt idx="1713">
                  <c:v>9.8000000000000004E-2</c:v>
                </c:pt>
                <c:pt idx="1732">
                  <c:v>7.0500000000000007E-2</c:v>
                </c:pt>
                <c:pt idx="1733">
                  <c:v>0.02</c:v>
                </c:pt>
                <c:pt idx="1790">
                  <c:v>4.9500000000000002E-2</c:v>
                </c:pt>
                <c:pt idx="1791">
                  <c:v>5.1999999999999998E-2</c:v>
                </c:pt>
                <c:pt idx="1928">
                  <c:v>7.2000000000000008E-2</c:v>
                </c:pt>
                <c:pt idx="1929">
                  <c:v>4.4999999999999998E-2</c:v>
                </c:pt>
                <c:pt idx="1938">
                  <c:v>2.6000000000000002E-2</c:v>
                </c:pt>
                <c:pt idx="1939">
                  <c:v>2.75E-2</c:v>
                </c:pt>
                <c:pt idx="1952">
                  <c:v>7.1500000000000008E-2</c:v>
                </c:pt>
                <c:pt idx="1953">
                  <c:v>9.35E-2</c:v>
                </c:pt>
                <c:pt idx="1956">
                  <c:v>4.4999999999999998E-2</c:v>
                </c:pt>
                <c:pt idx="1957">
                  <c:v>3.0499999999999999E-2</c:v>
                </c:pt>
                <c:pt idx="1958">
                  <c:v>5.3499999999999999E-2</c:v>
                </c:pt>
                <c:pt idx="1959">
                  <c:v>4.8500000000000001E-2</c:v>
                </c:pt>
                <c:pt idx="1970">
                  <c:v>1.6E-2</c:v>
                </c:pt>
                <c:pt idx="1971">
                  <c:v>5.2499999999999998E-2</c:v>
                </c:pt>
                <c:pt idx="1972">
                  <c:v>4.9000000000000002E-2</c:v>
                </c:pt>
                <c:pt idx="1973">
                  <c:v>3.85E-2</c:v>
                </c:pt>
                <c:pt idx="1974">
                  <c:v>5.5499999999999994E-2</c:v>
                </c:pt>
                <c:pt idx="1975">
                  <c:v>2.5000000000000001E-2</c:v>
                </c:pt>
                <c:pt idx="1984">
                  <c:v>1.8499999999999999E-2</c:v>
                </c:pt>
                <c:pt idx="1985">
                  <c:v>1.6E-2</c:v>
                </c:pt>
                <c:pt idx="1996">
                  <c:v>2.7999999999999997E-2</c:v>
                </c:pt>
                <c:pt idx="1997">
                  <c:v>4.7E-2</c:v>
                </c:pt>
                <c:pt idx="2002">
                  <c:v>5.3999999999999999E-2</c:v>
                </c:pt>
                <c:pt idx="2003">
                  <c:v>3.4000000000000002E-2</c:v>
                </c:pt>
                <c:pt idx="2012">
                  <c:v>3.85E-2</c:v>
                </c:pt>
                <c:pt idx="2013">
                  <c:v>6.9999999999999993E-3</c:v>
                </c:pt>
                <c:pt idx="2014">
                  <c:v>6.4999999999999997E-3</c:v>
                </c:pt>
                <c:pt idx="2015">
                  <c:v>1.2999999999999999E-2</c:v>
                </c:pt>
                <c:pt idx="2022">
                  <c:v>0.08</c:v>
                </c:pt>
                <c:pt idx="2023">
                  <c:v>7.5999999999999998E-2</c:v>
                </c:pt>
                <c:pt idx="2026">
                  <c:v>3.6000000000000004E-2</c:v>
                </c:pt>
                <c:pt idx="2027">
                  <c:v>1.2500000000000001E-2</c:v>
                </c:pt>
                <c:pt idx="2032">
                  <c:v>-7.4999999999999997E-3</c:v>
                </c:pt>
                <c:pt idx="2033">
                  <c:v>-3.2500000000000001E-2</c:v>
                </c:pt>
                <c:pt idx="2034">
                  <c:v>2.8000000000000001E-2</c:v>
                </c:pt>
                <c:pt idx="2035">
                  <c:v>3.0499999999999999E-2</c:v>
                </c:pt>
                <c:pt idx="2038">
                  <c:v>1.8499999999999999E-2</c:v>
                </c:pt>
                <c:pt idx="2039">
                  <c:v>0.02</c:v>
                </c:pt>
                <c:pt idx="2042">
                  <c:v>1.4999999999999996E-3</c:v>
                </c:pt>
                <c:pt idx="2043">
                  <c:v>3.2000000000000001E-2</c:v>
                </c:pt>
                <c:pt idx="2048">
                  <c:v>6.0000000000000001E-3</c:v>
                </c:pt>
                <c:pt idx="2049">
                  <c:v>2.0999999999999998E-2</c:v>
                </c:pt>
                <c:pt idx="2050">
                  <c:v>9.4999999999999998E-3</c:v>
                </c:pt>
                <c:pt idx="2051">
                  <c:v>-2.5000000000000001E-3</c:v>
                </c:pt>
                <c:pt idx="2060">
                  <c:v>3.15E-2</c:v>
                </c:pt>
                <c:pt idx="2061">
                  <c:v>0.05</c:v>
                </c:pt>
                <c:pt idx="2070">
                  <c:v>8.0500000000000002E-2</c:v>
                </c:pt>
                <c:pt idx="2071">
                  <c:v>7.0500000000000007E-2</c:v>
                </c:pt>
              </c:numCache>
            </c:numRef>
          </c:yVal>
        </c:ser>
        <c:axId val="104384000"/>
        <c:axId val="104392576"/>
      </c:scatterChart>
      <c:valAx>
        <c:axId val="104384000"/>
        <c:scaling>
          <c:orientation val="minMax"/>
          <c:max val="3416"/>
          <c:min val="300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Magnet N.</a:t>
                </a:r>
              </a:p>
            </c:rich>
          </c:tx>
          <c:layout>
            <c:manualLayout>
              <c:xMode val="edge"/>
              <c:yMode val="edge"/>
              <c:x val="0.483971044467425"/>
              <c:y val="0.9406779661016951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92576"/>
        <c:crosses val="autoZero"/>
        <c:crossBetween val="midCat"/>
      </c:valAx>
      <c:valAx>
        <c:axId val="10439257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Coil Dim. at 100MPa (mm)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36610169491525441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84000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88107549120992767"/>
          <c:y val="5.0847457627118675E-3"/>
          <c:w val="0.10444674250258537"/>
          <c:h val="0.1084745762711865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Coil dim. avg. Sector 1-2</a:t>
            </a:r>
          </a:p>
        </c:rich>
      </c:tx>
      <c:layout>
        <c:manualLayout>
          <c:xMode val="edge"/>
          <c:yMode val="edge"/>
          <c:x val="0.4022750775594624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593588417786964E-2"/>
          <c:y val="0.12711864406779666"/>
          <c:w val="0.89348500517063056"/>
          <c:h val="0.79491525423728815"/>
        </c:manualLayout>
      </c:layout>
      <c:scatterChart>
        <c:scatterStyle val="lineMarker"/>
        <c:ser>
          <c:idx val="0"/>
          <c:order val="0"/>
          <c:tx>
            <c:strRef>
              <c:f>Computing!$R$3</c:f>
              <c:strCache>
                <c:ptCount val="1"/>
                <c:pt idx="0">
                  <c:v>AVG I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Computing!$Q$4:$Q$118</c:f>
              <c:numCache>
                <c:formatCode>0</c:formatCode>
                <c:ptCount val="11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17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24</c:v>
                </c:pt>
                <c:pt idx="20">
                  <c:v>25</c:v>
                </c:pt>
                <c:pt idx="21">
                  <c:v>27</c:v>
                </c:pt>
                <c:pt idx="22">
                  <c:v>29</c:v>
                </c:pt>
                <c:pt idx="23">
                  <c:v>31</c:v>
                </c:pt>
                <c:pt idx="24">
                  <c:v>32</c:v>
                </c:pt>
                <c:pt idx="25">
                  <c:v>33</c:v>
                </c:pt>
                <c:pt idx="26">
                  <c:v>33</c:v>
                </c:pt>
                <c:pt idx="27">
                  <c:v>35</c:v>
                </c:pt>
                <c:pt idx="28">
                  <c:v>36</c:v>
                </c:pt>
                <c:pt idx="29">
                  <c:v>37</c:v>
                </c:pt>
                <c:pt idx="30">
                  <c:v>42</c:v>
                </c:pt>
                <c:pt idx="31">
                  <c:v>44</c:v>
                </c:pt>
                <c:pt idx="32">
                  <c:v>45</c:v>
                </c:pt>
                <c:pt idx="33">
                  <c:v>46</c:v>
                </c:pt>
                <c:pt idx="34">
                  <c:v>47</c:v>
                </c:pt>
                <c:pt idx="35">
                  <c:v>49</c:v>
                </c:pt>
                <c:pt idx="36">
                  <c:v>50</c:v>
                </c:pt>
                <c:pt idx="37">
                  <c:v>51</c:v>
                </c:pt>
                <c:pt idx="38">
                  <c:v>54</c:v>
                </c:pt>
                <c:pt idx="39">
                  <c:v>54</c:v>
                </c:pt>
                <c:pt idx="40">
                  <c:v>55</c:v>
                </c:pt>
                <c:pt idx="41">
                  <c:v>57</c:v>
                </c:pt>
                <c:pt idx="42">
                  <c:v>59</c:v>
                </c:pt>
                <c:pt idx="43">
                  <c:v>60</c:v>
                </c:pt>
                <c:pt idx="44">
                  <c:v>61</c:v>
                </c:pt>
                <c:pt idx="45">
                  <c:v>62</c:v>
                </c:pt>
                <c:pt idx="46">
                  <c:v>63</c:v>
                </c:pt>
                <c:pt idx="47">
                  <c:v>65</c:v>
                </c:pt>
                <c:pt idx="48">
                  <c:v>66</c:v>
                </c:pt>
                <c:pt idx="49">
                  <c:v>67</c:v>
                </c:pt>
                <c:pt idx="50">
                  <c:v>68</c:v>
                </c:pt>
                <c:pt idx="51">
                  <c:v>70</c:v>
                </c:pt>
                <c:pt idx="52">
                  <c:v>72</c:v>
                </c:pt>
                <c:pt idx="53">
                  <c:v>73</c:v>
                </c:pt>
                <c:pt idx="54">
                  <c:v>74</c:v>
                </c:pt>
                <c:pt idx="55">
                  <c:v>77</c:v>
                </c:pt>
                <c:pt idx="56">
                  <c:v>80</c:v>
                </c:pt>
                <c:pt idx="57">
                  <c:v>82</c:v>
                </c:pt>
                <c:pt idx="58">
                  <c:v>83</c:v>
                </c:pt>
                <c:pt idx="59">
                  <c:v>85</c:v>
                </c:pt>
                <c:pt idx="60">
                  <c:v>86</c:v>
                </c:pt>
                <c:pt idx="61">
                  <c:v>88</c:v>
                </c:pt>
                <c:pt idx="62">
                  <c:v>90</c:v>
                </c:pt>
                <c:pt idx="63">
                  <c:v>91</c:v>
                </c:pt>
                <c:pt idx="64">
                  <c:v>92</c:v>
                </c:pt>
                <c:pt idx="65">
                  <c:v>93</c:v>
                </c:pt>
                <c:pt idx="66">
                  <c:v>94</c:v>
                </c:pt>
                <c:pt idx="67">
                  <c:v>95</c:v>
                </c:pt>
                <c:pt idx="68">
                  <c:v>98</c:v>
                </c:pt>
                <c:pt idx="69">
                  <c:v>100</c:v>
                </c:pt>
                <c:pt idx="70">
                  <c:v>101</c:v>
                </c:pt>
                <c:pt idx="71">
                  <c:v>103</c:v>
                </c:pt>
                <c:pt idx="72">
                  <c:v>103</c:v>
                </c:pt>
                <c:pt idx="73">
                  <c:v>106</c:v>
                </c:pt>
                <c:pt idx="74">
                  <c:v>108</c:v>
                </c:pt>
                <c:pt idx="75">
                  <c:v>109</c:v>
                </c:pt>
                <c:pt idx="76">
                  <c:v>110</c:v>
                </c:pt>
                <c:pt idx="77">
                  <c:v>111</c:v>
                </c:pt>
                <c:pt idx="78">
                  <c:v>113</c:v>
                </c:pt>
                <c:pt idx="79">
                  <c:v>115</c:v>
                </c:pt>
                <c:pt idx="80">
                  <c:v>116</c:v>
                </c:pt>
                <c:pt idx="81">
                  <c:v>118</c:v>
                </c:pt>
                <c:pt idx="82">
                  <c:v>119</c:v>
                </c:pt>
                <c:pt idx="83">
                  <c:v>120</c:v>
                </c:pt>
                <c:pt idx="84">
                  <c:v>121</c:v>
                </c:pt>
                <c:pt idx="85">
                  <c:v>121</c:v>
                </c:pt>
                <c:pt idx="86">
                  <c:v>124</c:v>
                </c:pt>
                <c:pt idx="87">
                  <c:v>125</c:v>
                </c:pt>
                <c:pt idx="88">
                  <c:v>125</c:v>
                </c:pt>
                <c:pt idx="89">
                  <c:v>126</c:v>
                </c:pt>
                <c:pt idx="90">
                  <c:v>127</c:v>
                </c:pt>
                <c:pt idx="91">
                  <c:v>128</c:v>
                </c:pt>
                <c:pt idx="92">
                  <c:v>129</c:v>
                </c:pt>
                <c:pt idx="93">
                  <c:v>129</c:v>
                </c:pt>
                <c:pt idx="94">
                  <c:v>132</c:v>
                </c:pt>
                <c:pt idx="95">
                  <c:v>133</c:v>
                </c:pt>
                <c:pt idx="96">
                  <c:v>134</c:v>
                </c:pt>
                <c:pt idx="97">
                  <c:v>136</c:v>
                </c:pt>
                <c:pt idx="98">
                  <c:v>137</c:v>
                </c:pt>
                <c:pt idx="99">
                  <c:v>137</c:v>
                </c:pt>
                <c:pt idx="100">
                  <c:v>139</c:v>
                </c:pt>
                <c:pt idx="101">
                  <c:v>140</c:v>
                </c:pt>
                <c:pt idx="102">
                  <c:v>141</c:v>
                </c:pt>
                <c:pt idx="103">
                  <c:v>142</c:v>
                </c:pt>
                <c:pt idx="104">
                  <c:v>143</c:v>
                </c:pt>
                <c:pt idx="105">
                  <c:v>144</c:v>
                </c:pt>
                <c:pt idx="106">
                  <c:v>145</c:v>
                </c:pt>
                <c:pt idx="107">
                  <c:v>146</c:v>
                </c:pt>
                <c:pt idx="108">
                  <c:v>147</c:v>
                </c:pt>
                <c:pt idx="109">
                  <c:v>148</c:v>
                </c:pt>
                <c:pt idx="110">
                  <c:v>150</c:v>
                </c:pt>
                <c:pt idx="111">
                  <c:v>152</c:v>
                </c:pt>
                <c:pt idx="112">
                  <c:v>152</c:v>
                </c:pt>
                <c:pt idx="113">
                  <c:v>153</c:v>
                </c:pt>
                <c:pt idx="114">
                  <c:v>154</c:v>
                </c:pt>
              </c:numCache>
            </c:numRef>
          </c:xVal>
          <c:yVal>
            <c:numRef>
              <c:f>Computing!$R$4:$R$118</c:f>
              <c:numCache>
                <c:formatCode>0.00</c:formatCode>
                <c:ptCount val="115"/>
                <c:pt idx="0">
                  <c:v>9.7500000000000003E-2</c:v>
                </c:pt>
                <c:pt idx="1">
                  <c:v>0.1115</c:v>
                </c:pt>
                <c:pt idx="2">
                  <c:v>-2.4000000000000002E-3</c:v>
                </c:pt>
                <c:pt idx="3">
                  <c:v>2.6000000000000002E-2</c:v>
                </c:pt>
                <c:pt idx="4">
                  <c:v>-1.15E-2</c:v>
                </c:pt>
                <c:pt idx="5">
                  <c:v>0.1205</c:v>
                </c:pt>
                <c:pt idx="6">
                  <c:v>4.2999999999999997E-2</c:v>
                </c:pt>
                <c:pt idx="7">
                  <c:v>0.16300000000000001</c:v>
                </c:pt>
                <c:pt idx="8">
                  <c:v>6.1499999999999999E-2</c:v>
                </c:pt>
                <c:pt idx="9">
                  <c:v>3.6500000000000005E-2</c:v>
                </c:pt>
                <c:pt idx="10">
                  <c:v>7.8E-2</c:v>
                </c:pt>
                <c:pt idx="11">
                  <c:v>4.8000000000000001E-2</c:v>
                </c:pt>
                <c:pt idx="12">
                  <c:v>-2.8333333333333318E-3</c:v>
                </c:pt>
                <c:pt idx="13">
                  <c:v>-0.02</c:v>
                </c:pt>
                <c:pt idx="14">
                  <c:v>3.1E-2</c:v>
                </c:pt>
                <c:pt idx="15">
                  <c:v>2.0999999999999998E-2</c:v>
                </c:pt>
                <c:pt idx="16">
                  <c:v>1.0500000000000001E-2</c:v>
                </c:pt>
                <c:pt idx="17">
                  <c:v>2.5499999999999995E-2</c:v>
                </c:pt>
                <c:pt idx="18">
                  <c:v>-6.5000000000000006E-3</c:v>
                </c:pt>
                <c:pt idx="19">
                  <c:v>2.8999999999999998E-2</c:v>
                </c:pt>
                <c:pt idx="20">
                  <c:v>4.65E-2</c:v>
                </c:pt>
                <c:pt idx="21">
                  <c:v>1.0499999999999999E-2</c:v>
                </c:pt>
                <c:pt idx="22">
                  <c:v>0.02</c:v>
                </c:pt>
                <c:pt idx="23">
                  <c:v>1.2999999999999999E-2</c:v>
                </c:pt>
                <c:pt idx="24">
                  <c:v>4.1499999999999995E-2</c:v>
                </c:pt>
                <c:pt idx="25">
                  <c:v>8.0500000000000002E-2</c:v>
                </c:pt>
                <c:pt idx="26">
                  <c:v>9.2999999999999999E-2</c:v>
                </c:pt>
                <c:pt idx="27">
                  <c:v>3.5000000000000003E-2</c:v>
                </c:pt>
                <c:pt idx="28">
                  <c:v>3.1E-2</c:v>
                </c:pt>
                <c:pt idx="29">
                  <c:v>4.9333333333333312E-3</c:v>
                </c:pt>
                <c:pt idx="30">
                  <c:v>2.3E-2</c:v>
                </c:pt>
                <c:pt idx="31">
                  <c:v>9.4999999999999998E-3</c:v>
                </c:pt>
                <c:pt idx="32">
                  <c:v>-1.9E-2</c:v>
                </c:pt>
                <c:pt idx="33">
                  <c:v>-1.3599999999999998E-2</c:v>
                </c:pt>
                <c:pt idx="34">
                  <c:v>-3.0000000000000009E-3</c:v>
                </c:pt>
                <c:pt idx="35">
                  <c:v>0.01</c:v>
                </c:pt>
                <c:pt idx="36">
                  <c:v>2.8000000000000001E-2</c:v>
                </c:pt>
                <c:pt idx="37">
                  <c:v>1.4E-2</c:v>
                </c:pt>
                <c:pt idx="38">
                  <c:v>8.5000000000000006E-2</c:v>
                </c:pt>
                <c:pt idx="39">
                  <c:v>6.9000000000000006E-2</c:v>
                </c:pt>
                <c:pt idx="40">
                  <c:v>3.6999999999999998E-2</c:v>
                </c:pt>
                <c:pt idx="41">
                  <c:v>3.6000000000000004E-2</c:v>
                </c:pt>
                <c:pt idx="42">
                  <c:v>-1.9E-2</c:v>
                </c:pt>
                <c:pt idx="43">
                  <c:v>1.2E-2</c:v>
                </c:pt>
                <c:pt idx="44">
                  <c:v>6.5000000000000002E-2</c:v>
                </c:pt>
                <c:pt idx="45">
                  <c:v>-2.5000000000000001E-2</c:v>
                </c:pt>
                <c:pt idx="46">
                  <c:v>-7.0000000000000001E-3</c:v>
                </c:pt>
                <c:pt idx="47">
                  <c:v>5.0499999999999996E-2</c:v>
                </c:pt>
                <c:pt idx="48">
                  <c:v>4.8500000000000001E-2</c:v>
                </c:pt>
                <c:pt idx="49">
                  <c:v>-1.55E-2</c:v>
                </c:pt>
                <c:pt idx="50">
                  <c:v>2.0500000000000001E-2</c:v>
                </c:pt>
                <c:pt idx="51">
                  <c:v>-9.0000000000000011E-3</c:v>
                </c:pt>
                <c:pt idx="52">
                  <c:v>3.2500000000000001E-2</c:v>
                </c:pt>
                <c:pt idx="53">
                  <c:v>7.5499999999999998E-2</c:v>
                </c:pt>
                <c:pt idx="54">
                  <c:v>4.5499999999999999E-2</c:v>
                </c:pt>
                <c:pt idx="55">
                  <c:v>1.0499999999999999E-2</c:v>
                </c:pt>
                <c:pt idx="56">
                  <c:v>4.2000000000000003E-2</c:v>
                </c:pt>
                <c:pt idx="57">
                  <c:v>6.1499999999999999E-2</c:v>
                </c:pt>
                <c:pt idx="58">
                  <c:v>3.7499999999999999E-2</c:v>
                </c:pt>
                <c:pt idx="59">
                  <c:v>3.85E-2</c:v>
                </c:pt>
                <c:pt idx="60">
                  <c:v>2.75E-2</c:v>
                </c:pt>
                <c:pt idx="61">
                  <c:v>5.8000000000000003E-2</c:v>
                </c:pt>
                <c:pt idx="62">
                  <c:v>7.0000000000000007E-2</c:v>
                </c:pt>
                <c:pt idx="63">
                  <c:v>0.04</c:v>
                </c:pt>
                <c:pt idx="64">
                  <c:v>6.0000000000000001E-3</c:v>
                </c:pt>
                <c:pt idx="65">
                  <c:v>7.3499999999999996E-2</c:v>
                </c:pt>
                <c:pt idx="66">
                  <c:v>-1.9E-2</c:v>
                </c:pt>
                <c:pt idx="67">
                  <c:v>6.4000000000000001E-2</c:v>
                </c:pt>
                <c:pt idx="68">
                  <c:v>3.2500000000000001E-2</c:v>
                </c:pt>
                <c:pt idx="69">
                  <c:v>7.1000000000000008E-2</c:v>
                </c:pt>
                <c:pt idx="70">
                  <c:v>-1.6500000000000001E-2</c:v>
                </c:pt>
                <c:pt idx="71">
                  <c:v>0.13900000000000001</c:v>
                </c:pt>
                <c:pt idx="72">
                  <c:v>0.12</c:v>
                </c:pt>
                <c:pt idx="73">
                  <c:v>3.15E-2</c:v>
                </c:pt>
                <c:pt idx="74">
                  <c:v>2.35E-2</c:v>
                </c:pt>
                <c:pt idx="75">
                  <c:v>1.35E-2</c:v>
                </c:pt>
                <c:pt idx="76">
                  <c:v>0.15</c:v>
                </c:pt>
                <c:pt idx="77">
                  <c:v>4.7E-2</c:v>
                </c:pt>
                <c:pt idx="78">
                  <c:v>-5.4999999999999997E-3</c:v>
                </c:pt>
                <c:pt idx="79">
                  <c:v>2.1999999999999999E-2</c:v>
                </c:pt>
                <c:pt idx="80">
                  <c:v>-4.5000000000000005E-3</c:v>
                </c:pt>
                <c:pt idx="81">
                  <c:v>4.2999999999999997E-2</c:v>
                </c:pt>
                <c:pt idx="82">
                  <c:v>-7.1999999999999946E-3</c:v>
                </c:pt>
                <c:pt idx="83">
                  <c:v>2.0499999999999997E-2</c:v>
                </c:pt>
                <c:pt idx="84">
                  <c:v>7.8E-2</c:v>
                </c:pt>
                <c:pt idx="85">
                  <c:v>8.9499999999999996E-2</c:v>
                </c:pt>
                <c:pt idx="86">
                  <c:v>2.7E-2</c:v>
                </c:pt>
                <c:pt idx="87">
                  <c:v>0.127</c:v>
                </c:pt>
                <c:pt idx="88">
                  <c:v>0.10100000000000001</c:v>
                </c:pt>
                <c:pt idx="89">
                  <c:v>-2.35E-2</c:v>
                </c:pt>
                <c:pt idx="90">
                  <c:v>-3.2933333333333328E-2</c:v>
                </c:pt>
                <c:pt idx="91">
                  <c:v>8.5000000000000006E-3</c:v>
                </c:pt>
                <c:pt idx="92">
                  <c:v>0.1</c:v>
                </c:pt>
                <c:pt idx="93">
                  <c:v>9.7000000000000003E-2</c:v>
                </c:pt>
                <c:pt idx="94">
                  <c:v>7.5499999999999998E-2</c:v>
                </c:pt>
                <c:pt idx="95">
                  <c:v>0.06</c:v>
                </c:pt>
                <c:pt idx="96">
                  <c:v>3.95E-2</c:v>
                </c:pt>
                <c:pt idx="97">
                  <c:v>0.1255</c:v>
                </c:pt>
                <c:pt idx="98">
                  <c:v>8.299999999999999E-2</c:v>
                </c:pt>
                <c:pt idx="99">
                  <c:v>7.3999999999999996E-2</c:v>
                </c:pt>
                <c:pt idx="100">
                  <c:v>3.15E-2</c:v>
                </c:pt>
                <c:pt idx="101">
                  <c:v>2.5000000000000001E-3</c:v>
                </c:pt>
                <c:pt idx="102">
                  <c:v>-5.3333333333333306E-3</c:v>
                </c:pt>
                <c:pt idx="103">
                  <c:v>7.6499999999999999E-2</c:v>
                </c:pt>
                <c:pt idx="104">
                  <c:v>-1.0600000000000002E-2</c:v>
                </c:pt>
                <c:pt idx="105">
                  <c:v>1.4866666666666672E-2</c:v>
                </c:pt>
                <c:pt idx="106">
                  <c:v>6.8500000000000005E-2</c:v>
                </c:pt>
                <c:pt idx="107">
                  <c:v>4.4999999999999998E-2</c:v>
                </c:pt>
                <c:pt idx="108">
                  <c:v>0.13950000000000001</c:v>
                </c:pt>
                <c:pt idx="109">
                  <c:v>6.0499999999999998E-2</c:v>
                </c:pt>
                <c:pt idx="110">
                  <c:v>4.4499999999999998E-2</c:v>
                </c:pt>
                <c:pt idx="111">
                  <c:v>9.6000000000000002E-2</c:v>
                </c:pt>
                <c:pt idx="112">
                  <c:v>0.10450000000000001</c:v>
                </c:pt>
                <c:pt idx="113">
                  <c:v>-1.4500000000000001E-2</c:v>
                </c:pt>
                <c:pt idx="114">
                  <c:v>4.8500000000000001E-2</c:v>
                </c:pt>
              </c:numCache>
            </c:numRef>
          </c:yVal>
        </c:ser>
        <c:ser>
          <c:idx val="2"/>
          <c:order val="1"/>
          <c:tx>
            <c:v>AVG O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Computing!$V$4:$V$120</c:f>
              <c:numCache>
                <c:formatCode>0</c:formatCode>
                <c:ptCount val="1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17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24</c:v>
                </c:pt>
                <c:pt idx="20">
                  <c:v>25</c:v>
                </c:pt>
                <c:pt idx="21">
                  <c:v>27</c:v>
                </c:pt>
                <c:pt idx="22">
                  <c:v>29</c:v>
                </c:pt>
                <c:pt idx="23">
                  <c:v>31</c:v>
                </c:pt>
                <c:pt idx="24">
                  <c:v>32</c:v>
                </c:pt>
                <c:pt idx="25">
                  <c:v>33</c:v>
                </c:pt>
                <c:pt idx="26">
                  <c:v>33</c:v>
                </c:pt>
                <c:pt idx="27">
                  <c:v>35</c:v>
                </c:pt>
                <c:pt idx="28">
                  <c:v>36</c:v>
                </c:pt>
                <c:pt idx="29">
                  <c:v>37</c:v>
                </c:pt>
                <c:pt idx="30">
                  <c:v>38</c:v>
                </c:pt>
                <c:pt idx="31">
                  <c:v>42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49</c:v>
                </c:pt>
                <c:pt idx="37">
                  <c:v>50</c:v>
                </c:pt>
                <c:pt idx="38">
                  <c:v>51</c:v>
                </c:pt>
                <c:pt idx="39">
                  <c:v>54</c:v>
                </c:pt>
                <c:pt idx="40">
                  <c:v>54</c:v>
                </c:pt>
                <c:pt idx="41">
                  <c:v>55</c:v>
                </c:pt>
                <c:pt idx="42">
                  <c:v>57</c:v>
                </c:pt>
                <c:pt idx="43">
                  <c:v>59</c:v>
                </c:pt>
                <c:pt idx="44">
                  <c:v>60</c:v>
                </c:pt>
                <c:pt idx="45">
                  <c:v>61</c:v>
                </c:pt>
                <c:pt idx="46">
                  <c:v>62</c:v>
                </c:pt>
                <c:pt idx="47">
                  <c:v>63</c:v>
                </c:pt>
                <c:pt idx="48">
                  <c:v>65</c:v>
                </c:pt>
                <c:pt idx="49">
                  <c:v>66</c:v>
                </c:pt>
                <c:pt idx="50">
                  <c:v>67</c:v>
                </c:pt>
                <c:pt idx="51">
                  <c:v>68</c:v>
                </c:pt>
                <c:pt idx="52">
                  <c:v>70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77</c:v>
                </c:pt>
                <c:pt idx="57">
                  <c:v>80</c:v>
                </c:pt>
                <c:pt idx="58">
                  <c:v>82</c:v>
                </c:pt>
                <c:pt idx="59">
                  <c:v>83</c:v>
                </c:pt>
                <c:pt idx="60">
                  <c:v>85</c:v>
                </c:pt>
                <c:pt idx="61">
                  <c:v>86</c:v>
                </c:pt>
                <c:pt idx="62">
                  <c:v>88</c:v>
                </c:pt>
                <c:pt idx="63">
                  <c:v>90</c:v>
                </c:pt>
                <c:pt idx="64">
                  <c:v>91</c:v>
                </c:pt>
                <c:pt idx="65">
                  <c:v>92</c:v>
                </c:pt>
                <c:pt idx="66">
                  <c:v>93</c:v>
                </c:pt>
                <c:pt idx="67">
                  <c:v>94</c:v>
                </c:pt>
                <c:pt idx="68">
                  <c:v>95</c:v>
                </c:pt>
                <c:pt idx="69">
                  <c:v>98</c:v>
                </c:pt>
                <c:pt idx="70">
                  <c:v>100</c:v>
                </c:pt>
                <c:pt idx="71">
                  <c:v>101</c:v>
                </c:pt>
                <c:pt idx="72">
                  <c:v>103</c:v>
                </c:pt>
                <c:pt idx="73">
                  <c:v>103</c:v>
                </c:pt>
                <c:pt idx="74">
                  <c:v>104</c:v>
                </c:pt>
                <c:pt idx="75">
                  <c:v>106</c:v>
                </c:pt>
                <c:pt idx="76">
                  <c:v>108</c:v>
                </c:pt>
                <c:pt idx="77">
                  <c:v>109</c:v>
                </c:pt>
                <c:pt idx="78">
                  <c:v>110</c:v>
                </c:pt>
                <c:pt idx="79">
                  <c:v>111</c:v>
                </c:pt>
                <c:pt idx="80">
                  <c:v>113</c:v>
                </c:pt>
                <c:pt idx="81">
                  <c:v>115</c:v>
                </c:pt>
                <c:pt idx="82">
                  <c:v>116</c:v>
                </c:pt>
                <c:pt idx="83">
                  <c:v>118</c:v>
                </c:pt>
                <c:pt idx="84">
                  <c:v>119</c:v>
                </c:pt>
                <c:pt idx="85">
                  <c:v>120</c:v>
                </c:pt>
                <c:pt idx="86">
                  <c:v>121</c:v>
                </c:pt>
                <c:pt idx="87">
                  <c:v>121</c:v>
                </c:pt>
                <c:pt idx="88">
                  <c:v>124</c:v>
                </c:pt>
                <c:pt idx="89">
                  <c:v>125</c:v>
                </c:pt>
                <c:pt idx="90">
                  <c:v>125</c:v>
                </c:pt>
                <c:pt idx="91">
                  <c:v>126</c:v>
                </c:pt>
                <c:pt idx="92">
                  <c:v>127</c:v>
                </c:pt>
                <c:pt idx="93">
                  <c:v>128</c:v>
                </c:pt>
                <c:pt idx="94">
                  <c:v>129</c:v>
                </c:pt>
                <c:pt idx="95">
                  <c:v>129</c:v>
                </c:pt>
                <c:pt idx="96">
                  <c:v>132</c:v>
                </c:pt>
                <c:pt idx="97">
                  <c:v>133</c:v>
                </c:pt>
                <c:pt idx="98">
                  <c:v>134</c:v>
                </c:pt>
                <c:pt idx="99">
                  <c:v>136</c:v>
                </c:pt>
                <c:pt idx="100">
                  <c:v>137</c:v>
                </c:pt>
                <c:pt idx="101">
                  <c:v>137</c:v>
                </c:pt>
                <c:pt idx="102">
                  <c:v>139</c:v>
                </c:pt>
                <c:pt idx="103">
                  <c:v>140</c:v>
                </c:pt>
                <c:pt idx="104">
                  <c:v>141</c:v>
                </c:pt>
                <c:pt idx="105">
                  <c:v>142</c:v>
                </c:pt>
                <c:pt idx="106">
                  <c:v>143</c:v>
                </c:pt>
                <c:pt idx="107">
                  <c:v>144</c:v>
                </c:pt>
                <c:pt idx="108">
                  <c:v>145</c:v>
                </c:pt>
                <c:pt idx="109">
                  <c:v>146</c:v>
                </c:pt>
                <c:pt idx="110">
                  <c:v>147</c:v>
                </c:pt>
                <c:pt idx="111">
                  <c:v>148</c:v>
                </c:pt>
                <c:pt idx="112">
                  <c:v>150</c:v>
                </c:pt>
                <c:pt idx="113">
                  <c:v>152</c:v>
                </c:pt>
                <c:pt idx="114">
                  <c:v>152</c:v>
                </c:pt>
                <c:pt idx="115">
                  <c:v>153</c:v>
                </c:pt>
                <c:pt idx="116">
                  <c:v>154</c:v>
                </c:pt>
              </c:numCache>
            </c:numRef>
          </c:xVal>
          <c:yVal>
            <c:numRef>
              <c:f>Computing!$W$4:$W$120</c:f>
              <c:numCache>
                <c:formatCode>0.00</c:formatCode>
                <c:ptCount val="117"/>
                <c:pt idx="0">
                  <c:v>7.0000000000000007E-2</c:v>
                </c:pt>
                <c:pt idx="1">
                  <c:v>5.7999999999999996E-2</c:v>
                </c:pt>
                <c:pt idx="2">
                  <c:v>2.9566666666666658E-2</c:v>
                </c:pt>
                <c:pt idx="3">
                  <c:v>-4.4499999999999998E-2</c:v>
                </c:pt>
                <c:pt idx="4">
                  <c:v>-4.1499999999999995E-2</c:v>
                </c:pt>
                <c:pt idx="5">
                  <c:v>8.0000000000000019E-3</c:v>
                </c:pt>
                <c:pt idx="6">
                  <c:v>1.0999999999999999E-2</c:v>
                </c:pt>
                <c:pt idx="7">
                  <c:v>1.6500000000000001E-2</c:v>
                </c:pt>
                <c:pt idx="8">
                  <c:v>-1.2999999999999999E-2</c:v>
                </c:pt>
                <c:pt idx="9">
                  <c:v>3.0000000000000001E-3</c:v>
                </c:pt>
                <c:pt idx="10">
                  <c:v>6.5000000000000002E-2</c:v>
                </c:pt>
                <c:pt idx="11">
                  <c:v>2.35E-2</c:v>
                </c:pt>
                <c:pt idx="12">
                  <c:v>-3.570000000000001E-2</c:v>
                </c:pt>
                <c:pt idx="13">
                  <c:v>-2.9000000000000001E-2</c:v>
                </c:pt>
                <c:pt idx="14">
                  <c:v>8.5000000000000006E-3</c:v>
                </c:pt>
                <c:pt idx="15">
                  <c:v>-3.7899999999999996E-2</c:v>
                </c:pt>
                <c:pt idx="16">
                  <c:v>-1.0999999999999999E-2</c:v>
                </c:pt>
                <c:pt idx="17">
                  <c:v>-5.2333333333333346E-3</c:v>
                </c:pt>
                <c:pt idx="18">
                  <c:v>1.3000000000000001E-2</c:v>
                </c:pt>
                <c:pt idx="19">
                  <c:v>-4.5999999999999999E-2</c:v>
                </c:pt>
                <c:pt idx="20">
                  <c:v>9.0000000000000011E-3</c:v>
                </c:pt>
                <c:pt idx="21">
                  <c:v>-3.6000000000000004E-2</c:v>
                </c:pt>
                <c:pt idx="22">
                  <c:v>4.9299999999999997E-2</c:v>
                </c:pt>
                <c:pt idx="23">
                  <c:v>-2.9000000000000001E-2</c:v>
                </c:pt>
                <c:pt idx="24">
                  <c:v>3.5500000000000004E-2</c:v>
                </c:pt>
                <c:pt idx="25">
                  <c:v>5.4999999999999997E-3</c:v>
                </c:pt>
                <c:pt idx="26">
                  <c:v>2.5999999999999999E-2</c:v>
                </c:pt>
                <c:pt idx="27">
                  <c:v>9.5500000000000002E-2</c:v>
                </c:pt>
                <c:pt idx="28">
                  <c:v>-4.9500000000000002E-2</c:v>
                </c:pt>
                <c:pt idx="29">
                  <c:v>1.6100000000000003E-2</c:v>
                </c:pt>
                <c:pt idx="30">
                  <c:v>-2.0499999999999997E-2</c:v>
                </c:pt>
                <c:pt idx="31">
                  <c:v>-3.9999999999999992E-3</c:v>
                </c:pt>
                <c:pt idx="32">
                  <c:v>2.35E-2</c:v>
                </c:pt>
                <c:pt idx="33">
                  <c:v>-1.9E-2</c:v>
                </c:pt>
                <c:pt idx="34">
                  <c:v>-3.5733333333333339E-2</c:v>
                </c:pt>
                <c:pt idx="35">
                  <c:v>-6.6000000000000003E-2</c:v>
                </c:pt>
                <c:pt idx="36">
                  <c:v>-3.2000000000000001E-2</c:v>
                </c:pt>
                <c:pt idx="37">
                  <c:v>1.2E-2</c:v>
                </c:pt>
                <c:pt idx="38">
                  <c:v>-0.05</c:v>
                </c:pt>
                <c:pt idx="39">
                  <c:v>4.3499999999999997E-2</c:v>
                </c:pt>
                <c:pt idx="40">
                  <c:v>3.95E-2</c:v>
                </c:pt>
                <c:pt idx="41">
                  <c:v>-5.4999999999999997E-3</c:v>
                </c:pt>
                <c:pt idx="42">
                  <c:v>-1.9999999999999996E-3</c:v>
                </c:pt>
                <c:pt idx="43">
                  <c:v>-4.0500000000000001E-2</c:v>
                </c:pt>
                <c:pt idx="44">
                  <c:v>-1.4999999999999999E-2</c:v>
                </c:pt>
                <c:pt idx="45">
                  <c:v>3.0499999999999999E-2</c:v>
                </c:pt>
                <c:pt idx="46">
                  <c:v>-3.2500000000000001E-2</c:v>
                </c:pt>
                <c:pt idx="47">
                  <c:v>5.0000000000000044E-4</c:v>
                </c:pt>
                <c:pt idx="48">
                  <c:v>-5.4999999999999997E-3</c:v>
                </c:pt>
                <c:pt idx="49">
                  <c:v>-3.6000000000000004E-2</c:v>
                </c:pt>
                <c:pt idx="50">
                  <c:v>-1.95E-2</c:v>
                </c:pt>
                <c:pt idx="51">
                  <c:v>6.3500000000000001E-2</c:v>
                </c:pt>
                <c:pt idx="52">
                  <c:v>-1.2E-2</c:v>
                </c:pt>
                <c:pt idx="53">
                  <c:v>-4.2999999999999997E-2</c:v>
                </c:pt>
                <c:pt idx="54">
                  <c:v>7.0500000000000007E-2</c:v>
                </c:pt>
                <c:pt idx="55">
                  <c:v>-2.9000000000000001E-2</c:v>
                </c:pt>
                <c:pt idx="56">
                  <c:v>-5.8499999999999996E-2</c:v>
                </c:pt>
                <c:pt idx="57">
                  <c:v>-7.000000000000001E-3</c:v>
                </c:pt>
                <c:pt idx="58">
                  <c:v>1.0999999999999999E-2</c:v>
                </c:pt>
                <c:pt idx="59">
                  <c:v>-3.3000000000000002E-2</c:v>
                </c:pt>
                <c:pt idx="60">
                  <c:v>-3.2000000000000001E-2</c:v>
                </c:pt>
                <c:pt idx="61">
                  <c:v>1.0999999999999999E-2</c:v>
                </c:pt>
                <c:pt idx="62">
                  <c:v>4.65E-2</c:v>
                </c:pt>
                <c:pt idx="63">
                  <c:v>-3.2000000000000001E-2</c:v>
                </c:pt>
                <c:pt idx="64">
                  <c:v>-1.2999999999999999E-2</c:v>
                </c:pt>
                <c:pt idx="65">
                  <c:v>3.7999999999999999E-2</c:v>
                </c:pt>
                <c:pt idx="66">
                  <c:v>1.2999999999999999E-2</c:v>
                </c:pt>
                <c:pt idx="67">
                  <c:v>-5.3466666666666676E-2</c:v>
                </c:pt>
                <c:pt idx="68">
                  <c:v>-1.0999999999999999E-2</c:v>
                </c:pt>
                <c:pt idx="69">
                  <c:v>-5.6499999999999995E-2</c:v>
                </c:pt>
                <c:pt idx="70">
                  <c:v>-4.4499999999999998E-2</c:v>
                </c:pt>
                <c:pt idx="71">
                  <c:v>2.6999999999999988E-3</c:v>
                </c:pt>
                <c:pt idx="72">
                  <c:v>0.1125</c:v>
                </c:pt>
                <c:pt idx="73">
                  <c:v>6.4000000000000001E-2</c:v>
                </c:pt>
                <c:pt idx="74">
                  <c:v>-2.1999999999999999E-2</c:v>
                </c:pt>
                <c:pt idx="75">
                  <c:v>-1.0499999999999999E-2</c:v>
                </c:pt>
                <c:pt idx="76">
                  <c:v>-2.4500000000000001E-2</c:v>
                </c:pt>
                <c:pt idx="77">
                  <c:v>1.2E-2</c:v>
                </c:pt>
                <c:pt idx="78">
                  <c:v>1.6E-2</c:v>
                </c:pt>
                <c:pt idx="79">
                  <c:v>3.0000000000000001E-3</c:v>
                </c:pt>
                <c:pt idx="80">
                  <c:v>-2.3E-2</c:v>
                </c:pt>
                <c:pt idx="81">
                  <c:v>-4.9000000000000002E-2</c:v>
                </c:pt>
                <c:pt idx="82">
                  <c:v>-3.1433333333333334E-2</c:v>
                </c:pt>
                <c:pt idx="83">
                  <c:v>-4.4999999999999971E-3</c:v>
                </c:pt>
                <c:pt idx="84">
                  <c:v>-1.1133333333333332E-2</c:v>
                </c:pt>
                <c:pt idx="85">
                  <c:v>3.0499999999999999E-2</c:v>
                </c:pt>
                <c:pt idx="86">
                  <c:v>2.7999999999999997E-2</c:v>
                </c:pt>
                <c:pt idx="87">
                  <c:v>3.3000000000000002E-2</c:v>
                </c:pt>
                <c:pt idx="88">
                  <c:v>-4.0000000000000001E-3</c:v>
                </c:pt>
                <c:pt idx="89">
                  <c:v>0.11199999999999999</c:v>
                </c:pt>
                <c:pt idx="90">
                  <c:v>0.10200000000000001</c:v>
                </c:pt>
                <c:pt idx="91">
                  <c:v>-5.7000000000000002E-2</c:v>
                </c:pt>
                <c:pt idx="92">
                  <c:v>2.523333333333333E-2</c:v>
                </c:pt>
                <c:pt idx="93">
                  <c:v>-5.4999999999999997E-3</c:v>
                </c:pt>
                <c:pt idx="94">
                  <c:v>8.8499999999999995E-2</c:v>
                </c:pt>
                <c:pt idx="95">
                  <c:v>5.3999999999999999E-2</c:v>
                </c:pt>
                <c:pt idx="96">
                  <c:v>-3.2000000000000001E-2</c:v>
                </c:pt>
                <c:pt idx="97">
                  <c:v>7.350000000000001E-2</c:v>
                </c:pt>
                <c:pt idx="98">
                  <c:v>-4.5999999999999999E-2</c:v>
                </c:pt>
                <c:pt idx="99">
                  <c:v>5.0000000000000001E-3</c:v>
                </c:pt>
                <c:pt idx="100">
                  <c:v>9.9999999999999915E-4</c:v>
                </c:pt>
                <c:pt idx="101">
                  <c:v>7.0000000000000007E-2</c:v>
                </c:pt>
                <c:pt idx="102">
                  <c:v>-2.4500000000000001E-2</c:v>
                </c:pt>
                <c:pt idx="103">
                  <c:v>-3.5500000000000004E-2</c:v>
                </c:pt>
                <c:pt idx="104">
                  <c:v>-1.0233333333333337E-2</c:v>
                </c:pt>
                <c:pt idx="105">
                  <c:v>0.03</c:v>
                </c:pt>
                <c:pt idx="106">
                  <c:v>9.9999999999999915E-4</c:v>
                </c:pt>
                <c:pt idx="107">
                  <c:v>8.1200000000000008E-2</c:v>
                </c:pt>
                <c:pt idx="108">
                  <c:v>3.85E-2</c:v>
                </c:pt>
                <c:pt idx="109">
                  <c:v>-4.4499999999999998E-2</c:v>
                </c:pt>
                <c:pt idx="110">
                  <c:v>3.4000000000000002E-2</c:v>
                </c:pt>
                <c:pt idx="111">
                  <c:v>-3.15E-2</c:v>
                </c:pt>
                <c:pt idx="112">
                  <c:v>3.7999999999999999E-2</c:v>
                </c:pt>
                <c:pt idx="113">
                  <c:v>8.5999999999999993E-2</c:v>
                </c:pt>
                <c:pt idx="114">
                  <c:v>6.8500000000000005E-2</c:v>
                </c:pt>
                <c:pt idx="115">
                  <c:v>-4.3166666666666673E-2</c:v>
                </c:pt>
                <c:pt idx="116">
                  <c:v>3.5500000000000004E-2</c:v>
                </c:pt>
              </c:numCache>
            </c:numRef>
          </c:yVal>
        </c:ser>
        <c:ser>
          <c:idx val="1"/>
          <c:order val="2"/>
          <c:tx>
            <c:v>Quench I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Computing!$Q$4:$Q$118</c:f>
              <c:numCache>
                <c:formatCode>0</c:formatCode>
                <c:ptCount val="11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17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24</c:v>
                </c:pt>
                <c:pt idx="20">
                  <c:v>25</c:v>
                </c:pt>
                <c:pt idx="21">
                  <c:v>27</c:v>
                </c:pt>
                <c:pt idx="22">
                  <c:v>29</c:v>
                </c:pt>
                <c:pt idx="23">
                  <c:v>31</c:v>
                </c:pt>
                <c:pt idx="24">
                  <c:v>32</c:v>
                </c:pt>
                <c:pt idx="25">
                  <c:v>33</c:v>
                </c:pt>
                <c:pt idx="26">
                  <c:v>33</c:v>
                </c:pt>
                <c:pt idx="27">
                  <c:v>35</c:v>
                </c:pt>
                <c:pt idx="28">
                  <c:v>36</c:v>
                </c:pt>
                <c:pt idx="29">
                  <c:v>37</c:v>
                </c:pt>
                <c:pt idx="30">
                  <c:v>42</c:v>
                </c:pt>
                <c:pt idx="31">
                  <c:v>44</c:v>
                </c:pt>
                <c:pt idx="32">
                  <c:v>45</c:v>
                </c:pt>
                <c:pt idx="33">
                  <c:v>46</c:v>
                </c:pt>
                <c:pt idx="34">
                  <c:v>47</c:v>
                </c:pt>
                <c:pt idx="35">
                  <c:v>49</c:v>
                </c:pt>
                <c:pt idx="36">
                  <c:v>50</c:v>
                </c:pt>
                <c:pt idx="37">
                  <c:v>51</c:v>
                </c:pt>
                <c:pt idx="38">
                  <c:v>54</c:v>
                </c:pt>
                <c:pt idx="39">
                  <c:v>54</c:v>
                </c:pt>
                <c:pt idx="40">
                  <c:v>55</c:v>
                </c:pt>
                <c:pt idx="41">
                  <c:v>57</c:v>
                </c:pt>
                <c:pt idx="42">
                  <c:v>59</c:v>
                </c:pt>
                <c:pt idx="43">
                  <c:v>60</c:v>
                </c:pt>
                <c:pt idx="44">
                  <c:v>61</c:v>
                </c:pt>
                <c:pt idx="45">
                  <c:v>62</c:v>
                </c:pt>
                <c:pt idx="46">
                  <c:v>63</c:v>
                </c:pt>
                <c:pt idx="47">
                  <c:v>65</c:v>
                </c:pt>
                <c:pt idx="48">
                  <c:v>66</c:v>
                </c:pt>
                <c:pt idx="49">
                  <c:v>67</c:v>
                </c:pt>
                <c:pt idx="50">
                  <c:v>68</c:v>
                </c:pt>
                <c:pt idx="51">
                  <c:v>70</c:v>
                </c:pt>
                <c:pt idx="52">
                  <c:v>72</c:v>
                </c:pt>
                <c:pt idx="53">
                  <c:v>73</c:v>
                </c:pt>
                <c:pt idx="54">
                  <c:v>74</c:v>
                </c:pt>
                <c:pt idx="55">
                  <c:v>77</c:v>
                </c:pt>
                <c:pt idx="56">
                  <c:v>80</c:v>
                </c:pt>
                <c:pt idx="57">
                  <c:v>82</c:v>
                </c:pt>
                <c:pt idx="58">
                  <c:v>83</c:v>
                </c:pt>
                <c:pt idx="59">
                  <c:v>85</c:v>
                </c:pt>
                <c:pt idx="60">
                  <c:v>86</c:v>
                </c:pt>
                <c:pt idx="61">
                  <c:v>88</c:v>
                </c:pt>
                <c:pt idx="62">
                  <c:v>90</c:v>
                </c:pt>
                <c:pt idx="63">
                  <c:v>91</c:v>
                </c:pt>
                <c:pt idx="64">
                  <c:v>92</c:v>
                </c:pt>
                <c:pt idx="65">
                  <c:v>93</c:v>
                </c:pt>
                <c:pt idx="66">
                  <c:v>94</c:v>
                </c:pt>
                <c:pt idx="67">
                  <c:v>95</c:v>
                </c:pt>
                <c:pt idx="68">
                  <c:v>98</c:v>
                </c:pt>
                <c:pt idx="69">
                  <c:v>100</c:v>
                </c:pt>
                <c:pt idx="70">
                  <c:v>101</c:v>
                </c:pt>
                <c:pt idx="71">
                  <c:v>103</c:v>
                </c:pt>
                <c:pt idx="72">
                  <c:v>103</c:v>
                </c:pt>
                <c:pt idx="73">
                  <c:v>106</c:v>
                </c:pt>
                <c:pt idx="74">
                  <c:v>108</c:v>
                </c:pt>
                <c:pt idx="75">
                  <c:v>109</c:v>
                </c:pt>
                <c:pt idx="76">
                  <c:v>110</c:v>
                </c:pt>
                <c:pt idx="77">
                  <c:v>111</c:v>
                </c:pt>
                <c:pt idx="78">
                  <c:v>113</c:v>
                </c:pt>
                <c:pt idx="79">
                  <c:v>115</c:v>
                </c:pt>
                <c:pt idx="80">
                  <c:v>116</c:v>
                </c:pt>
                <c:pt idx="81">
                  <c:v>118</c:v>
                </c:pt>
                <c:pt idx="82">
                  <c:v>119</c:v>
                </c:pt>
                <c:pt idx="83">
                  <c:v>120</c:v>
                </c:pt>
                <c:pt idx="84">
                  <c:v>121</c:v>
                </c:pt>
                <c:pt idx="85">
                  <c:v>121</c:v>
                </c:pt>
                <c:pt idx="86">
                  <c:v>124</c:v>
                </c:pt>
                <c:pt idx="87">
                  <c:v>125</c:v>
                </c:pt>
                <c:pt idx="88">
                  <c:v>125</c:v>
                </c:pt>
                <c:pt idx="89">
                  <c:v>126</c:v>
                </c:pt>
                <c:pt idx="90">
                  <c:v>127</c:v>
                </c:pt>
                <c:pt idx="91">
                  <c:v>128</c:v>
                </c:pt>
                <c:pt idx="92">
                  <c:v>129</c:v>
                </c:pt>
                <c:pt idx="93">
                  <c:v>129</c:v>
                </c:pt>
                <c:pt idx="94">
                  <c:v>132</c:v>
                </c:pt>
                <c:pt idx="95">
                  <c:v>133</c:v>
                </c:pt>
                <c:pt idx="96">
                  <c:v>134</c:v>
                </c:pt>
                <c:pt idx="97">
                  <c:v>136</c:v>
                </c:pt>
                <c:pt idx="98">
                  <c:v>137</c:v>
                </c:pt>
                <c:pt idx="99">
                  <c:v>137</c:v>
                </c:pt>
                <c:pt idx="100">
                  <c:v>139</c:v>
                </c:pt>
                <c:pt idx="101">
                  <c:v>140</c:v>
                </c:pt>
                <c:pt idx="102">
                  <c:v>141</c:v>
                </c:pt>
                <c:pt idx="103">
                  <c:v>142</c:v>
                </c:pt>
                <c:pt idx="104">
                  <c:v>143</c:v>
                </c:pt>
                <c:pt idx="105">
                  <c:v>144</c:v>
                </c:pt>
                <c:pt idx="106">
                  <c:v>145</c:v>
                </c:pt>
                <c:pt idx="107">
                  <c:v>146</c:v>
                </c:pt>
                <c:pt idx="108">
                  <c:v>147</c:v>
                </c:pt>
                <c:pt idx="109">
                  <c:v>148</c:v>
                </c:pt>
                <c:pt idx="110">
                  <c:v>150</c:v>
                </c:pt>
                <c:pt idx="111">
                  <c:v>152</c:v>
                </c:pt>
                <c:pt idx="112">
                  <c:v>152</c:v>
                </c:pt>
                <c:pt idx="113">
                  <c:v>153</c:v>
                </c:pt>
                <c:pt idx="114">
                  <c:v>154</c:v>
                </c:pt>
              </c:numCache>
            </c:numRef>
          </c:xVal>
          <c:yVal>
            <c:numRef>
              <c:f>Computing!$S$4:$S$118</c:f>
              <c:numCache>
                <c:formatCode>0.00</c:formatCode>
                <c:ptCount val="115"/>
              </c:numCache>
            </c:numRef>
          </c:yVal>
        </c:ser>
        <c:ser>
          <c:idx val="3"/>
          <c:order val="3"/>
          <c:tx>
            <c:v>Quench O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 w="22225"/>
            </c:spPr>
          </c:marker>
          <c:xVal>
            <c:numRef>
              <c:f>Computing!$V$4:$V$120</c:f>
              <c:numCache>
                <c:formatCode>0</c:formatCode>
                <c:ptCount val="1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17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24</c:v>
                </c:pt>
                <c:pt idx="20">
                  <c:v>25</c:v>
                </c:pt>
                <c:pt idx="21">
                  <c:v>27</c:v>
                </c:pt>
                <c:pt idx="22">
                  <c:v>29</c:v>
                </c:pt>
                <c:pt idx="23">
                  <c:v>31</c:v>
                </c:pt>
                <c:pt idx="24">
                  <c:v>32</c:v>
                </c:pt>
                <c:pt idx="25">
                  <c:v>33</c:v>
                </c:pt>
                <c:pt idx="26">
                  <c:v>33</c:v>
                </c:pt>
                <c:pt idx="27">
                  <c:v>35</c:v>
                </c:pt>
                <c:pt idx="28">
                  <c:v>36</c:v>
                </c:pt>
                <c:pt idx="29">
                  <c:v>37</c:v>
                </c:pt>
                <c:pt idx="30">
                  <c:v>38</c:v>
                </c:pt>
                <c:pt idx="31">
                  <c:v>42</c:v>
                </c:pt>
                <c:pt idx="32">
                  <c:v>44</c:v>
                </c:pt>
                <c:pt idx="33">
                  <c:v>45</c:v>
                </c:pt>
                <c:pt idx="34">
                  <c:v>46</c:v>
                </c:pt>
                <c:pt idx="35">
                  <c:v>47</c:v>
                </c:pt>
                <c:pt idx="36">
                  <c:v>49</c:v>
                </c:pt>
                <c:pt idx="37">
                  <c:v>50</c:v>
                </c:pt>
                <c:pt idx="38">
                  <c:v>51</c:v>
                </c:pt>
                <c:pt idx="39">
                  <c:v>54</c:v>
                </c:pt>
                <c:pt idx="40">
                  <c:v>54</c:v>
                </c:pt>
                <c:pt idx="41">
                  <c:v>55</c:v>
                </c:pt>
                <c:pt idx="42">
                  <c:v>57</c:v>
                </c:pt>
                <c:pt idx="43">
                  <c:v>59</c:v>
                </c:pt>
                <c:pt idx="44">
                  <c:v>60</c:v>
                </c:pt>
                <c:pt idx="45">
                  <c:v>61</c:v>
                </c:pt>
                <c:pt idx="46">
                  <c:v>62</c:v>
                </c:pt>
                <c:pt idx="47">
                  <c:v>63</c:v>
                </c:pt>
                <c:pt idx="48">
                  <c:v>65</c:v>
                </c:pt>
                <c:pt idx="49">
                  <c:v>66</c:v>
                </c:pt>
                <c:pt idx="50">
                  <c:v>67</c:v>
                </c:pt>
                <c:pt idx="51">
                  <c:v>68</c:v>
                </c:pt>
                <c:pt idx="52">
                  <c:v>70</c:v>
                </c:pt>
                <c:pt idx="53">
                  <c:v>72</c:v>
                </c:pt>
                <c:pt idx="54">
                  <c:v>73</c:v>
                </c:pt>
                <c:pt idx="55">
                  <c:v>74</c:v>
                </c:pt>
                <c:pt idx="56">
                  <c:v>77</c:v>
                </c:pt>
                <c:pt idx="57">
                  <c:v>80</c:v>
                </c:pt>
                <c:pt idx="58">
                  <c:v>82</c:v>
                </c:pt>
                <c:pt idx="59">
                  <c:v>83</c:v>
                </c:pt>
                <c:pt idx="60">
                  <c:v>85</c:v>
                </c:pt>
                <c:pt idx="61">
                  <c:v>86</c:v>
                </c:pt>
                <c:pt idx="62">
                  <c:v>88</c:v>
                </c:pt>
                <c:pt idx="63">
                  <c:v>90</c:v>
                </c:pt>
                <c:pt idx="64">
                  <c:v>91</c:v>
                </c:pt>
                <c:pt idx="65">
                  <c:v>92</c:v>
                </c:pt>
                <c:pt idx="66">
                  <c:v>93</c:v>
                </c:pt>
                <c:pt idx="67">
                  <c:v>94</c:v>
                </c:pt>
                <c:pt idx="68">
                  <c:v>95</c:v>
                </c:pt>
                <c:pt idx="69">
                  <c:v>98</c:v>
                </c:pt>
                <c:pt idx="70">
                  <c:v>100</c:v>
                </c:pt>
                <c:pt idx="71">
                  <c:v>101</c:v>
                </c:pt>
                <c:pt idx="72">
                  <c:v>103</c:v>
                </c:pt>
                <c:pt idx="73">
                  <c:v>103</c:v>
                </c:pt>
                <c:pt idx="74">
                  <c:v>104</c:v>
                </c:pt>
                <c:pt idx="75">
                  <c:v>106</c:v>
                </c:pt>
                <c:pt idx="76">
                  <c:v>108</c:v>
                </c:pt>
                <c:pt idx="77">
                  <c:v>109</c:v>
                </c:pt>
                <c:pt idx="78">
                  <c:v>110</c:v>
                </c:pt>
                <c:pt idx="79">
                  <c:v>111</c:v>
                </c:pt>
                <c:pt idx="80">
                  <c:v>113</c:v>
                </c:pt>
                <c:pt idx="81">
                  <c:v>115</c:v>
                </c:pt>
                <c:pt idx="82">
                  <c:v>116</c:v>
                </c:pt>
                <c:pt idx="83">
                  <c:v>118</c:v>
                </c:pt>
                <c:pt idx="84">
                  <c:v>119</c:v>
                </c:pt>
                <c:pt idx="85">
                  <c:v>120</c:v>
                </c:pt>
                <c:pt idx="86">
                  <c:v>121</c:v>
                </c:pt>
                <c:pt idx="87">
                  <c:v>121</c:v>
                </c:pt>
                <c:pt idx="88">
                  <c:v>124</c:v>
                </c:pt>
                <c:pt idx="89">
                  <c:v>125</c:v>
                </c:pt>
                <c:pt idx="90">
                  <c:v>125</c:v>
                </c:pt>
                <c:pt idx="91">
                  <c:v>126</c:v>
                </c:pt>
                <c:pt idx="92">
                  <c:v>127</c:v>
                </c:pt>
                <c:pt idx="93">
                  <c:v>128</c:v>
                </c:pt>
                <c:pt idx="94">
                  <c:v>129</c:v>
                </c:pt>
                <c:pt idx="95">
                  <c:v>129</c:v>
                </c:pt>
                <c:pt idx="96">
                  <c:v>132</c:v>
                </c:pt>
                <c:pt idx="97">
                  <c:v>133</c:v>
                </c:pt>
                <c:pt idx="98">
                  <c:v>134</c:v>
                </c:pt>
                <c:pt idx="99">
                  <c:v>136</c:v>
                </c:pt>
                <c:pt idx="100">
                  <c:v>137</c:v>
                </c:pt>
                <c:pt idx="101">
                  <c:v>137</c:v>
                </c:pt>
                <c:pt idx="102">
                  <c:v>139</c:v>
                </c:pt>
                <c:pt idx="103">
                  <c:v>140</c:v>
                </c:pt>
                <c:pt idx="104">
                  <c:v>141</c:v>
                </c:pt>
                <c:pt idx="105">
                  <c:v>142</c:v>
                </c:pt>
                <c:pt idx="106">
                  <c:v>143</c:v>
                </c:pt>
                <c:pt idx="107">
                  <c:v>144</c:v>
                </c:pt>
                <c:pt idx="108">
                  <c:v>145</c:v>
                </c:pt>
                <c:pt idx="109">
                  <c:v>146</c:v>
                </c:pt>
                <c:pt idx="110">
                  <c:v>147</c:v>
                </c:pt>
                <c:pt idx="111">
                  <c:v>148</c:v>
                </c:pt>
                <c:pt idx="112">
                  <c:v>150</c:v>
                </c:pt>
                <c:pt idx="113">
                  <c:v>152</c:v>
                </c:pt>
                <c:pt idx="114">
                  <c:v>152</c:v>
                </c:pt>
                <c:pt idx="115">
                  <c:v>153</c:v>
                </c:pt>
                <c:pt idx="116">
                  <c:v>154</c:v>
                </c:pt>
              </c:numCache>
            </c:numRef>
          </c:xVal>
          <c:yVal>
            <c:numRef>
              <c:f>Computing!$X$4:$X$120</c:f>
              <c:numCache>
                <c:formatCode>0.00</c:formatCode>
                <c:ptCount val="117"/>
              </c:numCache>
            </c:numRef>
          </c:yVal>
        </c:ser>
        <c:axId val="76168192"/>
        <c:axId val="95760768"/>
      </c:scatterChart>
      <c:valAx>
        <c:axId val="76168192"/>
        <c:scaling>
          <c:orientation val="minMax"/>
          <c:max val="154"/>
          <c:min val="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Position in sector</a:t>
                </a:r>
              </a:p>
            </c:rich>
          </c:tx>
          <c:layout>
            <c:manualLayout>
              <c:xMode val="edge"/>
              <c:yMode val="edge"/>
              <c:x val="0.46742502585315421"/>
              <c:y val="0.94067796610169518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60768"/>
        <c:crosses val="autoZero"/>
        <c:crossBetween val="midCat"/>
      </c:valAx>
      <c:valAx>
        <c:axId val="95760768"/>
        <c:scaling>
          <c:orientation val="minMax"/>
          <c:max val="0.30000000000000016"/>
          <c:min val="-0.30000000000000016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mm (at 100MPa)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43559322033898307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68192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314374353671143"/>
          <c:y val="0.13559322033898305"/>
          <c:w val="7.8593588417786964E-2"/>
          <c:h val="0.1457627118644068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Coil dim. avg. Sector 2-3</a:t>
            </a:r>
          </a:p>
        </c:rich>
      </c:tx>
      <c:layout>
        <c:manualLayout>
          <c:xMode val="edge"/>
          <c:yMode val="edge"/>
          <c:x val="0.4022750775594624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593588417786964E-2"/>
          <c:y val="0.12881355932203389"/>
          <c:w val="0.89348500517063056"/>
          <c:h val="0.79322033898305089"/>
        </c:manualLayout>
      </c:layout>
      <c:scatterChart>
        <c:scatterStyle val="lineMarker"/>
        <c:ser>
          <c:idx val="0"/>
          <c:order val="0"/>
          <c:tx>
            <c:strRef>
              <c:f>Computing!$R$3</c:f>
              <c:strCache>
                <c:ptCount val="1"/>
                <c:pt idx="0">
                  <c:v>AVG I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Computing!$Q$119:$Q$293</c:f>
              <c:numCache>
                <c:formatCode>0</c:formatCode>
                <c:ptCount val="175"/>
                <c:pt idx="0">
                  <c:v>155</c:v>
                </c:pt>
                <c:pt idx="1">
                  <c:v>155</c:v>
                </c:pt>
                <c:pt idx="2">
                  <c:v>157</c:v>
                </c:pt>
                <c:pt idx="3">
                  <c:v>158</c:v>
                </c:pt>
                <c:pt idx="4">
                  <c:v>159</c:v>
                </c:pt>
                <c:pt idx="5">
                  <c:v>159</c:v>
                </c:pt>
                <c:pt idx="6">
                  <c:v>160</c:v>
                </c:pt>
                <c:pt idx="7">
                  <c:v>161</c:v>
                </c:pt>
                <c:pt idx="8">
                  <c:v>162</c:v>
                </c:pt>
                <c:pt idx="9">
                  <c:v>162</c:v>
                </c:pt>
                <c:pt idx="10">
                  <c:v>163</c:v>
                </c:pt>
                <c:pt idx="11">
                  <c:v>164</c:v>
                </c:pt>
                <c:pt idx="12">
                  <c:v>164</c:v>
                </c:pt>
                <c:pt idx="13">
                  <c:v>164</c:v>
                </c:pt>
                <c:pt idx="14">
                  <c:v>164</c:v>
                </c:pt>
                <c:pt idx="15">
                  <c:v>165</c:v>
                </c:pt>
                <c:pt idx="16">
                  <c:v>166</c:v>
                </c:pt>
                <c:pt idx="17">
                  <c:v>167</c:v>
                </c:pt>
                <c:pt idx="18">
                  <c:v>170</c:v>
                </c:pt>
                <c:pt idx="19">
                  <c:v>173</c:v>
                </c:pt>
                <c:pt idx="20">
                  <c:v>175</c:v>
                </c:pt>
                <c:pt idx="21">
                  <c:v>175</c:v>
                </c:pt>
                <c:pt idx="22">
                  <c:v>176</c:v>
                </c:pt>
                <c:pt idx="23">
                  <c:v>177</c:v>
                </c:pt>
                <c:pt idx="24">
                  <c:v>178</c:v>
                </c:pt>
                <c:pt idx="25">
                  <c:v>179</c:v>
                </c:pt>
                <c:pt idx="26">
                  <c:v>183</c:v>
                </c:pt>
                <c:pt idx="27">
                  <c:v>186</c:v>
                </c:pt>
                <c:pt idx="28">
                  <c:v>187</c:v>
                </c:pt>
                <c:pt idx="29">
                  <c:v>188</c:v>
                </c:pt>
                <c:pt idx="30">
                  <c:v>188</c:v>
                </c:pt>
                <c:pt idx="31">
                  <c:v>188</c:v>
                </c:pt>
                <c:pt idx="32">
                  <c:v>188</c:v>
                </c:pt>
                <c:pt idx="33">
                  <c:v>189</c:v>
                </c:pt>
                <c:pt idx="34">
                  <c:v>190</c:v>
                </c:pt>
                <c:pt idx="35">
                  <c:v>191</c:v>
                </c:pt>
                <c:pt idx="36">
                  <c:v>192</c:v>
                </c:pt>
                <c:pt idx="37">
                  <c:v>196</c:v>
                </c:pt>
                <c:pt idx="38">
                  <c:v>198</c:v>
                </c:pt>
                <c:pt idx="39">
                  <c:v>199</c:v>
                </c:pt>
                <c:pt idx="40">
                  <c:v>200</c:v>
                </c:pt>
                <c:pt idx="41">
                  <c:v>201</c:v>
                </c:pt>
                <c:pt idx="42">
                  <c:v>203</c:v>
                </c:pt>
                <c:pt idx="43">
                  <c:v>204</c:v>
                </c:pt>
                <c:pt idx="44">
                  <c:v>204</c:v>
                </c:pt>
                <c:pt idx="45">
                  <c:v>204</c:v>
                </c:pt>
                <c:pt idx="46">
                  <c:v>204</c:v>
                </c:pt>
                <c:pt idx="47">
                  <c:v>205</c:v>
                </c:pt>
                <c:pt idx="48">
                  <c:v>206</c:v>
                </c:pt>
                <c:pt idx="49">
                  <c:v>206</c:v>
                </c:pt>
                <c:pt idx="50">
                  <c:v>208</c:v>
                </c:pt>
                <c:pt idx="51">
                  <c:v>208</c:v>
                </c:pt>
                <c:pt idx="52">
                  <c:v>210</c:v>
                </c:pt>
                <c:pt idx="53">
                  <c:v>211</c:v>
                </c:pt>
                <c:pt idx="54">
                  <c:v>211</c:v>
                </c:pt>
                <c:pt idx="55">
                  <c:v>213</c:v>
                </c:pt>
                <c:pt idx="56">
                  <c:v>214</c:v>
                </c:pt>
                <c:pt idx="57">
                  <c:v>215</c:v>
                </c:pt>
                <c:pt idx="58">
                  <c:v>216</c:v>
                </c:pt>
                <c:pt idx="59">
                  <c:v>216</c:v>
                </c:pt>
                <c:pt idx="60">
                  <c:v>217</c:v>
                </c:pt>
                <c:pt idx="61">
                  <c:v>219</c:v>
                </c:pt>
                <c:pt idx="62">
                  <c:v>220</c:v>
                </c:pt>
                <c:pt idx="63">
                  <c:v>222</c:v>
                </c:pt>
                <c:pt idx="64">
                  <c:v>223</c:v>
                </c:pt>
                <c:pt idx="65">
                  <c:v>224</c:v>
                </c:pt>
                <c:pt idx="66">
                  <c:v>224</c:v>
                </c:pt>
                <c:pt idx="67">
                  <c:v>224</c:v>
                </c:pt>
                <c:pt idx="68">
                  <c:v>224</c:v>
                </c:pt>
                <c:pt idx="69">
                  <c:v>225</c:v>
                </c:pt>
                <c:pt idx="70">
                  <c:v>226</c:v>
                </c:pt>
                <c:pt idx="71">
                  <c:v>227</c:v>
                </c:pt>
                <c:pt idx="72">
                  <c:v>227</c:v>
                </c:pt>
                <c:pt idx="73">
                  <c:v>227</c:v>
                </c:pt>
                <c:pt idx="74">
                  <c:v>227</c:v>
                </c:pt>
                <c:pt idx="75">
                  <c:v>228</c:v>
                </c:pt>
                <c:pt idx="76">
                  <c:v>232</c:v>
                </c:pt>
                <c:pt idx="77">
                  <c:v>232</c:v>
                </c:pt>
                <c:pt idx="78">
                  <c:v>233</c:v>
                </c:pt>
                <c:pt idx="79">
                  <c:v>234</c:v>
                </c:pt>
                <c:pt idx="80">
                  <c:v>234</c:v>
                </c:pt>
                <c:pt idx="81">
                  <c:v>235</c:v>
                </c:pt>
                <c:pt idx="82">
                  <c:v>236</c:v>
                </c:pt>
                <c:pt idx="83">
                  <c:v>236</c:v>
                </c:pt>
                <c:pt idx="84">
                  <c:v>237</c:v>
                </c:pt>
                <c:pt idx="85">
                  <c:v>237</c:v>
                </c:pt>
                <c:pt idx="86">
                  <c:v>238</c:v>
                </c:pt>
                <c:pt idx="87">
                  <c:v>239</c:v>
                </c:pt>
                <c:pt idx="88">
                  <c:v>240</c:v>
                </c:pt>
                <c:pt idx="89">
                  <c:v>240</c:v>
                </c:pt>
                <c:pt idx="90">
                  <c:v>240</c:v>
                </c:pt>
                <c:pt idx="91">
                  <c:v>240</c:v>
                </c:pt>
                <c:pt idx="92">
                  <c:v>242</c:v>
                </c:pt>
                <c:pt idx="93">
                  <c:v>242</c:v>
                </c:pt>
                <c:pt idx="94">
                  <c:v>243</c:v>
                </c:pt>
                <c:pt idx="95">
                  <c:v>244</c:v>
                </c:pt>
                <c:pt idx="96">
                  <c:v>244</c:v>
                </c:pt>
                <c:pt idx="97">
                  <c:v>244</c:v>
                </c:pt>
                <c:pt idx="98">
                  <c:v>244</c:v>
                </c:pt>
                <c:pt idx="99">
                  <c:v>246</c:v>
                </c:pt>
                <c:pt idx="100">
                  <c:v>246</c:v>
                </c:pt>
                <c:pt idx="101">
                  <c:v>247</c:v>
                </c:pt>
                <c:pt idx="102">
                  <c:v>248</c:v>
                </c:pt>
                <c:pt idx="103">
                  <c:v>249</c:v>
                </c:pt>
                <c:pt idx="104">
                  <c:v>251</c:v>
                </c:pt>
                <c:pt idx="105">
                  <c:v>251</c:v>
                </c:pt>
                <c:pt idx="106">
                  <c:v>252</c:v>
                </c:pt>
                <c:pt idx="107">
                  <c:v>252</c:v>
                </c:pt>
                <c:pt idx="108">
                  <c:v>254</c:v>
                </c:pt>
                <c:pt idx="109">
                  <c:v>254</c:v>
                </c:pt>
                <c:pt idx="110">
                  <c:v>254</c:v>
                </c:pt>
                <c:pt idx="111">
                  <c:v>254</c:v>
                </c:pt>
                <c:pt idx="112">
                  <c:v>255</c:v>
                </c:pt>
                <c:pt idx="113">
                  <c:v>256</c:v>
                </c:pt>
                <c:pt idx="114">
                  <c:v>256</c:v>
                </c:pt>
                <c:pt idx="115">
                  <c:v>256</c:v>
                </c:pt>
                <c:pt idx="116">
                  <c:v>256</c:v>
                </c:pt>
                <c:pt idx="117">
                  <c:v>258</c:v>
                </c:pt>
                <c:pt idx="118">
                  <c:v>259</c:v>
                </c:pt>
                <c:pt idx="119">
                  <c:v>260</c:v>
                </c:pt>
                <c:pt idx="120">
                  <c:v>260</c:v>
                </c:pt>
                <c:pt idx="121">
                  <c:v>260</c:v>
                </c:pt>
                <c:pt idx="122">
                  <c:v>260</c:v>
                </c:pt>
                <c:pt idx="123">
                  <c:v>261</c:v>
                </c:pt>
                <c:pt idx="124">
                  <c:v>261</c:v>
                </c:pt>
                <c:pt idx="125">
                  <c:v>262</c:v>
                </c:pt>
                <c:pt idx="126">
                  <c:v>263</c:v>
                </c:pt>
                <c:pt idx="127">
                  <c:v>263</c:v>
                </c:pt>
                <c:pt idx="128">
                  <c:v>264</c:v>
                </c:pt>
                <c:pt idx="129">
                  <c:v>266</c:v>
                </c:pt>
                <c:pt idx="130">
                  <c:v>266</c:v>
                </c:pt>
                <c:pt idx="131">
                  <c:v>266</c:v>
                </c:pt>
                <c:pt idx="132">
                  <c:v>266</c:v>
                </c:pt>
                <c:pt idx="133">
                  <c:v>267</c:v>
                </c:pt>
                <c:pt idx="134">
                  <c:v>269</c:v>
                </c:pt>
                <c:pt idx="135">
                  <c:v>272</c:v>
                </c:pt>
                <c:pt idx="136">
                  <c:v>273</c:v>
                </c:pt>
                <c:pt idx="137">
                  <c:v>273</c:v>
                </c:pt>
                <c:pt idx="138">
                  <c:v>274</c:v>
                </c:pt>
                <c:pt idx="139">
                  <c:v>274</c:v>
                </c:pt>
                <c:pt idx="140">
                  <c:v>276</c:v>
                </c:pt>
                <c:pt idx="141">
                  <c:v>277</c:v>
                </c:pt>
                <c:pt idx="142">
                  <c:v>280</c:v>
                </c:pt>
                <c:pt idx="143">
                  <c:v>280</c:v>
                </c:pt>
                <c:pt idx="144">
                  <c:v>284</c:v>
                </c:pt>
                <c:pt idx="145">
                  <c:v>284</c:v>
                </c:pt>
                <c:pt idx="146">
                  <c:v>284</c:v>
                </c:pt>
                <c:pt idx="147">
                  <c:v>284</c:v>
                </c:pt>
                <c:pt idx="148">
                  <c:v>285</c:v>
                </c:pt>
                <c:pt idx="149">
                  <c:v>287</c:v>
                </c:pt>
                <c:pt idx="150">
                  <c:v>288</c:v>
                </c:pt>
                <c:pt idx="151">
                  <c:v>288</c:v>
                </c:pt>
                <c:pt idx="152">
                  <c:v>289</c:v>
                </c:pt>
                <c:pt idx="153">
                  <c:v>290</c:v>
                </c:pt>
                <c:pt idx="154">
                  <c:v>292</c:v>
                </c:pt>
                <c:pt idx="155">
                  <c:v>296</c:v>
                </c:pt>
                <c:pt idx="156">
                  <c:v>297</c:v>
                </c:pt>
                <c:pt idx="157">
                  <c:v>297</c:v>
                </c:pt>
                <c:pt idx="158">
                  <c:v>297</c:v>
                </c:pt>
                <c:pt idx="159">
                  <c:v>297</c:v>
                </c:pt>
                <c:pt idx="160">
                  <c:v>298</c:v>
                </c:pt>
                <c:pt idx="161">
                  <c:v>298</c:v>
                </c:pt>
                <c:pt idx="162">
                  <c:v>298</c:v>
                </c:pt>
                <c:pt idx="163">
                  <c:v>298</c:v>
                </c:pt>
                <c:pt idx="164">
                  <c:v>300</c:v>
                </c:pt>
                <c:pt idx="165">
                  <c:v>302</c:v>
                </c:pt>
                <c:pt idx="166">
                  <c:v>303</c:v>
                </c:pt>
                <c:pt idx="167">
                  <c:v>303</c:v>
                </c:pt>
                <c:pt idx="168">
                  <c:v>304</c:v>
                </c:pt>
                <c:pt idx="169">
                  <c:v>304</c:v>
                </c:pt>
                <c:pt idx="170">
                  <c:v>304</c:v>
                </c:pt>
                <c:pt idx="171">
                  <c:v>304</c:v>
                </c:pt>
                <c:pt idx="172">
                  <c:v>305</c:v>
                </c:pt>
                <c:pt idx="173">
                  <c:v>306</c:v>
                </c:pt>
                <c:pt idx="174">
                  <c:v>308</c:v>
                </c:pt>
              </c:numCache>
            </c:numRef>
          </c:xVal>
          <c:yVal>
            <c:numRef>
              <c:f>Computing!$R$119:$R$293</c:f>
              <c:numCache>
                <c:formatCode>0.00</c:formatCode>
                <c:ptCount val="175"/>
                <c:pt idx="0">
                  <c:v>0</c:v>
                </c:pt>
                <c:pt idx="1">
                  <c:v>0</c:v>
                </c:pt>
                <c:pt idx="2">
                  <c:v>5.5500000000000001E-2</c:v>
                </c:pt>
                <c:pt idx="3">
                  <c:v>6.5000000000000002E-2</c:v>
                </c:pt>
                <c:pt idx="4">
                  <c:v>0.13450000000000001</c:v>
                </c:pt>
                <c:pt idx="5">
                  <c:v>0.14249999999999999</c:v>
                </c:pt>
                <c:pt idx="6">
                  <c:v>1.5000000000000005E-3</c:v>
                </c:pt>
                <c:pt idx="7">
                  <c:v>9.6000000000000002E-2</c:v>
                </c:pt>
                <c:pt idx="8">
                  <c:v>8.199999999999999E-2</c:v>
                </c:pt>
                <c:pt idx="9">
                  <c:v>8.7999999999999995E-2</c:v>
                </c:pt>
                <c:pt idx="10">
                  <c:v>-5.3966666666666663E-2</c:v>
                </c:pt>
                <c:pt idx="11">
                  <c:v>0.14350000000000002</c:v>
                </c:pt>
                <c:pt idx="12">
                  <c:v>0.12100000000000001</c:v>
                </c:pt>
                <c:pt idx="13">
                  <c:v>9.9500000000000005E-2</c:v>
                </c:pt>
                <c:pt idx="14">
                  <c:v>0.13300000000000001</c:v>
                </c:pt>
                <c:pt idx="15">
                  <c:v>3.2000000000000001E-2</c:v>
                </c:pt>
                <c:pt idx="16">
                  <c:v>4.5999999999999999E-2</c:v>
                </c:pt>
                <c:pt idx="17">
                  <c:v>0.04</c:v>
                </c:pt>
                <c:pt idx="18">
                  <c:v>6.9000000000000006E-2</c:v>
                </c:pt>
                <c:pt idx="19">
                  <c:v>-2.8499999999999998E-2</c:v>
                </c:pt>
                <c:pt idx="20">
                  <c:v>9.4500000000000001E-2</c:v>
                </c:pt>
                <c:pt idx="21">
                  <c:v>0.10349999999999999</c:v>
                </c:pt>
                <c:pt idx="22">
                  <c:v>8.0000000000000002E-3</c:v>
                </c:pt>
                <c:pt idx="23">
                  <c:v>5.1999999999999998E-2</c:v>
                </c:pt>
                <c:pt idx="24">
                  <c:v>2.5000000000000001E-3</c:v>
                </c:pt>
                <c:pt idx="25">
                  <c:v>5.7500000000000002E-2</c:v>
                </c:pt>
                <c:pt idx="26">
                  <c:v>5.4999999999999997E-3</c:v>
                </c:pt>
                <c:pt idx="27">
                  <c:v>0.1135</c:v>
                </c:pt>
                <c:pt idx="28">
                  <c:v>1.4999999999999999E-2</c:v>
                </c:pt>
                <c:pt idx="29">
                  <c:v>0.11899999999999999</c:v>
                </c:pt>
                <c:pt idx="30">
                  <c:v>0.129</c:v>
                </c:pt>
                <c:pt idx="31">
                  <c:v>0.122</c:v>
                </c:pt>
                <c:pt idx="32">
                  <c:v>0.13300000000000001</c:v>
                </c:pt>
                <c:pt idx="33">
                  <c:v>-1.7000000000000001E-2</c:v>
                </c:pt>
                <c:pt idx="34">
                  <c:v>1.0999999999999999E-2</c:v>
                </c:pt>
                <c:pt idx="35">
                  <c:v>3.5500000000000004E-2</c:v>
                </c:pt>
                <c:pt idx="36">
                  <c:v>0.10650000000000001</c:v>
                </c:pt>
                <c:pt idx="37">
                  <c:v>2.9499999999999998E-2</c:v>
                </c:pt>
                <c:pt idx="38">
                  <c:v>4.7E-2</c:v>
                </c:pt>
                <c:pt idx="39">
                  <c:v>-4.3166666666666673E-2</c:v>
                </c:pt>
                <c:pt idx="40">
                  <c:v>0.1275</c:v>
                </c:pt>
                <c:pt idx="41">
                  <c:v>-6.5000000000000006E-3</c:v>
                </c:pt>
                <c:pt idx="42">
                  <c:v>-1.4500000000000001E-2</c:v>
                </c:pt>
                <c:pt idx="43">
                  <c:v>0.19600000000000001</c:v>
                </c:pt>
                <c:pt idx="44">
                  <c:v>0.15049999999999999</c:v>
                </c:pt>
                <c:pt idx="45">
                  <c:v>0.17149999999999999</c:v>
                </c:pt>
                <c:pt idx="46">
                  <c:v>0.14799999999999999</c:v>
                </c:pt>
                <c:pt idx="47">
                  <c:v>7.6999999999999999E-2</c:v>
                </c:pt>
                <c:pt idx="48">
                  <c:v>0.11399999999999999</c:v>
                </c:pt>
                <c:pt idx="49">
                  <c:v>0.10300000000000001</c:v>
                </c:pt>
                <c:pt idx="50">
                  <c:v>0.13600000000000001</c:v>
                </c:pt>
                <c:pt idx="51">
                  <c:v>0.127</c:v>
                </c:pt>
                <c:pt idx="52">
                  <c:v>-4.4999999999999997E-3</c:v>
                </c:pt>
                <c:pt idx="53">
                  <c:v>0.13200000000000001</c:v>
                </c:pt>
                <c:pt idx="54">
                  <c:v>0.107</c:v>
                </c:pt>
                <c:pt idx="55">
                  <c:v>7.4999999999999997E-3</c:v>
                </c:pt>
                <c:pt idx="56">
                  <c:v>2.2000000000000002E-2</c:v>
                </c:pt>
                <c:pt idx="57">
                  <c:v>-4.2800000000000005E-2</c:v>
                </c:pt>
                <c:pt idx="58">
                  <c:v>0.1265</c:v>
                </c:pt>
                <c:pt idx="59">
                  <c:v>0.14550000000000002</c:v>
                </c:pt>
                <c:pt idx="60">
                  <c:v>-2.9500000000000002E-2</c:v>
                </c:pt>
                <c:pt idx="61">
                  <c:v>-3.15E-2</c:v>
                </c:pt>
                <c:pt idx="62">
                  <c:v>0.1195</c:v>
                </c:pt>
                <c:pt idx="63">
                  <c:v>5.6000000000000001E-2</c:v>
                </c:pt>
                <c:pt idx="64">
                  <c:v>2.75E-2</c:v>
                </c:pt>
                <c:pt idx="65">
                  <c:v>0.1305</c:v>
                </c:pt>
                <c:pt idx="66">
                  <c:v>0.1515</c:v>
                </c:pt>
                <c:pt idx="67">
                  <c:v>0.13400000000000001</c:v>
                </c:pt>
                <c:pt idx="68">
                  <c:v>0.13800000000000001</c:v>
                </c:pt>
                <c:pt idx="69">
                  <c:v>0.14550000000000002</c:v>
                </c:pt>
                <c:pt idx="70">
                  <c:v>-5.0000000000000001E-3</c:v>
                </c:pt>
                <c:pt idx="71">
                  <c:v>0.10900000000000001</c:v>
                </c:pt>
                <c:pt idx="72">
                  <c:v>0.107</c:v>
                </c:pt>
                <c:pt idx="73">
                  <c:v>8.5499999999999993E-2</c:v>
                </c:pt>
                <c:pt idx="74">
                  <c:v>0.11749999999999999</c:v>
                </c:pt>
                <c:pt idx="75">
                  <c:v>0</c:v>
                </c:pt>
                <c:pt idx="76">
                  <c:v>9.8000000000000004E-2</c:v>
                </c:pt>
                <c:pt idx="77">
                  <c:v>8.8999999999999996E-2</c:v>
                </c:pt>
                <c:pt idx="78">
                  <c:v>1.8499999999999999E-2</c:v>
                </c:pt>
                <c:pt idx="79">
                  <c:v>0.1255</c:v>
                </c:pt>
                <c:pt idx="80">
                  <c:v>0.11599999999999999</c:v>
                </c:pt>
                <c:pt idx="81">
                  <c:v>-2.9999999999999996E-3</c:v>
                </c:pt>
                <c:pt idx="82">
                  <c:v>0.11600000000000001</c:v>
                </c:pt>
                <c:pt idx="83">
                  <c:v>0.1075</c:v>
                </c:pt>
                <c:pt idx="84">
                  <c:v>0.123</c:v>
                </c:pt>
                <c:pt idx="85">
                  <c:v>0.1195</c:v>
                </c:pt>
                <c:pt idx="86">
                  <c:v>1.8000000000000002E-2</c:v>
                </c:pt>
                <c:pt idx="87">
                  <c:v>4.1000000000000002E-2</c:v>
                </c:pt>
                <c:pt idx="88">
                  <c:v>0.1275</c:v>
                </c:pt>
                <c:pt idx="89">
                  <c:v>0.1245</c:v>
                </c:pt>
                <c:pt idx="90">
                  <c:v>0.1215</c:v>
                </c:pt>
                <c:pt idx="91">
                  <c:v>0.16</c:v>
                </c:pt>
                <c:pt idx="92">
                  <c:v>7.1500000000000008E-2</c:v>
                </c:pt>
                <c:pt idx="93">
                  <c:v>0.09</c:v>
                </c:pt>
                <c:pt idx="94">
                  <c:v>2.1999999999999999E-2</c:v>
                </c:pt>
                <c:pt idx="95">
                  <c:v>0.122</c:v>
                </c:pt>
                <c:pt idx="96">
                  <c:v>0.10300000000000001</c:v>
                </c:pt>
                <c:pt idx="97">
                  <c:v>0.11649999999999999</c:v>
                </c:pt>
                <c:pt idx="98">
                  <c:v>8.7499999999999994E-2</c:v>
                </c:pt>
                <c:pt idx="99">
                  <c:v>8.9499999999999996E-2</c:v>
                </c:pt>
                <c:pt idx="100">
                  <c:v>5.8999999999999997E-2</c:v>
                </c:pt>
                <c:pt idx="101">
                  <c:v>0.11299999999999999</c:v>
                </c:pt>
                <c:pt idx="102">
                  <c:v>2.5000000000000001E-3</c:v>
                </c:pt>
                <c:pt idx="103">
                  <c:v>7.3999999999999996E-2</c:v>
                </c:pt>
                <c:pt idx="104">
                  <c:v>9.9000000000000005E-2</c:v>
                </c:pt>
                <c:pt idx="105">
                  <c:v>9.4E-2</c:v>
                </c:pt>
                <c:pt idx="106">
                  <c:v>9.35E-2</c:v>
                </c:pt>
                <c:pt idx="107">
                  <c:v>0.10150000000000001</c:v>
                </c:pt>
                <c:pt idx="108">
                  <c:v>0.17149999999999999</c:v>
                </c:pt>
                <c:pt idx="109">
                  <c:v>0.1285</c:v>
                </c:pt>
                <c:pt idx="110">
                  <c:v>0.14000000000000001</c:v>
                </c:pt>
                <c:pt idx="111">
                  <c:v>0.13800000000000001</c:v>
                </c:pt>
                <c:pt idx="112">
                  <c:v>0.08</c:v>
                </c:pt>
                <c:pt idx="113">
                  <c:v>0.13850000000000001</c:v>
                </c:pt>
                <c:pt idx="114">
                  <c:v>8.6499999999999994E-2</c:v>
                </c:pt>
                <c:pt idx="115">
                  <c:v>0</c:v>
                </c:pt>
                <c:pt idx="116">
                  <c:v>0.10400000000000001</c:v>
                </c:pt>
                <c:pt idx="117">
                  <c:v>5.8499999999999996E-2</c:v>
                </c:pt>
                <c:pt idx="118">
                  <c:v>3.1E-2</c:v>
                </c:pt>
                <c:pt idx="119">
                  <c:v>0.1265</c:v>
                </c:pt>
                <c:pt idx="120">
                  <c:v>8.199999999999999E-2</c:v>
                </c:pt>
                <c:pt idx="121">
                  <c:v>0.16</c:v>
                </c:pt>
                <c:pt idx="122">
                  <c:v>0.19550000000000001</c:v>
                </c:pt>
                <c:pt idx="123">
                  <c:v>5.5500000000000001E-2</c:v>
                </c:pt>
                <c:pt idx="124">
                  <c:v>4.1500000000000002E-2</c:v>
                </c:pt>
                <c:pt idx="125">
                  <c:v>5.1000000000000004E-2</c:v>
                </c:pt>
                <c:pt idx="126">
                  <c:v>9.8000000000000004E-2</c:v>
                </c:pt>
                <c:pt idx="127">
                  <c:v>0.13550000000000001</c:v>
                </c:pt>
                <c:pt idx="128">
                  <c:v>2.8500000000000001E-2</c:v>
                </c:pt>
                <c:pt idx="129">
                  <c:v>0.17049999999999998</c:v>
                </c:pt>
                <c:pt idx="130">
                  <c:v>0.127</c:v>
                </c:pt>
                <c:pt idx="131">
                  <c:v>0.124</c:v>
                </c:pt>
                <c:pt idx="132">
                  <c:v>0.13700000000000001</c:v>
                </c:pt>
                <c:pt idx="133">
                  <c:v>4.5999999999999999E-2</c:v>
                </c:pt>
                <c:pt idx="134">
                  <c:v>0.16599999999999998</c:v>
                </c:pt>
                <c:pt idx="135">
                  <c:v>7.1000000000000008E-2</c:v>
                </c:pt>
                <c:pt idx="136">
                  <c:v>8.8999999999999996E-2</c:v>
                </c:pt>
                <c:pt idx="137">
                  <c:v>7.3000000000000009E-2</c:v>
                </c:pt>
                <c:pt idx="138">
                  <c:v>0.1115</c:v>
                </c:pt>
                <c:pt idx="139">
                  <c:v>0.1115</c:v>
                </c:pt>
                <c:pt idx="140">
                  <c:v>3.5499999999999997E-2</c:v>
                </c:pt>
                <c:pt idx="141">
                  <c:v>6.1499999999999999E-2</c:v>
                </c:pt>
                <c:pt idx="142">
                  <c:v>0.11200000000000002</c:v>
                </c:pt>
                <c:pt idx="143">
                  <c:v>0.1105</c:v>
                </c:pt>
                <c:pt idx="144">
                  <c:v>0.15550000000000003</c:v>
                </c:pt>
                <c:pt idx="145">
                  <c:v>0.17100000000000001</c:v>
                </c:pt>
                <c:pt idx="146">
                  <c:v>0.17299999999999999</c:v>
                </c:pt>
                <c:pt idx="147">
                  <c:v>0.182</c:v>
                </c:pt>
                <c:pt idx="148">
                  <c:v>2.75E-2</c:v>
                </c:pt>
                <c:pt idx="149">
                  <c:v>3.5999999999999997E-2</c:v>
                </c:pt>
                <c:pt idx="150">
                  <c:v>0.11799999999999999</c:v>
                </c:pt>
                <c:pt idx="151">
                  <c:v>0.11199999999999999</c:v>
                </c:pt>
                <c:pt idx="152">
                  <c:v>1.4E-2</c:v>
                </c:pt>
                <c:pt idx="153">
                  <c:v>0.11749999999999999</c:v>
                </c:pt>
                <c:pt idx="154">
                  <c:v>9.1999999999999998E-2</c:v>
                </c:pt>
                <c:pt idx="155">
                  <c:v>2.2499999999999999E-2</c:v>
                </c:pt>
                <c:pt idx="156">
                  <c:v>0.2</c:v>
                </c:pt>
                <c:pt idx="157">
                  <c:v>0.17949999999999999</c:v>
                </c:pt>
                <c:pt idx="158">
                  <c:v>0.17849999999999999</c:v>
                </c:pt>
                <c:pt idx="159">
                  <c:v>0.16799999999999998</c:v>
                </c:pt>
                <c:pt idx="160">
                  <c:v>0.17849999999999999</c:v>
                </c:pt>
                <c:pt idx="161">
                  <c:v>0.15049999999999999</c:v>
                </c:pt>
                <c:pt idx="162">
                  <c:v>0.16849999999999998</c:v>
                </c:pt>
                <c:pt idx="163">
                  <c:v>0.20850000000000002</c:v>
                </c:pt>
                <c:pt idx="164">
                  <c:v>4.4499999999999998E-2</c:v>
                </c:pt>
                <c:pt idx="165">
                  <c:v>1.0999999999999999E-2</c:v>
                </c:pt>
                <c:pt idx="166">
                  <c:v>0.14650000000000002</c:v>
                </c:pt>
                <c:pt idx="167">
                  <c:v>0.13700000000000001</c:v>
                </c:pt>
                <c:pt idx="168">
                  <c:v>0.10650000000000001</c:v>
                </c:pt>
                <c:pt idx="169">
                  <c:v>0.1</c:v>
                </c:pt>
                <c:pt idx="170">
                  <c:v>9.4E-2</c:v>
                </c:pt>
                <c:pt idx="171">
                  <c:v>0.1195</c:v>
                </c:pt>
                <c:pt idx="172">
                  <c:v>6.1500000000000006E-2</c:v>
                </c:pt>
                <c:pt idx="173">
                  <c:v>9.0999999999999998E-2</c:v>
                </c:pt>
                <c:pt idx="174">
                  <c:v>4.8500000000000001E-2</c:v>
                </c:pt>
              </c:numCache>
            </c:numRef>
          </c:yVal>
        </c:ser>
        <c:ser>
          <c:idx val="2"/>
          <c:order val="1"/>
          <c:tx>
            <c:v>AVG O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Computing!$V$119:$V$298</c:f>
              <c:numCache>
                <c:formatCode>0</c:formatCode>
                <c:ptCount val="180"/>
                <c:pt idx="0">
                  <c:v>153</c:v>
                </c:pt>
                <c:pt idx="1">
                  <c:v>154</c:v>
                </c:pt>
                <c:pt idx="2">
                  <c:v>155</c:v>
                </c:pt>
                <c:pt idx="3">
                  <c:v>155</c:v>
                </c:pt>
                <c:pt idx="4">
                  <c:v>157</c:v>
                </c:pt>
                <c:pt idx="5">
                  <c:v>158</c:v>
                </c:pt>
                <c:pt idx="6">
                  <c:v>159</c:v>
                </c:pt>
                <c:pt idx="7">
                  <c:v>159</c:v>
                </c:pt>
                <c:pt idx="8">
                  <c:v>160</c:v>
                </c:pt>
                <c:pt idx="9">
                  <c:v>161</c:v>
                </c:pt>
                <c:pt idx="10">
                  <c:v>162</c:v>
                </c:pt>
                <c:pt idx="11">
                  <c:v>162</c:v>
                </c:pt>
                <c:pt idx="12">
                  <c:v>163</c:v>
                </c:pt>
                <c:pt idx="13">
                  <c:v>164</c:v>
                </c:pt>
                <c:pt idx="14">
                  <c:v>164</c:v>
                </c:pt>
                <c:pt idx="15">
                  <c:v>164</c:v>
                </c:pt>
                <c:pt idx="16">
                  <c:v>164</c:v>
                </c:pt>
                <c:pt idx="17">
                  <c:v>165</c:v>
                </c:pt>
                <c:pt idx="18">
                  <c:v>166</c:v>
                </c:pt>
                <c:pt idx="19">
                  <c:v>167</c:v>
                </c:pt>
                <c:pt idx="20">
                  <c:v>170</c:v>
                </c:pt>
                <c:pt idx="21">
                  <c:v>173</c:v>
                </c:pt>
                <c:pt idx="22">
                  <c:v>175</c:v>
                </c:pt>
                <c:pt idx="23">
                  <c:v>175</c:v>
                </c:pt>
                <c:pt idx="24">
                  <c:v>176</c:v>
                </c:pt>
                <c:pt idx="25">
                  <c:v>177</c:v>
                </c:pt>
                <c:pt idx="26">
                  <c:v>178</c:v>
                </c:pt>
                <c:pt idx="27">
                  <c:v>179</c:v>
                </c:pt>
                <c:pt idx="28">
                  <c:v>181</c:v>
                </c:pt>
                <c:pt idx="29">
                  <c:v>183</c:v>
                </c:pt>
                <c:pt idx="30">
                  <c:v>186</c:v>
                </c:pt>
                <c:pt idx="31">
                  <c:v>187</c:v>
                </c:pt>
                <c:pt idx="32">
                  <c:v>188</c:v>
                </c:pt>
                <c:pt idx="33">
                  <c:v>188</c:v>
                </c:pt>
                <c:pt idx="34">
                  <c:v>188</c:v>
                </c:pt>
                <c:pt idx="35">
                  <c:v>188</c:v>
                </c:pt>
                <c:pt idx="36">
                  <c:v>189</c:v>
                </c:pt>
                <c:pt idx="37">
                  <c:v>190</c:v>
                </c:pt>
                <c:pt idx="38">
                  <c:v>191</c:v>
                </c:pt>
                <c:pt idx="39">
                  <c:v>192</c:v>
                </c:pt>
                <c:pt idx="40">
                  <c:v>193</c:v>
                </c:pt>
                <c:pt idx="41">
                  <c:v>196</c:v>
                </c:pt>
                <c:pt idx="42">
                  <c:v>198</c:v>
                </c:pt>
                <c:pt idx="43">
                  <c:v>199</c:v>
                </c:pt>
                <c:pt idx="44">
                  <c:v>200</c:v>
                </c:pt>
                <c:pt idx="45">
                  <c:v>201</c:v>
                </c:pt>
                <c:pt idx="46">
                  <c:v>203</c:v>
                </c:pt>
                <c:pt idx="47">
                  <c:v>204</c:v>
                </c:pt>
                <c:pt idx="48">
                  <c:v>204</c:v>
                </c:pt>
                <c:pt idx="49">
                  <c:v>204</c:v>
                </c:pt>
                <c:pt idx="50">
                  <c:v>204</c:v>
                </c:pt>
                <c:pt idx="51">
                  <c:v>205</c:v>
                </c:pt>
                <c:pt idx="52">
                  <c:v>206</c:v>
                </c:pt>
                <c:pt idx="53">
                  <c:v>206</c:v>
                </c:pt>
                <c:pt idx="54">
                  <c:v>208</c:v>
                </c:pt>
                <c:pt idx="55">
                  <c:v>208</c:v>
                </c:pt>
                <c:pt idx="56">
                  <c:v>210</c:v>
                </c:pt>
                <c:pt idx="57">
                  <c:v>211</c:v>
                </c:pt>
                <c:pt idx="58">
                  <c:v>211</c:v>
                </c:pt>
                <c:pt idx="59">
                  <c:v>213</c:v>
                </c:pt>
                <c:pt idx="60">
                  <c:v>214</c:v>
                </c:pt>
                <c:pt idx="61">
                  <c:v>215</c:v>
                </c:pt>
                <c:pt idx="62">
                  <c:v>216</c:v>
                </c:pt>
                <c:pt idx="63">
                  <c:v>216</c:v>
                </c:pt>
                <c:pt idx="64">
                  <c:v>217</c:v>
                </c:pt>
                <c:pt idx="65">
                  <c:v>219</c:v>
                </c:pt>
                <c:pt idx="66">
                  <c:v>220</c:v>
                </c:pt>
                <c:pt idx="67">
                  <c:v>222</c:v>
                </c:pt>
                <c:pt idx="68">
                  <c:v>223</c:v>
                </c:pt>
                <c:pt idx="69">
                  <c:v>224</c:v>
                </c:pt>
                <c:pt idx="70">
                  <c:v>224</c:v>
                </c:pt>
                <c:pt idx="71">
                  <c:v>224</c:v>
                </c:pt>
                <c:pt idx="72">
                  <c:v>224</c:v>
                </c:pt>
                <c:pt idx="73">
                  <c:v>225</c:v>
                </c:pt>
                <c:pt idx="74">
                  <c:v>226</c:v>
                </c:pt>
                <c:pt idx="75">
                  <c:v>227</c:v>
                </c:pt>
                <c:pt idx="76">
                  <c:v>227</c:v>
                </c:pt>
                <c:pt idx="77">
                  <c:v>227</c:v>
                </c:pt>
                <c:pt idx="78">
                  <c:v>227</c:v>
                </c:pt>
                <c:pt idx="79">
                  <c:v>228</c:v>
                </c:pt>
                <c:pt idx="80">
                  <c:v>232</c:v>
                </c:pt>
                <c:pt idx="81">
                  <c:v>232</c:v>
                </c:pt>
                <c:pt idx="82">
                  <c:v>233</c:v>
                </c:pt>
                <c:pt idx="83">
                  <c:v>234</c:v>
                </c:pt>
                <c:pt idx="84">
                  <c:v>234</c:v>
                </c:pt>
                <c:pt idx="85">
                  <c:v>235</c:v>
                </c:pt>
                <c:pt idx="86">
                  <c:v>236</c:v>
                </c:pt>
                <c:pt idx="87">
                  <c:v>236</c:v>
                </c:pt>
                <c:pt idx="88">
                  <c:v>237</c:v>
                </c:pt>
                <c:pt idx="89">
                  <c:v>237</c:v>
                </c:pt>
                <c:pt idx="90">
                  <c:v>238</c:v>
                </c:pt>
                <c:pt idx="91">
                  <c:v>239</c:v>
                </c:pt>
                <c:pt idx="92">
                  <c:v>240</c:v>
                </c:pt>
                <c:pt idx="93">
                  <c:v>240</c:v>
                </c:pt>
                <c:pt idx="94">
                  <c:v>240</c:v>
                </c:pt>
                <c:pt idx="95">
                  <c:v>240</c:v>
                </c:pt>
                <c:pt idx="96">
                  <c:v>242</c:v>
                </c:pt>
                <c:pt idx="97">
                  <c:v>242</c:v>
                </c:pt>
                <c:pt idx="98">
                  <c:v>243</c:v>
                </c:pt>
                <c:pt idx="99">
                  <c:v>244</c:v>
                </c:pt>
                <c:pt idx="100">
                  <c:v>244</c:v>
                </c:pt>
                <c:pt idx="101">
                  <c:v>244</c:v>
                </c:pt>
                <c:pt idx="102">
                  <c:v>244</c:v>
                </c:pt>
                <c:pt idx="103">
                  <c:v>246</c:v>
                </c:pt>
                <c:pt idx="104">
                  <c:v>246</c:v>
                </c:pt>
                <c:pt idx="105">
                  <c:v>247</c:v>
                </c:pt>
                <c:pt idx="106">
                  <c:v>248</c:v>
                </c:pt>
                <c:pt idx="107">
                  <c:v>249</c:v>
                </c:pt>
                <c:pt idx="108">
                  <c:v>251</c:v>
                </c:pt>
                <c:pt idx="109">
                  <c:v>251</c:v>
                </c:pt>
                <c:pt idx="110">
                  <c:v>252</c:v>
                </c:pt>
                <c:pt idx="111">
                  <c:v>252</c:v>
                </c:pt>
                <c:pt idx="112">
                  <c:v>254</c:v>
                </c:pt>
                <c:pt idx="113">
                  <c:v>254</c:v>
                </c:pt>
                <c:pt idx="114">
                  <c:v>254</c:v>
                </c:pt>
                <c:pt idx="115">
                  <c:v>254</c:v>
                </c:pt>
                <c:pt idx="116">
                  <c:v>255</c:v>
                </c:pt>
                <c:pt idx="117">
                  <c:v>256</c:v>
                </c:pt>
                <c:pt idx="118">
                  <c:v>256</c:v>
                </c:pt>
                <c:pt idx="119">
                  <c:v>256</c:v>
                </c:pt>
                <c:pt idx="120">
                  <c:v>256</c:v>
                </c:pt>
                <c:pt idx="121">
                  <c:v>258</c:v>
                </c:pt>
                <c:pt idx="122">
                  <c:v>259</c:v>
                </c:pt>
                <c:pt idx="123">
                  <c:v>260</c:v>
                </c:pt>
                <c:pt idx="124">
                  <c:v>260</c:v>
                </c:pt>
                <c:pt idx="125">
                  <c:v>260</c:v>
                </c:pt>
                <c:pt idx="126">
                  <c:v>260</c:v>
                </c:pt>
                <c:pt idx="127">
                  <c:v>261</c:v>
                </c:pt>
                <c:pt idx="128">
                  <c:v>261</c:v>
                </c:pt>
                <c:pt idx="129">
                  <c:v>262</c:v>
                </c:pt>
                <c:pt idx="130">
                  <c:v>263</c:v>
                </c:pt>
                <c:pt idx="131">
                  <c:v>263</c:v>
                </c:pt>
                <c:pt idx="132">
                  <c:v>264</c:v>
                </c:pt>
                <c:pt idx="133">
                  <c:v>266</c:v>
                </c:pt>
                <c:pt idx="134">
                  <c:v>266</c:v>
                </c:pt>
                <c:pt idx="135">
                  <c:v>266</c:v>
                </c:pt>
                <c:pt idx="136">
                  <c:v>266</c:v>
                </c:pt>
                <c:pt idx="137">
                  <c:v>267</c:v>
                </c:pt>
                <c:pt idx="138">
                  <c:v>269</c:v>
                </c:pt>
                <c:pt idx="139">
                  <c:v>272</c:v>
                </c:pt>
                <c:pt idx="140">
                  <c:v>273</c:v>
                </c:pt>
                <c:pt idx="141">
                  <c:v>273</c:v>
                </c:pt>
                <c:pt idx="142">
                  <c:v>274</c:v>
                </c:pt>
                <c:pt idx="143">
                  <c:v>274</c:v>
                </c:pt>
                <c:pt idx="144">
                  <c:v>276</c:v>
                </c:pt>
                <c:pt idx="145">
                  <c:v>277</c:v>
                </c:pt>
                <c:pt idx="146">
                  <c:v>280</c:v>
                </c:pt>
                <c:pt idx="147">
                  <c:v>280</c:v>
                </c:pt>
                <c:pt idx="148">
                  <c:v>284</c:v>
                </c:pt>
                <c:pt idx="149">
                  <c:v>284</c:v>
                </c:pt>
                <c:pt idx="150">
                  <c:v>284</c:v>
                </c:pt>
                <c:pt idx="151">
                  <c:v>284</c:v>
                </c:pt>
                <c:pt idx="152">
                  <c:v>285</c:v>
                </c:pt>
                <c:pt idx="153">
                  <c:v>287</c:v>
                </c:pt>
                <c:pt idx="154">
                  <c:v>288</c:v>
                </c:pt>
                <c:pt idx="155">
                  <c:v>288</c:v>
                </c:pt>
                <c:pt idx="156">
                  <c:v>289</c:v>
                </c:pt>
                <c:pt idx="157">
                  <c:v>290</c:v>
                </c:pt>
                <c:pt idx="158">
                  <c:v>292</c:v>
                </c:pt>
                <c:pt idx="159">
                  <c:v>296</c:v>
                </c:pt>
                <c:pt idx="160">
                  <c:v>297</c:v>
                </c:pt>
                <c:pt idx="161">
                  <c:v>297</c:v>
                </c:pt>
                <c:pt idx="162">
                  <c:v>297</c:v>
                </c:pt>
                <c:pt idx="163">
                  <c:v>297</c:v>
                </c:pt>
                <c:pt idx="164">
                  <c:v>298</c:v>
                </c:pt>
                <c:pt idx="165">
                  <c:v>298</c:v>
                </c:pt>
                <c:pt idx="166">
                  <c:v>298</c:v>
                </c:pt>
                <c:pt idx="167">
                  <c:v>298</c:v>
                </c:pt>
                <c:pt idx="168">
                  <c:v>300</c:v>
                </c:pt>
                <c:pt idx="169">
                  <c:v>302</c:v>
                </c:pt>
                <c:pt idx="170">
                  <c:v>303</c:v>
                </c:pt>
                <c:pt idx="171">
                  <c:v>303</c:v>
                </c:pt>
                <c:pt idx="172">
                  <c:v>304</c:v>
                </c:pt>
                <c:pt idx="173">
                  <c:v>304</c:v>
                </c:pt>
                <c:pt idx="174">
                  <c:v>304</c:v>
                </c:pt>
                <c:pt idx="175">
                  <c:v>304</c:v>
                </c:pt>
                <c:pt idx="176">
                  <c:v>305</c:v>
                </c:pt>
                <c:pt idx="177">
                  <c:v>306</c:v>
                </c:pt>
                <c:pt idx="178">
                  <c:v>307</c:v>
                </c:pt>
                <c:pt idx="179">
                  <c:v>308</c:v>
                </c:pt>
              </c:numCache>
            </c:numRef>
          </c:xVal>
          <c:yVal>
            <c:numRef>
              <c:f>Computing!$W$119:$W$298</c:f>
              <c:numCache>
                <c:formatCode>0.00</c:formatCode>
                <c:ptCount val="180"/>
                <c:pt idx="0">
                  <c:v>-4.3166666666666673E-2</c:v>
                </c:pt>
                <c:pt idx="1">
                  <c:v>3.5500000000000004E-2</c:v>
                </c:pt>
                <c:pt idx="2">
                  <c:v>0</c:v>
                </c:pt>
                <c:pt idx="3">
                  <c:v>0</c:v>
                </c:pt>
                <c:pt idx="4">
                  <c:v>-1.4999999999999999E-2</c:v>
                </c:pt>
                <c:pt idx="5">
                  <c:v>4.7E-2</c:v>
                </c:pt>
                <c:pt idx="6">
                  <c:v>4.2000000000000003E-2</c:v>
                </c:pt>
                <c:pt idx="7">
                  <c:v>3.15E-2</c:v>
                </c:pt>
                <c:pt idx="8">
                  <c:v>-2.35E-2</c:v>
                </c:pt>
                <c:pt idx="9">
                  <c:v>9.5500000000000002E-2</c:v>
                </c:pt>
                <c:pt idx="10">
                  <c:v>3.8000000000000006E-2</c:v>
                </c:pt>
                <c:pt idx="11">
                  <c:v>4.65E-2</c:v>
                </c:pt>
                <c:pt idx="12">
                  <c:v>4.53E-2</c:v>
                </c:pt>
                <c:pt idx="13">
                  <c:v>3.4000000000000002E-2</c:v>
                </c:pt>
                <c:pt idx="14">
                  <c:v>6.6500000000000004E-2</c:v>
                </c:pt>
                <c:pt idx="15">
                  <c:v>2.9499999999999998E-2</c:v>
                </c:pt>
                <c:pt idx="16">
                  <c:v>1.5E-3</c:v>
                </c:pt>
                <c:pt idx="17">
                  <c:v>-4.0000000000000001E-3</c:v>
                </c:pt>
                <c:pt idx="18">
                  <c:v>-1.6500000000000001E-2</c:v>
                </c:pt>
                <c:pt idx="19">
                  <c:v>6.4999999999999988E-3</c:v>
                </c:pt>
                <c:pt idx="20">
                  <c:v>-1.6E-2</c:v>
                </c:pt>
                <c:pt idx="21">
                  <c:v>-8.9999999999999993E-3</c:v>
                </c:pt>
                <c:pt idx="22">
                  <c:v>6.3500000000000001E-2</c:v>
                </c:pt>
                <c:pt idx="23">
                  <c:v>7.4999999999999997E-2</c:v>
                </c:pt>
                <c:pt idx="24">
                  <c:v>1.2E-2</c:v>
                </c:pt>
                <c:pt idx="25">
                  <c:v>-3.9499999999999993E-2</c:v>
                </c:pt>
                <c:pt idx="26">
                  <c:v>-3.5500000000000004E-2</c:v>
                </c:pt>
                <c:pt idx="27">
                  <c:v>-4.0000000000000001E-3</c:v>
                </c:pt>
                <c:pt idx="28">
                  <c:v>-1.7500000000000002E-2</c:v>
                </c:pt>
                <c:pt idx="29">
                  <c:v>-0.04</c:v>
                </c:pt>
                <c:pt idx="30">
                  <c:v>8.4500000000000006E-2</c:v>
                </c:pt>
                <c:pt idx="31">
                  <c:v>-1.6E-2</c:v>
                </c:pt>
                <c:pt idx="32">
                  <c:v>5.7500000000000002E-2</c:v>
                </c:pt>
                <c:pt idx="33">
                  <c:v>1.9E-2</c:v>
                </c:pt>
                <c:pt idx="34">
                  <c:v>5.8999999999999997E-2</c:v>
                </c:pt>
                <c:pt idx="35">
                  <c:v>0.10100000000000001</c:v>
                </c:pt>
                <c:pt idx="36">
                  <c:v>-8.5000000000000006E-3</c:v>
                </c:pt>
                <c:pt idx="37">
                  <c:v>-2.4E-2</c:v>
                </c:pt>
                <c:pt idx="38">
                  <c:v>-2.8500000000000001E-2</c:v>
                </c:pt>
                <c:pt idx="39">
                  <c:v>-4.2500000000000003E-2</c:v>
                </c:pt>
                <c:pt idx="40">
                  <c:v>3.85E-2</c:v>
                </c:pt>
                <c:pt idx="41">
                  <c:v>4.4999999999999997E-3</c:v>
                </c:pt>
                <c:pt idx="42">
                  <c:v>-5.4500000000000007E-2</c:v>
                </c:pt>
                <c:pt idx="43">
                  <c:v>1.8966666666666673E-2</c:v>
                </c:pt>
                <c:pt idx="44">
                  <c:v>5.3499999999999999E-2</c:v>
                </c:pt>
                <c:pt idx="45">
                  <c:v>-5.9000000000000004E-2</c:v>
                </c:pt>
                <c:pt idx="46">
                  <c:v>-1.6500000000000001E-2</c:v>
                </c:pt>
                <c:pt idx="47">
                  <c:v>0</c:v>
                </c:pt>
                <c:pt idx="48">
                  <c:v>-1.0999999999999999E-2</c:v>
                </c:pt>
                <c:pt idx="49">
                  <c:v>-8.9999999999999993E-3</c:v>
                </c:pt>
                <c:pt idx="50">
                  <c:v>8.3000000000000001E-3</c:v>
                </c:pt>
                <c:pt idx="51">
                  <c:v>-1.8499999999999999E-2</c:v>
                </c:pt>
                <c:pt idx="52">
                  <c:v>5.4999999999999997E-3</c:v>
                </c:pt>
                <c:pt idx="53">
                  <c:v>-9.4999999999999998E-3</c:v>
                </c:pt>
                <c:pt idx="54">
                  <c:v>5.1500000000000004E-2</c:v>
                </c:pt>
                <c:pt idx="55">
                  <c:v>7.5999999999999998E-2</c:v>
                </c:pt>
                <c:pt idx="56">
                  <c:v>-1.95E-2</c:v>
                </c:pt>
                <c:pt idx="57">
                  <c:v>0.14399999999999999</c:v>
                </c:pt>
                <c:pt idx="58">
                  <c:v>0.14600000000000002</c:v>
                </c:pt>
                <c:pt idx="59">
                  <c:v>-3.5000000000000003E-2</c:v>
                </c:pt>
                <c:pt idx="60">
                  <c:v>-3.6000000000000004E-2</c:v>
                </c:pt>
                <c:pt idx="61">
                  <c:v>1.3866666666666668E-2</c:v>
                </c:pt>
                <c:pt idx="62">
                  <c:v>9.35E-2</c:v>
                </c:pt>
                <c:pt idx="63">
                  <c:v>0.123</c:v>
                </c:pt>
                <c:pt idx="64">
                  <c:v>-5.0000000000000001E-4</c:v>
                </c:pt>
                <c:pt idx="65">
                  <c:v>-1.55E-2</c:v>
                </c:pt>
                <c:pt idx="66">
                  <c:v>7.1499999999999994E-2</c:v>
                </c:pt>
                <c:pt idx="67">
                  <c:v>2.6499999999999999E-2</c:v>
                </c:pt>
                <c:pt idx="68">
                  <c:v>8.5000000000000006E-3</c:v>
                </c:pt>
                <c:pt idx="69">
                  <c:v>9.5000000000000001E-2</c:v>
                </c:pt>
                <c:pt idx="70">
                  <c:v>1.7000000000000001E-2</c:v>
                </c:pt>
                <c:pt idx="71">
                  <c:v>5.1000000000000004E-2</c:v>
                </c:pt>
                <c:pt idx="72">
                  <c:v>4.65E-2</c:v>
                </c:pt>
                <c:pt idx="73">
                  <c:v>8.4499999999999992E-2</c:v>
                </c:pt>
                <c:pt idx="74">
                  <c:v>-1.7500000000000002E-2</c:v>
                </c:pt>
                <c:pt idx="75">
                  <c:v>7.0500000000000007E-2</c:v>
                </c:pt>
                <c:pt idx="76">
                  <c:v>6.2E-2</c:v>
                </c:pt>
                <c:pt idx="77">
                  <c:v>7.6499999999999999E-2</c:v>
                </c:pt>
                <c:pt idx="78">
                  <c:v>8.299999999999999E-2</c:v>
                </c:pt>
                <c:pt idx="79">
                  <c:v>-5.0000000000000001E-3</c:v>
                </c:pt>
                <c:pt idx="80">
                  <c:v>4.7E-2</c:v>
                </c:pt>
                <c:pt idx="81">
                  <c:v>2.3E-2</c:v>
                </c:pt>
                <c:pt idx="82">
                  <c:v>-2.1500000000000002E-2</c:v>
                </c:pt>
                <c:pt idx="83">
                  <c:v>5.5499999999999994E-2</c:v>
                </c:pt>
                <c:pt idx="84">
                  <c:v>6.4500000000000002E-2</c:v>
                </c:pt>
                <c:pt idx="85">
                  <c:v>6.0999999999999999E-2</c:v>
                </c:pt>
                <c:pt idx="86">
                  <c:v>0.11800000000000001</c:v>
                </c:pt>
                <c:pt idx="87">
                  <c:v>8.3999999999999991E-2</c:v>
                </c:pt>
                <c:pt idx="88">
                  <c:v>5.5500000000000001E-2</c:v>
                </c:pt>
                <c:pt idx="89">
                  <c:v>6.25E-2</c:v>
                </c:pt>
                <c:pt idx="90">
                  <c:v>-6.5000000000000006E-3</c:v>
                </c:pt>
                <c:pt idx="91">
                  <c:v>-6.8000000000000005E-2</c:v>
                </c:pt>
                <c:pt idx="92">
                  <c:v>1.95E-2</c:v>
                </c:pt>
                <c:pt idx="93">
                  <c:v>3.5000000000000003E-2</c:v>
                </c:pt>
                <c:pt idx="94">
                  <c:v>-1.3999999999999999E-2</c:v>
                </c:pt>
                <c:pt idx="95">
                  <c:v>4.1999999999999996E-2</c:v>
                </c:pt>
                <c:pt idx="96">
                  <c:v>1.7500000000000002E-2</c:v>
                </c:pt>
                <c:pt idx="97">
                  <c:v>1.5E-3</c:v>
                </c:pt>
                <c:pt idx="98">
                  <c:v>6.0000000000000001E-3</c:v>
                </c:pt>
                <c:pt idx="99">
                  <c:v>6.1499999999999999E-2</c:v>
                </c:pt>
                <c:pt idx="100">
                  <c:v>4.5499999999999999E-2</c:v>
                </c:pt>
                <c:pt idx="101">
                  <c:v>7.0500000000000007E-2</c:v>
                </c:pt>
                <c:pt idx="102">
                  <c:v>7.1000000000000008E-2</c:v>
                </c:pt>
                <c:pt idx="103">
                  <c:v>6.0000000000000001E-3</c:v>
                </c:pt>
                <c:pt idx="104">
                  <c:v>0.03</c:v>
                </c:pt>
                <c:pt idx="105">
                  <c:v>-6.0000000000000001E-3</c:v>
                </c:pt>
                <c:pt idx="106">
                  <c:v>-3.5500000000000004E-2</c:v>
                </c:pt>
                <c:pt idx="107">
                  <c:v>4.8000000000000001E-2</c:v>
                </c:pt>
                <c:pt idx="108">
                  <c:v>7.2499999999999995E-2</c:v>
                </c:pt>
                <c:pt idx="109">
                  <c:v>7.8E-2</c:v>
                </c:pt>
                <c:pt idx="110">
                  <c:v>1.8000000000000002E-2</c:v>
                </c:pt>
                <c:pt idx="111">
                  <c:v>3.15E-2</c:v>
                </c:pt>
                <c:pt idx="112">
                  <c:v>-3.2000000000000001E-2</c:v>
                </c:pt>
                <c:pt idx="113">
                  <c:v>3.9000000000000007E-2</c:v>
                </c:pt>
                <c:pt idx="114">
                  <c:v>1.4999999999999979E-3</c:v>
                </c:pt>
                <c:pt idx="115">
                  <c:v>-4.2500000000000003E-2</c:v>
                </c:pt>
                <c:pt idx="116">
                  <c:v>-4.0000000000000001E-3</c:v>
                </c:pt>
                <c:pt idx="117">
                  <c:v>0.107</c:v>
                </c:pt>
                <c:pt idx="118">
                  <c:v>3.2000000000000001E-2</c:v>
                </c:pt>
                <c:pt idx="119">
                  <c:v>5.3499999999999999E-2</c:v>
                </c:pt>
                <c:pt idx="120">
                  <c:v>5.3499999999999999E-2</c:v>
                </c:pt>
                <c:pt idx="121">
                  <c:v>-3.5500000000000004E-2</c:v>
                </c:pt>
                <c:pt idx="122">
                  <c:v>-4.8000000000000001E-2</c:v>
                </c:pt>
                <c:pt idx="123">
                  <c:v>0.10757142857142857</c:v>
                </c:pt>
                <c:pt idx="124">
                  <c:v>5.8785714285714288E-2</c:v>
                </c:pt>
                <c:pt idx="125">
                  <c:v>0.12110714285714284</c:v>
                </c:pt>
                <c:pt idx="126">
                  <c:v>4.1964285714285711E-2</c:v>
                </c:pt>
                <c:pt idx="127">
                  <c:v>2.35E-2</c:v>
                </c:pt>
                <c:pt idx="128">
                  <c:v>3.4500000000000003E-2</c:v>
                </c:pt>
                <c:pt idx="129">
                  <c:v>8.0000000000000002E-3</c:v>
                </c:pt>
                <c:pt idx="130">
                  <c:v>0.11749999999999999</c:v>
                </c:pt>
                <c:pt idx="131">
                  <c:v>8.6999999999999994E-2</c:v>
                </c:pt>
                <c:pt idx="132">
                  <c:v>3.0000000000000009E-3</c:v>
                </c:pt>
                <c:pt idx="133">
                  <c:v>9.1999999999999998E-2</c:v>
                </c:pt>
                <c:pt idx="134">
                  <c:v>7.4499999999999997E-2</c:v>
                </c:pt>
                <c:pt idx="135">
                  <c:v>8.8999999999999996E-2</c:v>
                </c:pt>
                <c:pt idx="136">
                  <c:v>5.2499999999999998E-2</c:v>
                </c:pt>
                <c:pt idx="137">
                  <c:v>-1.8500000000000003E-2</c:v>
                </c:pt>
                <c:pt idx="138">
                  <c:v>6.0000000000000001E-3</c:v>
                </c:pt>
                <c:pt idx="139">
                  <c:v>-1.4499999999999999E-2</c:v>
                </c:pt>
                <c:pt idx="140">
                  <c:v>6.7500000000000004E-2</c:v>
                </c:pt>
                <c:pt idx="141">
                  <c:v>8.3000000000000004E-2</c:v>
                </c:pt>
                <c:pt idx="142">
                  <c:v>4.2500000000000003E-2</c:v>
                </c:pt>
                <c:pt idx="143">
                  <c:v>9.4999999999999998E-3</c:v>
                </c:pt>
                <c:pt idx="144">
                  <c:v>-3.7000000000000005E-2</c:v>
                </c:pt>
                <c:pt idx="145">
                  <c:v>-6.5000000000000006E-3</c:v>
                </c:pt>
                <c:pt idx="146">
                  <c:v>2.75E-2</c:v>
                </c:pt>
                <c:pt idx="147">
                  <c:v>9.0499999999999997E-2</c:v>
                </c:pt>
                <c:pt idx="148">
                  <c:v>0.18049999999999999</c:v>
                </c:pt>
                <c:pt idx="149">
                  <c:v>0.154</c:v>
                </c:pt>
                <c:pt idx="150">
                  <c:v>0.1095</c:v>
                </c:pt>
                <c:pt idx="151">
                  <c:v>8.6999999999999994E-2</c:v>
                </c:pt>
                <c:pt idx="152">
                  <c:v>-5.0000000000000044E-4</c:v>
                </c:pt>
                <c:pt idx="153">
                  <c:v>3.4000000000000002E-2</c:v>
                </c:pt>
                <c:pt idx="154">
                  <c:v>0.105</c:v>
                </c:pt>
                <c:pt idx="155">
                  <c:v>0.124</c:v>
                </c:pt>
                <c:pt idx="156">
                  <c:v>1.2E-2</c:v>
                </c:pt>
                <c:pt idx="157">
                  <c:v>1.7000000000000001E-2</c:v>
                </c:pt>
                <c:pt idx="158">
                  <c:v>0.1125</c:v>
                </c:pt>
                <c:pt idx="159">
                  <c:v>-2.5000000000000001E-3</c:v>
                </c:pt>
                <c:pt idx="160">
                  <c:v>9.0499999999999997E-2</c:v>
                </c:pt>
                <c:pt idx="161">
                  <c:v>-2.1000000000000001E-2</c:v>
                </c:pt>
                <c:pt idx="162">
                  <c:v>0.11349999999999999</c:v>
                </c:pt>
                <c:pt idx="163">
                  <c:v>1.0499999999999999E-2</c:v>
                </c:pt>
                <c:pt idx="164">
                  <c:v>-6.7000000000000011E-3</c:v>
                </c:pt>
                <c:pt idx="165">
                  <c:v>8.5000000000000006E-3</c:v>
                </c:pt>
                <c:pt idx="166">
                  <c:v>-2.1000000000000001E-2</c:v>
                </c:pt>
                <c:pt idx="167">
                  <c:v>-2.2499999999999999E-2</c:v>
                </c:pt>
                <c:pt idx="168">
                  <c:v>-3.5999999999999997E-2</c:v>
                </c:pt>
                <c:pt idx="169">
                  <c:v>-1.0999999999999999E-2</c:v>
                </c:pt>
                <c:pt idx="170">
                  <c:v>7.2499999999999995E-2</c:v>
                </c:pt>
                <c:pt idx="171">
                  <c:v>9.8500000000000004E-2</c:v>
                </c:pt>
                <c:pt idx="172">
                  <c:v>7.1499999999999994E-2</c:v>
                </c:pt>
                <c:pt idx="173">
                  <c:v>6.4500000000000002E-2</c:v>
                </c:pt>
                <c:pt idx="174">
                  <c:v>6.3500000000000001E-2</c:v>
                </c:pt>
                <c:pt idx="175">
                  <c:v>6.8500000000000005E-2</c:v>
                </c:pt>
                <c:pt idx="176">
                  <c:v>-3.5500000000000004E-2</c:v>
                </c:pt>
                <c:pt idx="177">
                  <c:v>0.01</c:v>
                </c:pt>
                <c:pt idx="178">
                  <c:v>-0.01</c:v>
                </c:pt>
                <c:pt idx="179">
                  <c:v>2.75E-2</c:v>
                </c:pt>
              </c:numCache>
            </c:numRef>
          </c:yVal>
        </c:ser>
        <c:ser>
          <c:idx val="1"/>
          <c:order val="2"/>
          <c:tx>
            <c:v>Quench I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Computing!$Q$119:$Q$293</c:f>
              <c:numCache>
                <c:formatCode>0</c:formatCode>
                <c:ptCount val="175"/>
                <c:pt idx="0">
                  <c:v>155</c:v>
                </c:pt>
                <c:pt idx="1">
                  <c:v>155</c:v>
                </c:pt>
                <c:pt idx="2">
                  <c:v>157</c:v>
                </c:pt>
                <c:pt idx="3">
                  <c:v>158</c:v>
                </c:pt>
                <c:pt idx="4">
                  <c:v>159</c:v>
                </c:pt>
                <c:pt idx="5">
                  <c:v>159</c:v>
                </c:pt>
                <c:pt idx="6">
                  <c:v>160</c:v>
                </c:pt>
                <c:pt idx="7">
                  <c:v>161</c:v>
                </c:pt>
                <c:pt idx="8">
                  <c:v>162</c:v>
                </c:pt>
                <c:pt idx="9">
                  <c:v>162</c:v>
                </c:pt>
                <c:pt idx="10">
                  <c:v>163</c:v>
                </c:pt>
                <c:pt idx="11">
                  <c:v>164</c:v>
                </c:pt>
                <c:pt idx="12">
                  <c:v>164</c:v>
                </c:pt>
                <c:pt idx="13">
                  <c:v>164</c:v>
                </c:pt>
                <c:pt idx="14">
                  <c:v>164</c:v>
                </c:pt>
                <c:pt idx="15">
                  <c:v>165</c:v>
                </c:pt>
                <c:pt idx="16">
                  <c:v>166</c:v>
                </c:pt>
                <c:pt idx="17">
                  <c:v>167</c:v>
                </c:pt>
                <c:pt idx="18">
                  <c:v>170</c:v>
                </c:pt>
                <c:pt idx="19">
                  <c:v>173</c:v>
                </c:pt>
                <c:pt idx="20">
                  <c:v>175</c:v>
                </c:pt>
                <c:pt idx="21">
                  <c:v>175</c:v>
                </c:pt>
                <c:pt idx="22">
                  <c:v>176</c:v>
                </c:pt>
                <c:pt idx="23">
                  <c:v>177</c:v>
                </c:pt>
                <c:pt idx="24">
                  <c:v>178</c:v>
                </c:pt>
                <c:pt idx="25">
                  <c:v>179</c:v>
                </c:pt>
                <c:pt idx="26">
                  <c:v>183</c:v>
                </c:pt>
                <c:pt idx="27">
                  <c:v>186</c:v>
                </c:pt>
                <c:pt idx="28">
                  <c:v>187</c:v>
                </c:pt>
                <c:pt idx="29">
                  <c:v>188</c:v>
                </c:pt>
                <c:pt idx="30">
                  <c:v>188</c:v>
                </c:pt>
                <c:pt idx="31">
                  <c:v>188</c:v>
                </c:pt>
                <c:pt idx="32">
                  <c:v>188</c:v>
                </c:pt>
                <c:pt idx="33">
                  <c:v>189</c:v>
                </c:pt>
                <c:pt idx="34">
                  <c:v>190</c:v>
                </c:pt>
                <c:pt idx="35">
                  <c:v>191</c:v>
                </c:pt>
                <c:pt idx="36">
                  <c:v>192</c:v>
                </c:pt>
                <c:pt idx="37">
                  <c:v>196</c:v>
                </c:pt>
                <c:pt idx="38">
                  <c:v>198</c:v>
                </c:pt>
                <c:pt idx="39">
                  <c:v>199</c:v>
                </c:pt>
                <c:pt idx="40">
                  <c:v>200</c:v>
                </c:pt>
                <c:pt idx="41">
                  <c:v>201</c:v>
                </c:pt>
                <c:pt idx="42">
                  <c:v>203</c:v>
                </c:pt>
                <c:pt idx="43">
                  <c:v>204</c:v>
                </c:pt>
                <c:pt idx="44">
                  <c:v>204</c:v>
                </c:pt>
                <c:pt idx="45">
                  <c:v>204</c:v>
                </c:pt>
                <c:pt idx="46">
                  <c:v>204</c:v>
                </c:pt>
                <c:pt idx="47">
                  <c:v>205</c:v>
                </c:pt>
                <c:pt idx="48">
                  <c:v>206</c:v>
                </c:pt>
                <c:pt idx="49">
                  <c:v>206</c:v>
                </c:pt>
                <c:pt idx="50">
                  <c:v>208</c:v>
                </c:pt>
                <c:pt idx="51">
                  <c:v>208</c:v>
                </c:pt>
                <c:pt idx="52">
                  <c:v>210</c:v>
                </c:pt>
                <c:pt idx="53">
                  <c:v>211</c:v>
                </c:pt>
                <c:pt idx="54">
                  <c:v>211</c:v>
                </c:pt>
                <c:pt idx="55">
                  <c:v>213</c:v>
                </c:pt>
                <c:pt idx="56">
                  <c:v>214</c:v>
                </c:pt>
                <c:pt idx="57">
                  <c:v>215</c:v>
                </c:pt>
                <c:pt idx="58">
                  <c:v>216</c:v>
                </c:pt>
                <c:pt idx="59">
                  <c:v>216</c:v>
                </c:pt>
                <c:pt idx="60">
                  <c:v>217</c:v>
                </c:pt>
                <c:pt idx="61">
                  <c:v>219</c:v>
                </c:pt>
                <c:pt idx="62">
                  <c:v>220</c:v>
                </c:pt>
                <c:pt idx="63">
                  <c:v>222</c:v>
                </c:pt>
                <c:pt idx="64">
                  <c:v>223</c:v>
                </c:pt>
                <c:pt idx="65">
                  <c:v>224</c:v>
                </c:pt>
                <c:pt idx="66">
                  <c:v>224</c:v>
                </c:pt>
                <c:pt idx="67">
                  <c:v>224</c:v>
                </c:pt>
                <c:pt idx="68">
                  <c:v>224</c:v>
                </c:pt>
                <c:pt idx="69">
                  <c:v>225</c:v>
                </c:pt>
                <c:pt idx="70">
                  <c:v>226</c:v>
                </c:pt>
                <c:pt idx="71">
                  <c:v>227</c:v>
                </c:pt>
                <c:pt idx="72">
                  <c:v>227</c:v>
                </c:pt>
                <c:pt idx="73">
                  <c:v>227</c:v>
                </c:pt>
                <c:pt idx="74">
                  <c:v>227</c:v>
                </c:pt>
                <c:pt idx="75">
                  <c:v>228</c:v>
                </c:pt>
                <c:pt idx="76">
                  <c:v>232</c:v>
                </c:pt>
                <c:pt idx="77">
                  <c:v>232</c:v>
                </c:pt>
                <c:pt idx="78">
                  <c:v>233</c:v>
                </c:pt>
                <c:pt idx="79">
                  <c:v>234</c:v>
                </c:pt>
                <c:pt idx="80">
                  <c:v>234</c:v>
                </c:pt>
                <c:pt idx="81">
                  <c:v>235</c:v>
                </c:pt>
                <c:pt idx="82">
                  <c:v>236</c:v>
                </c:pt>
                <c:pt idx="83">
                  <c:v>236</c:v>
                </c:pt>
                <c:pt idx="84">
                  <c:v>237</c:v>
                </c:pt>
                <c:pt idx="85">
                  <c:v>237</c:v>
                </c:pt>
                <c:pt idx="86">
                  <c:v>238</c:v>
                </c:pt>
                <c:pt idx="87">
                  <c:v>239</c:v>
                </c:pt>
                <c:pt idx="88">
                  <c:v>240</c:v>
                </c:pt>
                <c:pt idx="89">
                  <c:v>240</c:v>
                </c:pt>
                <c:pt idx="90">
                  <c:v>240</c:v>
                </c:pt>
                <c:pt idx="91">
                  <c:v>240</c:v>
                </c:pt>
                <c:pt idx="92">
                  <c:v>242</c:v>
                </c:pt>
                <c:pt idx="93">
                  <c:v>242</c:v>
                </c:pt>
                <c:pt idx="94">
                  <c:v>243</c:v>
                </c:pt>
                <c:pt idx="95">
                  <c:v>244</c:v>
                </c:pt>
                <c:pt idx="96">
                  <c:v>244</c:v>
                </c:pt>
                <c:pt idx="97">
                  <c:v>244</c:v>
                </c:pt>
                <c:pt idx="98">
                  <c:v>244</c:v>
                </c:pt>
                <c:pt idx="99">
                  <c:v>246</c:v>
                </c:pt>
                <c:pt idx="100">
                  <c:v>246</c:v>
                </c:pt>
                <c:pt idx="101">
                  <c:v>247</c:v>
                </c:pt>
                <c:pt idx="102">
                  <c:v>248</c:v>
                </c:pt>
                <c:pt idx="103">
                  <c:v>249</c:v>
                </c:pt>
                <c:pt idx="104">
                  <c:v>251</c:v>
                </c:pt>
                <c:pt idx="105">
                  <c:v>251</c:v>
                </c:pt>
                <c:pt idx="106">
                  <c:v>252</c:v>
                </c:pt>
                <c:pt idx="107">
                  <c:v>252</c:v>
                </c:pt>
                <c:pt idx="108">
                  <c:v>254</c:v>
                </c:pt>
                <c:pt idx="109">
                  <c:v>254</c:v>
                </c:pt>
                <c:pt idx="110">
                  <c:v>254</c:v>
                </c:pt>
                <c:pt idx="111">
                  <c:v>254</c:v>
                </c:pt>
                <c:pt idx="112">
                  <c:v>255</c:v>
                </c:pt>
                <c:pt idx="113">
                  <c:v>256</c:v>
                </c:pt>
                <c:pt idx="114">
                  <c:v>256</c:v>
                </c:pt>
                <c:pt idx="115">
                  <c:v>256</c:v>
                </c:pt>
                <c:pt idx="116">
                  <c:v>256</c:v>
                </c:pt>
                <c:pt idx="117">
                  <c:v>258</c:v>
                </c:pt>
                <c:pt idx="118">
                  <c:v>259</c:v>
                </c:pt>
                <c:pt idx="119">
                  <c:v>260</c:v>
                </c:pt>
                <c:pt idx="120">
                  <c:v>260</c:v>
                </c:pt>
                <c:pt idx="121">
                  <c:v>260</c:v>
                </c:pt>
                <c:pt idx="122">
                  <c:v>260</c:v>
                </c:pt>
                <c:pt idx="123">
                  <c:v>261</c:v>
                </c:pt>
                <c:pt idx="124">
                  <c:v>261</c:v>
                </c:pt>
                <c:pt idx="125">
                  <c:v>262</c:v>
                </c:pt>
                <c:pt idx="126">
                  <c:v>263</c:v>
                </c:pt>
                <c:pt idx="127">
                  <c:v>263</c:v>
                </c:pt>
                <c:pt idx="128">
                  <c:v>264</c:v>
                </c:pt>
                <c:pt idx="129">
                  <c:v>266</c:v>
                </c:pt>
                <c:pt idx="130">
                  <c:v>266</c:v>
                </c:pt>
                <c:pt idx="131">
                  <c:v>266</c:v>
                </c:pt>
                <c:pt idx="132">
                  <c:v>266</c:v>
                </c:pt>
                <c:pt idx="133">
                  <c:v>267</c:v>
                </c:pt>
                <c:pt idx="134">
                  <c:v>269</c:v>
                </c:pt>
                <c:pt idx="135">
                  <c:v>272</c:v>
                </c:pt>
                <c:pt idx="136">
                  <c:v>273</c:v>
                </c:pt>
                <c:pt idx="137">
                  <c:v>273</c:v>
                </c:pt>
                <c:pt idx="138">
                  <c:v>274</c:v>
                </c:pt>
                <c:pt idx="139">
                  <c:v>274</c:v>
                </c:pt>
                <c:pt idx="140">
                  <c:v>276</c:v>
                </c:pt>
                <c:pt idx="141">
                  <c:v>277</c:v>
                </c:pt>
                <c:pt idx="142">
                  <c:v>280</c:v>
                </c:pt>
                <c:pt idx="143">
                  <c:v>280</c:v>
                </c:pt>
                <c:pt idx="144">
                  <c:v>284</c:v>
                </c:pt>
                <c:pt idx="145">
                  <c:v>284</c:v>
                </c:pt>
                <c:pt idx="146">
                  <c:v>284</c:v>
                </c:pt>
                <c:pt idx="147">
                  <c:v>284</c:v>
                </c:pt>
                <c:pt idx="148">
                  <c:v>285</c:v>
                </c:pt>
                <c:pt idx="149">
                  <c:v>287</c:v>
                </c:pt>
                <c:pt idx="150">
                  <c:v>288</c:v>
                </c:pt>
                <c:pt idx="151">
                  <c:v>288</c:v>
                </c:pt>
                <c:pt idx="152">
                  <c:v>289</c:v>
                </c:pt>
                <c:pt idx="153">
                  <c:v>290</c:v>
                </c:pt>
                <c:pt idx="154">
                  <c:v>292</c:v>
                </c:pt>
                <c:pt idx="155">
                  <c:v>296</c:v>
                </c:pt>
                <c:pt idx="156">
                  <c:v>297</c:v>
                </c:pt>
                <c:pt idx="157">
                  <c:v>297</c:v>
                </c:pt>
                <c:pt idx="158">
                  <c:v>297</c:v>
                </c:pt>
                <c:pt idx="159">
                  <c:v>297</c:v>
                </c:pt>
                <c:pt idx="160">
                  <c:v>298</c:v>
                </c:pt>
                <c:pt idx="161">
                  <c:v>298</c:v>
                </c:pt>
                <c:pt idx="162">
                  <c:v>298</c:v>
                </c:pt>
                <c:pt idx="163">
                  <c:v>298</c:v>
                </c:pt>
                <c:pt idx="164">
                  <c:v>300</c:v>
                </c:pt>
                <c:pt idx="165">
                  <c:v>302</c:v>
                </c:pt>
                <c:pt idx="166">
                  <c:v>303</c:v>
                </c:pt>
                <c:pt idx="167">
                  <c:v>303</c:v>
                </c:pt>
                <c:pt idx="168">
                  <c:v>304</c:v>
                </c:pt>
                <c:pt idx="169">
                  <c:v>304</c:v>
                </c:pt>
                <c:pt idx="170">
                  <c:v>304</c:v>
                </c:pt>
                <c:pt idx="171">
                  <c:v>304</c:v>
                </c:pt>
                <c:pt idx="172">
                  <c:v>305</c:v>
                </c:pt>
                <c:pt idx="173">
                  <c:v>306</c:v>
                </c:pt>
                <c:pt idx="174">
                  <c:v>308</c:v>
                </c:pt>
              </c:numCache>
            </c:numRef>
          </c:xVal>
          <c:yVal>
            <c:numRef>
              <c:f>Computing!$S$119:$S$293</c:f>
              <c:numCache>
                <c:formatCode>0.00</c:formatCode>
                <c:ptCount val="175"/>
              </c:numCache>
            </c:numRef>
          </c:yVal>
        </c:ser>
        <c:ser>
          <c:idx val="3"/>
          <c:order val="3"/>
          <c:tx>
            <c:v>Quench O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 w="22225"/>
            </c:spPr>
          </c:marker>
          <c:xVal>
            <c:numRef>
              <c:f>Computing!$V$121:$V$298</c:f>
              <c:numCache>
                <c:formatCode>0</c:formatCode>
                <c:ptCount val="178"/>
                <c:pt idx="0">
                  <c:v>155</c:v>
                </c:pt>
                <c:pt idx="1">
                  <c:v>155</c:v>
                </c:pt>
                <c:pt idx="2">
                  <c:v>157</c:v>
                </c:pt>
                <c:pt idx="3">
                  <c:v>158</c:v>
                </c:pt>
                <c:pt idx="4">
                  <c:v>159</c:v>
                </c:pt>
                <c:pt idx="5">
                  <c:v>159</c:v>
                </c:pt>
                <c:pt idx="6">
                  <c:v>160</c:v>
                </c:pt>
                <c:pt idx="7">
                  <c:v>161</c:v>
                </c:pt>
                <c:pt idx="8">
                  <c:v>162</c:v>
                </c:pt>
                <c:pt idx="9">
                  <c:v>162</c:v>
                </c:pt>
                <c:pt idx="10">
                  <c:v>163</c:v>
                </c:pt>
                <c:pt idx="11">
                  <c:v>164</c:v>
                </c:pt>
                <c:pt idx="12">
                  <c:v>164</c:v>
                </c:pt>
                <c:pt idx="13">
                  <c:v>164</c:v>
                </c:pt>
                <c:pt idx="14">
                  <c:v>164</c:v>
                </c:pt>
                <c:pt idx="15">
                  <c:v>165</c:v>
                </c:pt>
                <c:pt idx="16">
                  <c:v>166</c:v>
                </c:pt>
                <c:pt idx="17">
                  <c:v>167</c:v>
                </c:pt>
                <c:pt idx="18">
                  <c:v>170</c:v>
                </c:pt>
                <c:pt idx="19">
                  <c:v>173</c:v>
                </c:pt>
                <c:pt idx="20">
                  <c:v>175</c:v>
                </c:pt>
                <c:pt idx="21">
                  <c:v>175</c:v>
                </c:pt>
                <c:pt idx="22">
                  <c:v>176</c:v>
                </c:pt>
                <c:pt idx="23">
                  <c:v>177</c:v>
                </c:pt>
                <c:pt idx="24">
                  <c:v>178</c:v>
                </c:pt>
                <c:pt idx="25">
                  <c:v>179</c:v>
                </c:pt>
                <c:pt idx="26">
                  <c:v>181</c:v>
                </c:pt>
                <c:pt idx="27">
                  <c:v>183</c:v>
                </c:pt>
                <c:pt idx="28">
                  <c:v>186</c:v>
                </c:pt>
                <c:pt idx="29">
                  <c:v>187</c:v>
                </c:pt>
                <c:pt idx="30">
                  <c:v>188</c:v>
                </c:pt>
                <c:pt idx="31">
                  <c:v>188</c:v>
                </c:pt>
                <c:pt idx="32">
                  <c:v>188</c:v>
                </c:pt>
                <c:pt idx="33">
                  <c:v>188</c:v>
                </c:pt>
                <c:pt idx="34">
                  <c:v>189</c:v>
                </c:pt>
                <c:pt idx="35">
                  <c:v>190</c:v>
                </c:pt>
                <c:pt idx="36">
                  <c:v>191</c:v>
                </c:pt>
                <c:pt idx="37">
                  <c:v>192</c:v>
                </c:pt>
                <c:pt idx="38">
                  <c:v>193</c:v>
                </c:pt>
                <c:pt idx="39">
                  <c:v>196</c:v>
                </c:pt>
                <c:pt idx="40">
                  <c:v>198</c:v>
                </c:pt>
                <c:pt idx="41">
                  <c:v>199</c:v>
                </c:pt>
                <c:pt idx="42">
                  <c:v>200</c:v>
                </c:pt>
                <c:pt idx="43">
                  <c:v>201</c:v>
                </c:pt>
                <c:pt idx="44">
                  <c:v>203</c:v>
                </c:pt>
                <c:pt idx="45">
                  <c:v>204</c:v>
                </c:pt>
                <c:pt idx="46">
                  <c:v>204</c:v>
                </c:pt>
                <c:pt idx="47">
                  <c:v>204</c:v>
                </c:pt>
                <c:pt idx="48">
                  <c:v>204</c:v>
                </c:pt>
                <c:pt idx="49">
                  <c:v>205</c:v>
                </c:pt>
                <c:pt idx="50">
                  <c:v>206</c:v>
                </c:pt>
                <c:pt idx="51">
                  <c:v>206</c:v>
                </c:pt>
                <c:pt idx="52">
                  <c:v>208</c:v>
                </c:pt>
                <c:pt idx="53">
                  <c:v>208</c:v>
                </c:pt>
                <c:pt idx="54">
                  <c:v>210</c:v>
                </c:pt>
                <c:pt idx="55">
                  <c:v>211</c:v>
                </c:pt>
                <c:pt idx="56">
                  <c:v>211</c:v>
                </c:pt>
                <c:pt idx="57">
                  <c:v>213</c:v>
                </c:pt>
                <c:pt idx="58">
                  <c:v>214</c:v>
                </c:pt>
                <c:pt idx="59">
                  <c:v>215</c:v>
                </c:pt>
                <c:pt idx="60">
                  <c:v>216</c:v>
                </c:pt>
                <c:pt idx="61">
                  <c:v>216</c:v>
                </c:pt>
                <c:pt idx="62">
                  <c:v>217</c:v>
                </c:pt>
                <c:pt idx="63">
                  <c:v>219</c:v>
                </c:pt>
                <c:pt idx="64">
                  <c:v>220</c:v>
                </c:pt>
                <c:pt idx="65">
                  <c:v>222</c:v>
                </c:pt>
                <c:pt idx="66">
                  <c:v>223</c:v>
                </c:pt>
                <c:pt idx="67">
                  <c:v>224</c:v>
                </c:pt>
                <c:pt idx="68">
                  <c:v>224</c:v>
                </c:pt>
                <c:pt idx="69">
                  <c:v>224</c:v>
                </c:pt>
                <c:pt idx="70">
                  <c:v>224</c:v>
                </c:pt>
                <c:pt idx="71">
                  <c:v>225</c:v>
                </c:pt>
                <c:pt idx="72">
                  <c:v>226</c:v>
                </c:pt>
                <c:pt idx="73">
                  <c:v>227</c:v>
                </c:pt>
                <c:pt idx="74">
                  <c:v>227</c:v>
                </c:pt>
                <c:pt idx="75">
                  <c:v>227</c:v>
                </c:pt>
                <c:pt idx="76">
                  <c:v>227</c:v>
                </c:pt>
                <c:pt idx="77">
                  <c:v>228</c:v>
                </c:pt>
                <c:pt idx="78">
                  <c:v>232</c:v>
                </c:pt>
                <c:pt idx="79">
                  <c:v>232</c:v>
                </c:pt>
                <c:pt idx="80">
                  <c:v>233</c:v>
                </c:pt>
                <c:pt idx="81">
                  <c:v>234</c:v>
                </c:pt>
                <c:pt idx="82">
                  <c:v>234</c:v>
                </c:pt>
                <c:pt idx="83">
                  <c:v>235</c:v>
                </c:pt>
                <c:pt idx="84">
                  <c:v>236</c:v>
                </c:pt>
                <c:pt idx="85">
                  <c:v>236</c:v>
                </c:pt>
                <c:pt idx="86">
                  <c:v>237</c:v>
                </c:pt>
                <c:pt idx="87">
                  <c:v>237</c:v>
                </c:pt>
                <c:pt idx="88">
                  <c:v>238</c:v>
                </c:pt>
                <c:pt idx="89">
                  <c:v>239</c:v>
                </c:pt>
                <c:pt idx="90">
                  <c:v>240</c:v>
                </c:pt>
                <c:pt idx="91">
                  <c:v>240</c:v>
                </c:pt>
                <c:pt idx="92">
                  <c:v>240</c:v>
                </c:pt>
                <c:pt idx="93">
                  <c:v>240</c:v>
                </c:pt>
                <c:pt idx="94">
                  <c:v>242</c:v>
                </c:pt>
                <c:pt idx="95">
                  <c:v>242</c:v>
                </c:pt>
                <c:pt idx="96">
                  <c:v>243</c:v>
                </c:pt>
                <c:pt idx="97">
                  <c:v>244</c:v>
                </c:pt>
                <c:pt idx="98">
                  <c:v>244</c:v>
                </c:pt>
                <c:pt idx="99">
                  <c:v>244</c:v>
                </c:pt>
                <c:pt idx="100">
                  <c:v>244</c:v>
                </c:pt>
                <c:pt idx="101">
                  <c:v>246</c:v>
                </c:pt>
                <c:pt idx="102">
                  <c:v>246</c:v>
                </c:pt>
                <c:pt idx="103">
                  <c:v>247</c:v>
                </c:pt>
                <c:pt idx="104">
                  <c:v>248</c:v>
                </c:pt>
                <c:pt idx="105">
                  <c:v>249</c:v>
                </c:pt>
                <c:pt idx="106">
                  <c:v>251</c:v>
                </c:pt>
                <c:pt idx="107">
                  <c:v>251</c:v>
                </c:pt>
                <c:pt idx="108">
                  <c:v>252</c:v>
                </c:pt>
                <c:pt idx="109">
                  <c:v>252</c:v>
                </c:pt>
                <c:pt idx="110">
                  <c:v>254</c:v>
                </c:pt>
                <c:pt idx="111">
                  <c:v>254</c:v>
                </c:pt>
                <c:pt idx="112">
                  <c:v>254</c:v>
                </c:pt>
                <c:pt idx="113">
                  <c:v>254</c:v>
                </c:pt>
                <c:pt idx="114">
                  <c:v>255</c:v>
                </c:pt>
                <c:pt idx="115">
                  <c:v>256</c:v>
                </c:pt>
                <c:pt idx="116">
                  <c:v>256</c:v>
                </c:pt>
                <c:pt idx="117">
                  <c:v>256</c:v>
                </c:pt>
                <c:pt idx="118">
                  <c:v>256</c:v>
                </c:pt>
                <c:pt idx="119">
                  <c:v>258</c:v>
                </c:pt>
                <c:pt idx="120">
                  <c:v>259</c:v>
                </c:pt>
                <c:pt idx="121">
                  <c:v>260</c:v>
                </c:pt>
                <c:pt idx="122">
                  <c:v>260</c:v>
                </c:pt>
                <c:pt idx="123">
                  <c:v>260</c:v>
                </c:pt>
                <c:pt idx="124">
                  <c:v>260</c:v>
                </c:pt>
                <c:pt idx="125">
                  <c:v>261</c:v>
                </c:pt>
                <c:pt idx="126">
                  <c:v>261</c:v>
                </c:pt>
                <c:pt idx="127">
                  <c:v>262</c:v>
                </c:pt>
                <c:pt idx="128">
                  <c:v>263</c:v>
                </c:pt>
                <c:pt idx="129">
                  <c:v>263</c:v>
                </c:pt>
                <c:pt idx="130">
                  <c:v>264</c:v>
                </c:pt>
                <c:pt idx="131">
                  <c:v>266</c:v>
                </c:pt>
                <c:pt idx="132">
                  <c:v>266</c:v>
                </c:pt>
                <c:pt idx="133">
                  <c:v>266</c:v>
                </c:pt>
                <c:pt idx="134">
                  <c:v>266</c:v>
                </c:pt>
                <c:pt idx="135">
                  <c:v>267</c:v>
                </c:pt>
                <c:pt idx="136">
                  <c:v>269</c:v>
                </c:pt>
                <c:pt idx="137">
                  <c:v>272</c:v>
                </c:pt>
                <c:pt idx="138">
                  <c:v>273</c:v>
                </c:pt>
                <c:pt idx="139">
                  <c:v>273</c:v>
                </c:pt>
                <c:pt idx="140">
                  <c:v>274</c:v>
                </c:pt>
                <c:pt idx="141">
                  <c:v>274</c:v>
                </c:pt>
                <c:pt idx="142">
                  <c:v>276</c:v>
                </c:pt>
                <c:pt idx="143">
                  <c:v>277</c:v>
                </c:pt>
                <c:pt idx="144">
                  <c:v>280</c:v>
                </c:pt>
                <c:pt idx="145">
                  <c:v>280</c:v>
                </c:pt>
                <c:pt idx="146">
                  <c:v>284</c:v>
                </c:pt>
                <c:pt idx="147">
                  <c:v>284</c:v>
                </c:pt>
                <c:pt idx="148">
                  <c:v>284</c:v>
                </c:pt>
                <c:pt idx="149">
                  <c:v>284</c:v>
                </c:pt>
                <c:pt idx="150">
                  <c:v>285</c:v>
                </c:pt>
                <c:pt idx="151">
                  <c:v>287</c:v>
                </c:pt>
                <c:pt idx="152">
                  <c:v>288</c:v>
                </c:pt>
                <c:pt idx="153">
                  <c:v>288</c:v>
                </c:pt>
                <c:pt idx="154">
                  <c:v>289</c:v>
                </c:pt>
                <c:pt idx="155">
                  <c:v>290</c:v>
                </c:pt>
                <c:pt idx="156">
                  <c:v>292</c:v>
                </c:pt>
                <c:pt idx="157">
                  <c:v>296</c:v>
                </c:pt>
                <c:pt idx="158">
                  <c:v>297</c:v>
                </c:pt>
                <c:pt idx="159">
                  <c:v>297</c:v>
                </c:pt>
                <c:pt idx="160">
                  <c:v>297</c:v>
                </c:pt>
                <c:pt idx="161">
                  <c:v>297</c:v>
                </c:pt>
                <c:pt idx="162">
                  <c:v>298</c:v>
                </c:pt>
                <c:pt idx="163">
                  <c:v>298</c:v>
                </c:pt>
                <c:pt idx="164">
                  <c:v>298</c:v>
                </c:pt>
                <c:pt idx="165">
                  <c:v>298</c:v>
                </c:pt>
                <c:pt idx="166">
                  <c:v>300</c:v>
                </c:pt>
                <c:pt idx="167">
                  <c:v>302</c:v>
                </c:pt>
                <c:pt idx="168">
                  <c:v>303</c:v>
                </c:pt>
                <c:pt idx="169">
                  <c:v>303</c:v>
                </c:pt>
                <c:pt idx="170">
                  <c:v>304</c:v>
                </c:pt>
                <c:pt idx="171">
                  <c:v>304</c:v>
                </c:pt>
                <c:pt idx="172">
                  <c:v>304</c:v>
                </c:pt>
                <c:pt idx="173">
                  <c:v>304</c:v>
                </c:pt>
                <c:pt idx="174">
                  <c:v>305</c:v>
                </c:pt>
                <c:pt idx="175">
                  <c:v>306</c:v>
                </c:pt>
                <c:pt idx="176">
                  <c:v>307</c:v>
                </c:pt>
                <c:pt idx="177">
                  <c:v>308</c:v>
                </c:pt>
              </c:numCache>
            </c:numRef>
          </c:xVal>
          <c:yVal>
            <c:numRef>
              <c:f>Computing!$X$121:$X$298</c:f>
              <c:numCache>
                <c:formatCode>0.00</c:formatCode>
                <c:ptCount val="178"/>
              </c:numCache>
            </c:numRef>
          </c:yVal>
        </c:ser>
        <c:axId val="96675712"/>
        <c:axId val="96683136"/>
      </c:scatterChart>
      <c:valAx>
        <c:axId val="96675712"/>
        <c:scaling>
          <c:orientation val="minMax"/>
          <c:max val="309"/>
          <c:min val="154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Position in sector</a:t>
                </a:r>
              </a:p>
            </c:rich>
          </c:tx>
          <c:layout>
            <c:manualLayout>
              <c:xMode val="edge"/>
              <c:yMode val="edge"/>
              <c:x val="0.46742502585315421"/>
              <c:y val="0.94067796610169518"/>
            </c:manualLayout>
          </c:layout>
          <c:spPr>
            <a:noFill/>
            <a:ln w="25400">
              <a:noFill/>
            </a:ln>
          </c:spPr>
        </c:title>
        <c:numFmt formatCode="0" sourceLinked="1"/>
        <c:minorTickMark val="out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83136"/>
        <c:crosses val="autoZero"/>
        <c:crossBetween val="midCat"/>
      </c:valAx>
      <c:valAx>
        <c:axId val="96683136"/>
        <c:scaling>
          <c:orientation val="minMax"/>
          <c:max val="0.30000000000000016"/>
          <c:min val="-0.30000000000000016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mm (at 100MPa)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43728813559322038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75712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728024819027917"/>
          <c:y val="8.9830508474576312E-2"/>
          <c:w val="7.8593588417786964E-2"/>
          <c:h val="0.1457627118644068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Coil dim. avg. Sector 3-4</a:t>
            </a:r>
          </a:p>
        </c:rich>
      </c:tx>
      <c:layout>
        <c:manualLayout>
          <c:xMode val="edge"/>
          <c:yMode val="edge"/>
          <c:x val="0.4022750775594624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593588417786964E-2"/>
          <c:y val="0.12881355932203389"/>
          <c:w val="0.89348500517063056"/>
          <c:h val="0.79322033898305089"/>
        </c:manualLayout>
      </c:layout>
      <c:scatterChart>
        <c:scatterStyle val="lineMarker"/>
        <c:ser>
          <c:idx val="0"/>
          <c:order val="0"/>
          <c:tx>
            <c:strRef>
              <c:f>Computing!$R$3</c:f>
              <c:strCache>
                <c:ptCount val="1"/>
                <c:pt idx="0">
                  <c:v>AVG I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Computing!$Q$294:$Q$593</c:f>
              <c:numCache>
                <c:formatCode>0</c:formatCode>
                <c:ptCount val="300"/>
                <c:pt idx="0">
                  <c:v>310</c:v>
                </c:pt>
                <c:pt idx="1">
                  <c:v>310</c:v>
                </c:pt>
                <c:pt idx="2">
                  <c:v>310</c:v>
                </c:pt>
                <c:pt idx="3">
                  <c:v>310</c:v>
                </c:pt>
                <c:pt idx="4">
                  <c:v>311</c:v>
                </c:pt>
                <c:pt idx="5">
                  <c:v>312</c:v>
                </c:pt>
                <c:pt idx="6">
                  <c:v>313</c:v>
                </c:pt>
                <c:pt idx="7">
                  <c:v>314</c:v>
                </c:pt>
                <c:pt idx="8">
                  <c:v>315</c:v>
                </c:pt>
                <c:pt idx="9">
                  <c:v>316</c:v>
                </c:pt>
                <c:pt idx="10">
                  <c:v>316</c:v>
                </c:pt>
                <c:pt idx="11">
                  <c:v>316</c:v>
                </c:pt>
                <c:pt idx="12">
                  <c:v>316</c:v>
                </c:pt>
                <c:pt idx="13">
                  <c:v>317</c:v>
                </c:pt>
                <c:pt idx="14">
                  <c:v>318</c:v>
                </c:pt>
                <c:pt idx="15">
                  <c:v>318</c:v>
                </c:pt>
                <c:pt idx="16">
                  <c:v>318</c:v>
                </c:pt>
                <c:pt idx="17">
                  <c:v>318</c:v>
                </c:pt>
                <c:pt idx="18">
                  <c:v>319</c:v>
                </c:pt>
                <c:pt idx="19">
                  <c:v>320</c:v>
                </c:pt>
                <c:pt idx="20">
                  <c:v>320</c:v>
                </c:pt>
                <c:pt idx="21">
                  <c:v>320</c:v>
                </c:pt>
                <c:pt idx="22">
                  <c:v>320</c:v>
                </c:pt>
                <c:pt idx="23">
                  <c:v>321</c:v>
                </c:pt>
                <c:pt idx="24">
                  <c:v>322</c:v>
                </c:pt>
                <c:pt idx="25">
                  <c:v>323</c:v>
                </c:pt>
                <c:pt idx="26">
                  <c:v>323</c:v>
                </c:pt>
                <c:pt idx="27">
                  <c:v>323</c:v>
                </c:pt>
                <c:pt idx="28">
                  <c:v>323</c:v>
                </c:pt>
                <c:pt idx="29">
                  <c:v>324</c:v>
                </c:pt>
                <c:pt idx="30">
                  <c:v>324</c:v>
                </c:pt>
                <c:pt idx="31">
                  <c:v>324</c:v>
                </c:pt>
                <c:pt idx="32">
                  <c:v>324</c:v>
                </c:pt>
                <c:pt idx="33">
                  <c:v>325</c:v>
                </c:pt>
                <c:pt idx="34">
                  <c:v>325</c:v>
                </c:pt>
                <c:pt idx="35">
                  <c:v>326</c:v>
                </c:pt>
                <c:pt idx="36">
                  <c:v>327</c:v>
                </c:pt>
                <c:pt idx="37">
                  <c:v>327</c:v>
                </c:pt>
                <c:pt idx="38">
                  <c:v>327</c:v>
                </c:pt>
                <c:pt idx="39">
                  <c:v>327</c:v>
                </c:pt>
                <c:pt idx="40">
                  <c:v>328</c:v>
                </c:pt>
                <c:pt idx="41">
                  <c:v>329</c:v>
                </c:pt>
                <c:pt idx="42">
                  <c:v>330</c:v>
                </c:pt>
                <c:pt idx="43">
                  <c:v>331</c:v>
                </c:pt>
                <c:pt idx="44">
                  <c:v>332</c:v>
                </c:pt>
                <c:pt idx="45">
                  <c:v>332</c:v>
                </c:pt>
                <c:pt idx="46">
                  <c:v>333</c:v>
                </c:pt>
                <c:pt idx="47">
                  <c:v>334</c:v>
                </c:pt>
                <c:pt idx="48">
                  <c:v>334</c:v>
                </c:pt>
                <c:pt idx="49">
                  <c:v>334</c:v>
                </c:pt>
                <c:pt idx="50">
                  <c:v>334</c:v>
                </c:pt>
                <c:pt idx="51">
                  <c:v>335</c:v>
                </c:pt>
                <c:pt idx="52">
                  <c:v>336</c:v>
                </c:pt>
                <c:pt idx="53">
                  <c:v>337</c:v>
                </c:pt>
                <c:pt idx="54">
                  <c:v>338</c:v>
                </c:pt>
                <c:pt idx="55">
                  <c:v>338</c:v>
                </c:pt>
                <c:pt idx="56">
                  <c:v>339</c:v>
                </c:pt>
                <c:pt idx="57">
                  <c:v>339</c:v>
                </c:pt>
                <c:pt idx="58">
                  <c:v>339</c:v>
                </c:pt>
                <c:pt idx="59">
                  <c:v>339</c:v>
                </c:pt>
                <c:pt idx="60">
                  <c:v>340</c:v>
                </c:pt>
                <c:pt idx="61">
                  <c:v>340</c:v>
                </c:pt>
                <c:pt idx="62">
                  <c:v>340</c:v>
                </c:pt>
                <c:pt idx="63">
                  <c:v>340</c:v>
                </c:pt>
                <c:pt idx="64">
                  <c:v>341</c:v>
                </c:pt>
                <c:pt idx="65">
                  <c:v>341</c:v>
                </c:pt>
                <c:pt idx="66">
                  <c:v>342</c:v>
                </c:pt>
                <c:pt idx="67">
                  <c:v>342</c:v>
                </c:pt>
                <c:pt idx="68">
                  <c:v>342</c:v>
                </c:pt>
                <c:pt idx="69">
                  <c:v>342</c:v>
                </c:pt>
                <c:pt idx="70">
                  <c:v>343</c:v>
                </c:pt>
                <c:pt idx="71">
                  <c:v>344</c:v>
                </c:pt>
                <c:pt idx="72">
                  <c:v>345</c:v>
                </c:pt>
                <c:pt idx="73">
                  <c:v>345</c:v>
                </c:pt>
                <c:pt idx="74">
                  <c:v>345</c:v>
                </c:pt>
                <c:pt idx="75">
                  <c:v>345</c:v>
                </c:pt>
                <c:pt idx="76">
                  <c:v>346</c:v>
                </c:pt>
                <c:pt idx="77">
                  <c:v>346</c:v>
                </c:pt>
                <c:pt idx="78">
                  <c:v>346</c:v>
                </c:pt>
                <c:pt idx="79">
                  <c:v>346</c:v>
                </c:pt>
                <c:pt idx="80">
                  <c:v>347</c:v>
                </c:pt>
                <c:pt idx="81">
                  <c:v>347</c:v>
                </c:pt>
                <c:pt idx="82">
                  <c:v>347</c:v>
                </c:pt>
                <c:pt idx="83">
                  <c:v>347</c:v>
                </c:pt>
                <c:pt idx="84">
                  <c:v>348</c:v>
                </c:pt>
                <c:pt idx="85">
                  <c:v>348</c:v>
                </c:pt>
                <c:pt idx="86">
                  <c:v>349</c:v>
                </c:pt>
                <c:pt idx="87">
                  <c:v>349</c:v>
                </c:pt>
                <c:pt idx="88">
                  <c:v>349</c:v>
                </c:pt>
                <c:pt idx="89">
                  <c:v>349</c:v>
                </c:pt>
                <c:pt idx="90">
                  <c:v>350</c:v>
                </c:pt>
                <c:pt idx="91">
                  <c:v>351</c:v>
                </c:pt>
                <c:pt idx="92">
                  <c:v>352</c:v>
                </c:pt>
                <c:pt idx="93">
                  <c:v>352</c:v>
                </c:pt>
                <c:pt idx="94">
                  <c:v>352</c:v>
                </c:pt>
                <c:pt idx="95">
                  <c:v>352</c:v>
                </c:pt>
                <c:pt idx="96">
                  <c:v>353</c:v>
                </c:pt>
                <c:pt idx="97">
                  <c:v>354</c:v>
                </c:pt>
                <c:pt idx="98">
                  <c:v>355</c:v>
                </c:pt>
                <c:pt idx="99">
                  <c:v>355</c:v>
                </c:pt>
                <c:pt idx="100">
                  <c:v>356</c:v>
                </c:pt>
                <c:pt idx="101">
                  <c:v>356</c:v>
                </c:pt>
                <c:pt idx="102">
                  <c:v>356</c:v>
                </c:pt>
                <c:pt idx="103">
                  <c:v>356</c:v>
                </c:pt>
                <c:pt idx="104">
                  <c:v>357</c:v>
                </c:pt>
                <c:pt idx="105">
                  <c:v>357</c:v>
                </c:pt>
                <c:pt idx="106">
                  <c:v>357</c:v>
                </c:pt>
                <c:pt idx="107">
                  <c:v>357</c:v>
                </c:pt>
                <c:pt idx="108">
                  <c:v>358</c:v>
                </c:pt>
                <c:pt idx="109">
                  <c:v>358</c:v>
                </c:pt>
                <c:pt idx="110">
                  <c:v>358</c:v>
                </c:pt>
                <c:pt idx="111">
                  <c:v>358</c:v>
                </c:pt>
                <c:pt idx="112">
                  <c:v>359</c:v>
                </c:pt>
                <c:pt idx="113">
                  <c:v>360</c:v>
                </c:pt>
                <c:pt idx="114">
                  <c:v>361</c:v>
                </c:pt>
                <c:pt idx="115">
                  <c:v>362</c:v>
                </c:pt>
                <c:pt idx="116">
                  <c:v>363</c:v>
                </c:pt>
                <c:pt idx="117">
                  <c:v>363</c:v>
                </c:pt>
                <c:pt idx="118">
                  <c:v>363</c:v>
                </c:pt>
                <c:pt idx="119">
                  <c:v>363</c:v>
                </c:pt>
                <c:pt idx="120">
                  <c:v>364</c:v>
                </c:pt>
                <c:pt idx="121">
                  <c:v>365</c:v>
                </c:pt>
                <c:pt idx="122">
                  <c:v>365</c:v>
                </c:pt>
                <c:pt idx="123">
                  <c:v>365</c:v>
                </c:pt>
                <c:pt idx="124">
                  <c:v>365</c:v>
                </c:pt>
                <c:pt idx="125">
                  <c:v>366</c:v>
                </c:pt>
                <c:pt idx="126">
                  <c:v>366</c:v>
                </c:pt>
                <c:pt idx="127">
                  <c:v>367</c:v>
                </c:pt>
                <c:pt idx="128">
                  <c:v>367</c:v>
                </c:pt>
                <c:pt idx="129">
                  <c:v>368</c:v>
                </c:pt>
                <c:pt idx="130">
                  <c:v>368</c:v>
                </c:pt>
                <c:pt idx="131">
                  <c:v>368</c:v>
                </c:pt>
                <c:pt idx="132">
                  <c:v>368</c:v>
                </c:pt>
                <c:pt idx="133">
                  <c:v>369</c:v>
                </c:pt>
                <c:pt idx="134">
                  <c:v>369</c:v>
                </c:pt>
                <c:pt idx="135">
                  <c:v>369</c:v>
                </c:pt>
                <c:pt idx="136">
                  <c:v>369</c:v>
                </c:pt>
                <c:pt idx="137">
                  <c:v>370</c:v>
                </c:pt>
                <c:pt idx="138">
                  <c:v>371</c:v>
                </c:pt>
                <c:pt idx="139">
                  <c:v>373</c:v>
                </c:pt>
                <c:pt idx="140">
                  <c:v>373</c:v>
                </c:pt>
                <c:pt idx="141">
                  <c:v>373</c:v>
                </c:pt>
                <c:pt idx="142">
                  <c:v>373</c:v>
                </c:pt>
                <c:pt idx="143">
                  <c:v>374</c:v>
                </c:pt>
                <c:pt idx="144">
                  <c:v>374</c:v>
                </c:pt>
                <c:pt idx="145">
                  <c:v>375</c:v>
                </c:pt>
                <c:pt idx="146">
                  <c:v>375</c:v>
                </c:pt>
                <c:pt idx="147">
                  <c:v>375</c:v>
                </c:pt>
                <c:pt idx="148">
                  <c:v>375</c:v>
                </c:pt>
                <c:pt idx="149">
                  <c:v>376</c:v>
                </c:pt>
                <c:pt idx="150">
                  <c:v>376</c:v>
                </c:pt>
                <c:pt idx="151">
                  <c:v>376</c:v>
                </c:pt>
                <c:pt idx="152">
                  <c:v>376</c:v>
                </c:pt>
                <c:pt idx="153">
                  <c:v>377</c:v>
                </c:pt>
                <c:pt idx="154">
                  <c:v>378</c:v>
                </c:pt>
                <c:pt idx="155">
                  <c:v>379</c:v>
                </c:pt>
                <c:pt idx="156">
                  <c:v>380</c:v>
                </c:pt>
                <c:pt idx="157">
                  <c:v>381</c:v>
                </c:pt>
                <c:pt idx="158">
                  <c:v>382</c:v>
                </c:pt>
                <c:pt idx="159">
                  <c:v>383</c:v>
                </c:pt>
                <c:pt idx="160">
                  <c:v>384</c:v>
                </c:pt>
                <c:pt idx="161">
                  <c:v>384</c:v>
                </c:pt>
                <c:pt idx="162">
                  <c:v>384</c:v>
                </c:pt>
                <c:pt idx="163">
                  <c:v>384</c:v>
                </c:pt>
                <c:pt idx="164">
                  <c:v>385</c:v>
                </c:pt>
                <c:pt idx="165">
                  <c:v>386</c:v>
                </c:pt>
                <c:pt idx="166">
                  <c:v>387</c:v>
                </c:pt>
                <c:pt idx="167">
                  <c:v>388</c:v>
                </c:pt>
                <c:pt idx="168">
                  <c:v>389</c:v>
                </c:pt>
                <c:pt idx="169">
                  <c:v>390</c:v>
                </c:pt>
                <c:pt idx="170">
                  <c:v>391</c:v>
                </c:pt>
                <c:pt idx="171">
                  <c:v>392</c:v>
                </c:pt>
                <c:pt idx="172">
                  <c:v>393</c:v>
                </c:pt>
                <c:pt idx="173">
                  <c:v>393</c:v>
                </c:pt>
                <c:pt idx="174">
                  <c:v>393</c:v>
                </c:pt>
                <c:pt idx="175">
                  <c:v>393</c:v>
                </c:pt>
                <c:pt idx="176">
                  <c:v>394</c:v>
                </c:pt>
                <c:pt idx="177">
                  <c:v>395</c:v>
                </c:pt>
                <c:pt idx="178">
                  <c:v>395</c:v>
                </c:pt>
                <c:pt idx="179">
                  <c:v>395</c:v>
                </c:pt>
                <c:pt idx="180">
                  <c:v>395</c:v>
                </c:pt>
                <c:pt idx="181">
                  <c:v>396</c:v>
                </c:pt>
                <c:pt idx="182">
                  <c:v>397</c:v>
                </c:pt>
                <c:pt idx="183">
                  <c:v>398</c:v>
                </c:pt>
                <c:pt idx="184">
                  <c:v>398</c:v>
                </c:pt>
                <c:pt idx="185">
                  <c:v>398</c:v>
                </c:pt>
                <c:pt idx="186">
                  <c:v>398</c:v>
                </c:pt>
                <c:pt idx="187">
                  <c:v>399</c:v>
                </c:pt>
                <c:pt idx="188">
                  <c:v>399</c:v>
                </c:pt>
                <c:pt idx="189">
                  <c:v>399</c:v>
                </c:pt>
                <c:pt idx="190">
                  <c:v>399</c:v>
                </c:pt>
                <c:pt idx="191">
                  <c:v>400</c:v>
                </c:pt>
                <c:pt idx="192">
                  <c:v>401</c:v>
                </c:pt>
                <c:pt idx="193">
                  <c:v>401</c:v>
                </c:pt>
                <c:pt idx="194">
                  <c:v>401</c:v>
                </c:pt>
                <c:pt idx="195">
                  <c:v>401</c:v>
                </c:pt>
                <c:pt idx="196">
                  <c:v>402</c:v>
                </c:pt>
                <c:pt idx="197">
                  <c:v>403</c:v>
                </c:pt>
                <c:pt idx="198">
                  <c:v>403</c:v>
                </c:pt>
                <c:pt idx="199">
                  <c:v>404</c:v>
                </c:pt>
                <c:pt idx="200">
                  <c:v>405</c:v>
                </c:pt>
                <c:pt idx="201">
                  <c:v>405</c:v>
                </c:pt>
                <c:pt idx="202">
                  <c:v>406</c:v>
                </c:pt>
                <c:pt idx="203">
                  <c:v>407</c:v>
                </c:pt>
                <c:pt idx="204">
                  <c:v>407</c:v>
                </c:pt>
                <c:pt idx="205">
                  <c:v>408</c:v>
                </c:pt>
                <c:pt idx="206">
                  <c:v>409</c:v>
                </c:pt>
                <c:pt idx="207">
                  <c:v>410</c:v>
                </c:pt>
                <c:pt idx="208">
                  <c:v>411</c:v>
                </c:pt>
                <c:pt idx="209">
                  <c:v>411</c:v>
                </c:pt>
                <c:pt idx="210">
                  <c:v>412</c:v>
                </c:pt>
                <c:pt idx="211">
                  <c:v>413</c:v>
                </c:pt>
                <c:pt idx="212">
                  <c:v>414</c:v>
                </c:pt>
                <c:pt idx="213">
                  <c:v>415</c:v>
                </c:pt>
                <c:pt idx="214">
                  <c:v>415</c:v>
                </c:pt>
                <c:pt idx="215">
                  <c:v>416</c:v>
                </c:pt>
                <c:pt idx="216">
                  <c:v>416</c:v>
                </c:pt>
                <c:pt idx="217">
                  <c:v>416</c:v>
                </c:pt>
                <c:pt idx="218">
                  <c:v>416</c:v>
                </c:pt>
                <c:pt idx="219">
                  <c:v>417</c:v>
                </c:pt>
                <c:pt idx="220">
                  <c:v>418</c:v>
                </c:pt>
                <c:pt idx="221">
                  <c:v>418</c:v>
                </c:pt>
                <c:pt idx="222">
                  <c:v>418</c:v>
                </c:pt>
                <c:pt idx="223">
                  <c:v>418</c:v>
                </c:pt>
                <c:pt idx="224">
                  <c:v>419</c:v>
                </c:pt>
                <c:pt idx="225">
                  <c:v>421</c:v>
                </c:pt>
                <c:pt idx="226">
                  <c:v>422</c:v>
                </c:pt>
                <c:pt idx="227">
                  <c:v>423</c:v>
                </c:pt>
                <c:pt idx="228">
                  <c:v>424</c:v>
                </c:pt>
                <c:pt idx="229">
                  <c:v>425</c:v>
                </c:pt>
                <c:pt idx="230">
                  <c:v>425</c:v>
                </c:pt>
                <c:pt idx="231">
                  <c:v>426</c:v>
                </c:pt>
                <c:pt idx="232">
                  <c:v>426</c:v>
                </c:pt>
                <c:pt idx="233">
                  <c:v>427</c:v>
                </c:pt>
                <c:pt idx="234">
                  <c:v>427</c:v>
                </c:pt>
                <c:pt idx="235">
                  <c:v>427</c:v>
                </c:pt>
                <c:pt idx="236">
                  <c:v>427</c:v>
                </c:pt>
                <c:pt idx="237">
                  <c:v>428</c:v>
                </c:pt>
                <c:pt idx="238">
                  <c:v>428</c:v>
                </c:pt>
                <c:pt idx="239">
                  <c:v>428</c:v>
                </c:pt>
                <c:pt idx="240">
                  <c:v>428</c:v>
                </c:pt>
                <c:pt idx="241">
                  <c:v>429</c:v>
                </c:pt>
                <c:pt idx="242">
                  <c:v>429</c:v>
                </c:pt>
                <c:pt idx="243">
                  <c:v>429</c:v>
                </c:pt>
                <c:pt idx="244">
                  <c:v>429</c:v>
                </c:pt>
                <c:pt idx="245">
                  <c:v>430</c:v>
                </c:pt>
                <c:pt idx="246">
                  <c:v>430</c:v>
                </c:pt>
                <c:pt idx="247">
                  <c:v>431</c:v>
                </c:pt>
                <c:pt idx="248">
                  <c:v>432</c:v>
                </c:pt>
                <c:pt idx="249">
                  <c:v>432</c:v>
                </c:pt>
                <c:pt idx="250">
                  <c:v>432</c:v>
                </c:pt>
                <c:pt idx="251">
                  <c:v>432</c:v>
                </c:pt>
                <c:pt idx="252">
                  <c:v>433</c:v>
                </c:pt>
                <c:pt idx="253">
                  <c:v>434</c:v>
                </c:pt>
                <c:pt idx="254">
                  <c:v>435</c:v>
                </c:pt>
                <c:pt idx="255">
                  <c:v>435</c:v>
                </c:pt>
                <c:pt idx="256">
                  <c:v>435</c:v>
                </c:pt>
                <c:pt idx="257">
                  <c:v>435</c:v>
                </c:pt>
                <c:pt idx="258">
                  <c:v>436</c:v>
                </c:pt>
                <c:pt idx="259">
                  <c:v>437</c:v>
                </c:pt>
                <c:pt idx="260">
                  <c:v>438</c:v>
                </c:pt>
                <c:pt idx="261">
                  <c:v>439</c:v>
                </c:pt>
                <c:pt idx="262">
                  <c:v>439</c:v>
                </c:pt>
                <c:pt idx="263">
                  <c:v>440</c:v>
                </c:pt>
                <c:pt idx="264">
                  <c:v>441</c:v>
                </c:pt>
                <c:pt idx="265">
                  <c:v>442</c:v>
                </c:pt>
                <c:pt idx="266">
                  <c:v>443</c:v>
                </c:pt>
                <c:pt idx="267">
                  <c:v>444</c:v>
                </c:pt>
                <c:pt idx="268">
                  <c:v>445</c:v>
                </c:pt>
                <c:pt idx="269">
                  <c:v>445</c:v>
                </c:pt>
                <c:pt idx="270">
                  <c:v>446</c:v>
                </c:pt>
                <c:pt idx="271">
                  <c:v>447</c:v>
                </c:pt>
                <c:pt idx="272">
                  <c:v>447</c:v>
                </c:pt>
                <c:pt idx="273">
                  <c:v>447</c:v>
                </c:pt>
                <c:pt idx="274">
                  <c:v>447</c:v>
                </c:pt>
                <c:pt idx="275">
                  <c:v>448</c:v>
                </c:pt>
                <c:pt idx="276">
                  <c:v>448</c:v>
                </c:pt>
                <c:pt idx="277">
                  <c:v>449</c:v>
                </c:pt>
                <c:pt idx="278">
                  <c:v>449</c:v>
                </c:pt>
                <c:pt idx="279">
                  <c:v>450</c:v>
                </c:pt>
                <c:pt idx="280">
                  <c:v>451</c:v>
                </c:pt>
                <c:pt idx="281">
                  <c:v>452</c:v>
                </c:pt>
                <c:pt idx="282">
                  <c:v>452</c:v>
                </c:pt>
                <c:pt idx="283">
                  <c:v>452</c:v>
                </c:pt>
                <c:pt idx="284">
                  <c:v>452</c:v>
                </c:pt>
                <c:pt idx="285">
                  <c:v>453</c:v>
                </c:pt>
                <c:pt idx="286">
                  <c:v>453</c:v>
                </c:pt>
                <c:pt idx="287">
                  <c:v>453</c:v>
                </c:pt>
                <c:pt idx="288">
                  <c:v>453</c:v>
                </c:pt>
                <c:pt idx="289">
                  <c:v>454</c:v>
                </c:pt>
                <c:pt idx="290">
                  <c:v>455</c:v>
                </c:pt>
                <c:pt idx="291">
                  <c:v>455</c:v>
                </c:pt>
                <c:pt idx="292">
                  <c:v>456</c:v>
                </c:pt>
                <c:pt idx="293">
                  <c:v>457</c:v>
                </c:pt>
                <c:pt idx="294">
                  <c:v>458</c:v>
                </c:pt>
                <c:pt idx="295">
                  <c:v>459</c:v>
                </c:pt>
                <c:pt idx="296">
                  <c:v>459</c:v>
                </c:pt>
                <c:pt idx="297">
                  <c:v>460</c:v>
                </c:pt>
                <c:pt idx="298">
                  <c:v>461</c:v>
                </c:pt>
                <c:pt idx="299">
                  <c:v>462</c:v>
                </c:pt>
              </c:numCache>
            </c:numRef>
          </c:xVal>
          <c:yVal>
            <c:numRef>
              <c:f>Computing!$R$294:$R$593</c:f>
              <c:numCache>
                <c:formatCode>0.00</c:formatCode>
                <c:ptCount val="300"/>
                <c:pt idx="0">
                  <c:v>0.15</c:v>
                </c:pt>
                <c:pt idx="1">
                  <c:v>0.14700000000000002</c:v>
                </c:pt>
                <c:pt idx="2">
                  <c:v>0.15200000000000002</c:v>
                </c:pt>
                <c:pt idx="3">
                  <c:v>0.14549999999999999</c:v>
                </c:pt>
                <c:pt idx="4">
                  <c:v>1.15E-2</c:v>
                </c:pt>
                <c:pt idx="5">
                  <c:v>3.6999999999999998E-2</c:v>
                </c:pt>
                <c:pt idx="6">
                  <c:v>0.11600000000000001</c:v>
                </c:pt>
                <c:pt idx="7">
                  <c:v>4.8500000000000001E-2</c:v>
                </c:pt>
                <c:pt idx="8">
                  <c:v>9.4999999999999998E-3</c:v>
                </c:pt>
                <c:pt idx="9">
                  <c:v>0.17199999999999999</c:v>
                </c:pt>
                <c:pt idx="10">
                  <c:v>0.17349999999999999</c:v>
                </c:pt>
                <c:pt idx="11">
                  <c:v>0.17549999999999999</c:v>
                </c:pt>
                <c:pt idx="12">
                  <c:v>0.192</c:v>
                </c:pt>
                <c:pt idx="13">
                  <c:v>8.9999999999999976E-3</c:v>
                </c:pt>
                <c:pt idx="14">
                  <c:v>0.17549999999999999</c:v>
                </c:pt>
                <c:pt idx="15">
                  <c:v>0.17549999999999999</c:v>
                </c:pt>
                <c:pt idx="16">
                  <c:v>0.17949999999999999</c:v>
                </c:pt>
                <c:pt idx="17">
                  <c:v>0.1585</c:v>
                </c:pt>
                <c:pt idx="18">
                  <c:v>6.0000000000000001E-3</c:v>
                </c:pt>
                <c:pt idx="19">
                  <c:v>0.248</c:v>
                </c:pt>
                <c:pt idx="20">
                  <c:v>0.21199999999999999</c:v>
                </c:pt>
                <c:pt idx="21">
                  <c:v>0.248</c:v>
                </c:pt>
                <c:pt idx="22">
                  <c:v>0.20250000000000001</c:v>
                </c:pt>
                <c:pt idx="23">
                  <c:v>0.187</c:v>
                </c:pt>
                <c:pt idx="24">
                  <c:v>-5.0000000000000044E-4</c:v>
                </c:pt>
                <c:pt idx="25">
                  <c:v>0.17749999999999999</c:v>
                </c:pt>
                <c:pt idx="26">
                  <c:v>0.17499999999999999</c:v>
                </c:pt>
                <c:pt idx="27">
                  <c:v>0.17649999999999999</c:v>
                </c:pt>
                <c:pt idx="28">
                  <c:v>0.19350000000000001</c:v>
                </c:pt>
                <c:pt idx="29">
                  <c:v>0.126</c:v>
                </c:pt>
                <c:pt idx="30">
                  <c:v>0.1075</c:v>
                </c:pt>
                <c:pt idx="31">
                  <c:v>0.114</c:v>
                </c:pt>
                <c:pt idx="32">
                  <c:v>9.5000000000000001E-2</c:v>
                </c:pt>
                <c:pt idx="33">
                  <c:v>0.111</c:v>
                </c:pt>
                <c:pt idx="34">
                  <c:v>9.1999999999999998E-2</c:v>
                </c:pt>
                <c:pt idx="35">
                  <c:v>0.1925</c:v>
                </c:pt>
                <c:pt idx="36">
                  <c:v>0.11649999999999999</c:v>
                </c:pt>
                <c:pt idx="37">
                  <c:v>0.14149999999999999</c:v>
                </c:pt>
                <c:pt idx="38">
                  <c:v>0.1075</c:v>
                </c:pt>
                <c:pt idx="39">
                  <c:v>0.15050000000000002</c:v>
                </c:pt>
                <c:pt idx="40">
                  <c:v>9.2499999999999999E-2</c:v>
                </c:pt>
                <c:pt idx="41">
                  <c:v>2.4E-2</c:v>
                </c:pt>
                <c:pt idx="42">
                  <c:v>2.2000000000000002E-2</c:v>
                </c:pt>
                <c:pt idx="43">
                  <c:v>4.8000000000000001E-2</c:v>
                </c:pt>
                <c:pt idx="44">
                  <c:v>0.1245</c:v>
                </c:pt>
                <c:pt idx="45">
                  <c:v>0.13600000000000001</c:v>
                </c:pt>
                <c:pt idx="46">
                  <c:v>9.4500000000000001E-2</c:v>
                </c:pt>
                <c:pt idx="47">
                  <c:v>0.14799999999999999</c:v>
                </c:pt>
                <c:pt idx="48">
                  <c:v>0.16799999999999998</c:v>
                </c:pt>
                <c:pt idx="49">
                  <c:v>0.19650000000000001</c:v>
                </c:pt>
                <c:pt idx="50">
                  <c:v>0.19400000000000001</c:v>
                </c:pt>
                <c:pt idx="51">
                  <c:v>4.9000000000000002E-2</c:v>
                </c:pt>
                <c:pt idx="52">
                  <c:v>0.1195</c:v>
                </c:pt>
                <c:pt idx="53">
                  <c:v>1.6500000000000001E-2</c:v>
                </c:pt>
                <c:pt idx="54">
                  <c:v>6.7000000000000004E-2</c:v>
                </c:pt>
                <c:pt idx="55">
                  <c:v>0.10400000000000001</c:v>
                </c:pt>
                <c:pt idx="56">
                  <c:v>0.17600000000000002</c:v>
                </c:pt>
                <c:pt idx="57">
                  <c:v>0.17699999999999999</c:v>
                </c:pt>
                <c:pt idx="58">
                  <c:v>0.18099999999999999</c:v>
                </c:pt>
                <c:pt idx="59">
                  <c:v>0.188</c:v>
                </c:pt>
                <c:pt idx="60">
                  <c:v>0.14249999999999999</c:v>
                </c:pt>
                <c:pt idx="61">
                  <c:v>0.11550000000000001</c:v>
                </c:pt>
                <c:pt idx="62">
                  <c:v>0.1255</c:v>
                </c:pt>
                <c:pt idx="63">
                  <c:v>0.1285</c:v>
                </c:pt>
                <c:pt idx="64">
                  <c:v>0.14249999999999999</c:v>
                </c:pt>
                <c:pt idx="65">
                  <c:v>0.13550000000000001</c:v>
                </c:pt>
                <c:pt idx="66">
                  <c:v>0.17849999999999999</c:v>
                </c:pt>
                <c:pt idx="67">
                  <c:v>0.13200000000000001</c:v>
                </c:pt>
                <c:pt idx="68">
                  <c:v>0.13450000000000001</c:v>
                </c:pt>
                <c:pt idx="69">
                  <c:v>0.1605</c:v>
                </c:pt>
                <c:pt idx="70">
                  <c:v>0.10050000000000001</c:v>
                </c:pt>
                <c:pt idx="71">
                  <c:v>0.20650000000000002</c:v>
                </c:pt>
                <c:pt idx="72">
                  <c:v>0.16849999999999998</c:v>
                </c:pt>
                <c:pt idx="73">
                  <c:v>0.1825</c:v>
                </c:pt>
                <c:pt idx="74">
                  <c:v>0.14749999999999999</c:v>
                </c:pt>
                <c:pt idx="75">
                  <c:v>0.151</c:v>
                </c:pt>
                <c:pt idx="76">
                  <c:v>0.17799999999999999</c:v>
                </c:pt>
                <c:pt idx="77">
                  <c:v>0.1565</c:v>
                </c:pt>
                <c:pt idx="78">
                  <c:v>0.13650000000000001</c:v>
                </c:pt>
                <c:pt idx="79">
                  <c:v>0.185</c:v>
                </c:pt>
                <c:pt idx="80">
                  <c:v>0.15799999999999997</c:v>
                </c:pt>
                <c:pt idx="81">
                  <c:v>8.6499999999999994E-2</c:v>
                </c:pt>
                <c:pt idx="82">
                  <c:v>0.15100000000000002</c:v>
                </c:pt>
                <c:pt idx="83">
                  <c:v>0.16599999999999998</c:v>
                </c:pt>
                <c:pt idx="84">
                  <c:v>0.13</c:v>
                </c:pt>
                <c:pt idx="85">
                  <c:v>0.1275</c:v>
                </c:pt>
                <c:pt idx="86">
                  <c:v>0.1115</c:v>
                </c:pt>
                <c:pt idx="87">
                  <c:v>0.1605</c:v>
                </c:pt>
                <c:pt idx="88">
                  <c:v>0.17199999999999999</c:v>
                </c:pt>
                <c:pt idx="89">
                  <c:v>0.19750000000000001</c:v>
                </c:pt>
                <c:pt idx="90">
                  <c:v>9.8500000000000004E-2</c:v>
                </c:pt>
                <c:pt idx="91">
                  <c:v>1.0500000000000001E-2</c:v>
                </c:pt>
                <c:pt idx="92">
                  <c:v>0.17699999999999999</c:v>
                </c:pt>
                <c:pt idx="93">
                  <c:v>0.122</c:v>
                </c:pt>
                <c:pt idx="94">
                  <c:v>0.15300000000000002</c:v>
                </c:pt>
                <c:pt idx="95">
                  <c:v>0.22500000000000001</c:v>
                </c:pt>
                <c:pt idx="96">
                  <c:v>6.5500000000000003E-2</c:v>
                </c:pt>
                <c:pt idx="97">
                  <c:v>0.109</c:v>
                </c:pt>
                <c:pt idx="98">
                  <c:v>0.15</c:v>
                </c:pt>
                <c:pt idx="99">
                  <c:v>0.14000000000000001</c:v>
                </c:pt>
                <c:pt idx="100">
                  <c:v>0.2235</c:v>
                </c:pt>
                <c:pt idx="101">
                  <c:v>0.20849999999999999</c:v>
                </c:pt>
                <c:pt idx="102">
                  <c:v>0.21299999999999999</c:v>
                </c:pt>
                <c:pt idx="103">
                  <c:v>0.224</c:v>
                </c:pt>
                <c:pt idx="104">
                  <c:v>0.1255</c:v>
                </c:pt>
                <c:pt idx="105">
                  <c:v>9.2499999999999999E-2</c:v>
                </c:pt>
                <c:pt idx="106">
                  <c:v>0.1575</c:v>
                </c:pt>
                <c:pt idx="107">
                  <c:v>0.16450000000000001</c:v>
                </c:pt>
                <c:pt idx="108">
                  <c:v>0.14150000000000001</c:v>
                </c:pt>
                <c:pt idx="109">
                  <c:v>0.128</c:v>
                </c:pt>
                <c:pt idx="110">
                  <c:v>0.105</c:v>
                </c:pt>
                <c:pt idx="111">
                  <c:v>9.5000000000000001E-2</c:v>
                </c:pt>
                <c:pt idx="112">
                  <c:v>6.7500000000000004E-2</c:v>
                </c:pt>
                <c:pt idx="113">
                  <c:v>6.5000000000000002E-2</c:v>
                </c:pt>
                <c:pt idx="114">
                  <c:v>7.1000000000000008E-2</c:v>
                </c:pt>
                <c:pt idx="115">
                  <c:v>9.1499999999999998E-2</c:v>
                </c:pt>
                <c:pt idx="116">
                  <c:v>0.21300000000000002</c:v>
                </c:pt>
                <c:pt idx="117">
                  <c:v>0.23849999999999999</c:v>
                </c:pt>
                <c:pt idx="118">
                  <c:v>0.2445</c:v>
                </c:pt>
                <c:pt idx="119">
                  <c:v>0.215</c:v>
                </c:pt>
                <c:pt idx="120">
                  <c:v>0.11349999999999999</c:v>
                </c:pt>
                <c:pt idx="121">
                  <c:v>0.1885</c:v>
                </c:pt>
                <c:pt idx="122">
                  <c:v>0.17899999999999999</c:v>
                </c:pt>
                <c:pt idx="123">
                  <c:v>0.20400000000000001</c:v>
                </c:pt>
                <c:pt idx="124">
                  <c:v>0.23100000000000001</c:v>
                </c:pt>
                <c:pt idx="125">
                  <c:v>6.8500000000000005E-2</c:v>
                </c:pt>
                <c:pt idx="126">
                  <c:v>8.1499999999999989E-2</c:v>
                </c:pt>
                <c:pt idx="127">
                  <c:v>0.10900000000000001</c:v>
                </c:pt>
                <c:pt idx="128">
                  <c:v>0.13200000000000001</c:v>
                </c:pt>
                <c:pt idx="129">
                  <c:v>0.17599999999999999</c:v>
                </c:pt>
                <c:pt idx="130">
                  <c:v>0.16</c:v>
                </c:pt>
                <c:pt idx="131">
                  <c:v>0.217</c:v>
                </c:pt>
                <c:pt idx="132">
                  <c:v>0.19</c:v>
                </c:pt>
                <c:pt idx="133">
                  <c:v>0.16299999999999998</c:v>
                </c:pt>
                <c:pt idx="134">
                  <c:v>0.12050000000000001</c:v>
                </c:pt>
                <c:pt idx="135">
                  <c:v>0.15049999999999999</c:v>
                </c:pt>
                <c:pt idx="136">
                  <c:v>0.126</c:v>
                </c:pt>
                <c:pt idx="137">
                  <c:v>6.7500000000000004E-2</c:v>
                </c:pt>
                <c:pt idx="138">
                  <c:v>0.14900000000000002</c:v>
                </c:pt>
                <c:pt idx="139">
                  <c:v>0.18099999999999999</c:v>
                </c:pt>
                <c:pt idx="140">
                  <c:v>0.125</c:v>
                </c:pt>
                <c:pt idx="141">
                  <c:v>0.14200000000000002</c:v>
                </c:pt>
                <c:pt idx="142">
                  <c:v>0.11</c:v>
                </c:pt>
                <c:pt idx="143">
                  <c:v>0.13800000000000001</c:v>
                </c:pt>
                <c:pt idx="144">
                  <c:v>0.13</c:v>
                </c:pt>
                <c:pt idx="145">
                  <c:v>0.26550000000000001</c:v>
                </c:pt>
                <c:pt idx="146">
                  <c:v>0.19650000000000001</c:v>
                </c:pt>
                <c:pt idx="147">
                  <c:v>0.186</c:v>
                </c:pt>
                <c:pt idx="148">
                  <c:v>0.1205</c:v>
                </c:pt>
                <c:pt idx="149">
                  <c:v>0.16450000000000001</c:v>
                </c:pt>
                <c:pt idx="150">
                  <c:v>0.122</c:v>
                </c:pt>
                <c:pt idx="151">
                  <c:v>0.11049999999999999</c:v>
                </c:pt>
                <c:pt idx="152">
                  <c:v>0.1605</c:v>
                </c:pt>
                <c:pt idx="153">
                  <c:v>7.0000000000000007E-2</c:v>
                </c:pt>
                <c:pt idx="154">
                  <c:v>-3.4999999999999996E-3</c:v>
                </c:pt>
                <c:pt idx="155">
                  <c:v>6.0000000000000001E-3</c:v>
                </c:pt>
                <c:pt idx="156">
                  <c:v>6.5500000000000003E-2</c:v>
                </c:pt>
                <c:pt idx="157">
                  <c:v>8.0000000000000002E-3</c:v>
                </c:pt>
                <c:pt idx="158">
                  <c:v>2.1500000000000002E-2</c:v>
                </c:pt>
                <c:pt idx="159">
                  <c:v>1.35E-2</c:v>
                </c:pt>
                <c:pt idx="160">
                  <c:v>0.17799999999999999</c:v>
                </c:pt>
                <c:pt idx="161">
                  <c:v>0.13200000000000001</c:v>
                </c:pt>
                <c:pt idx="162">
                  <c:v>0.13950000000000001</c:v>
                </c:pt>
                <c:pt idx="163">
                  <c:v>0.14599999999999999</c:v>
                </c:pt>
                <c:pt idx="164">
                  <c:v>0.14600000000000002</c:v>
                </c:pt>
                <c:pt idx="165">
                  <c:v>2.2499999999999999E-2</c:v>
                </c:pt>
                <c:pt idx="166">
                  <c:v>0.11</c:v>
                </c:pt>
                <c:pt idx="167">
                  <c:v>3.85E-2</c:v>
                </c:pt>
                <c:pt idx="168">
                  <c:v>0.122</c:v>
                </c:pt>
                <c:pt idx="169">
                  <c:v>5.4000000000000006E-2</c:v>
                </c:pt>
                <c:pt idx="170">
                  <c:v>0.14100000000000001</c:v>
                </c:pt>
                <c:pt idx="171">
                  <c:v>6.4000000000000001E-2</c:v>
                </c:pt>
                <c:pt idx="172">
                  <c:v>0.16799999999999998</c:v>
                </c:pt>
                <c:pt idx="173">
                  <c:v>0.1595</c:v>
                </c:pt>
                <c:pt idx="174">
                  <c:v>0.187</c:v>
                </c:pt>
                <c:pt idx="175">
                  <c:v>0.17549999999999999</c:v>
                </c:pt>
                <c:pt idx="176">
                  <c:v>8.7999999999999995E-2</c:v>
                </c:pt>
                <c:pt idx="177">
                  <c:v>8.7999999999999995E-2</c:v>
                </c:pt>
                <c:pt idx="178">
                  <c:v>0.111</c:v>
                </c:pt>
                <c:pt idx="179">
                  <c:v>0.1065</c:v>
                </c:pt>
                <c:pt idx="180">
                  <c:v>4.5999999999999999E-2</c:v>
                </c:pt>
                <c:pt idx="181">
                  <c:v>-2.9999999999999992E-3</c:v>
                </c:pt>
                <c:pt idx="182">
                  <c:v>6.3E-2</c:v>
                </c:pt>
                <c:pt idx="183">
                  <c:v>0.152</c:v>
                </c:pt>
                <c:pt idx="184">
                  <c:v>0.16350000000000001</c:v>
                </c:pt>
                <c:pt idx="185">
                  <c:v>0.14749999999999999</c:v>
                </c:pt>
                <c:pt idx="186">
                  <c:v>0.2155</c:v>
                </c:pt>
                <c:pt idx="187">
                  <c:v>5.2999999999999999E-2</c:v>
                </c:pt>
                <c:pt idx="188">
                  <c:v>7.1999999999999995E-2</c:v>
                </c:pt>
                <c:pt idx="189">
                  <c:v>0.115</c:v>
                </c:pt>
                <c:pt idx="190">
                  <c:v>3.5500000000000004E-2</c:v>
                </c:pt>
                <c:pt idx="191">
                  <c:v>0.127</c:v>
                </c:pt>
                <c:pt idx="192">
                  <c:v>0.14400000000000002</c:v>
                </c:pt>
                <c:pt idx="193">
                  <c:v>0.218</c:v>
                </c:pt>
                <c:pt idx="194">
                  <c:v>0.184</c:v>
                </c:pt>
                <c:pt idx="195">
                  <c:v>0.19750000000000001</c:v>
                </c:pt>
                <c:pt idx="196">
                  <c:v>8.5999999999999993E-2</c:v>
                </c:pt>
                <c:pt idx="197">
                  <c:v>0.11899999999999999</c:v>
                </c:pt>
                <c:pt idx="198">
                  <c:v>0.1255</c:v>
                </c:pt>
                <c:pt idx="199">
                  <c:v>2.3E-2</c:v>
                </c:pt>
                <c:pt idx="200">
                  <c:v>0.129</c:v>
                </c:pt>
                <c:pt idx="201">
                  <c:v>0.126</c:v>
                </c:pt>
                <c:pt idx="202">
                  <c:v>8.5500000000000007E-2</c:v>
                </c:pt>
                <c:pt idx="203">
                  <c:v>9.7000000000000003E-2</c:v>
                </c:pt>
                <c:pt idx="204">
                  <c:v>0.10249999999999999</c:v>
                </c:pt>
                <c:pt idx="205">
                  <c:v>4.5499999999999999E-2</c:v>
                </c:pt>
                <c:pt idx="206">
                  <c:v>3.6499999999999998E-2</c:v>
                </c:pt>
                <c:pt idx="207">
                  <c:v>5.8499999999999996E-2</c:v>
                </c:pt>
                <c:pt idx="208">
                  <c:v>7.5999999999999998E-2</c:v>
                </c:pt>
                <c:pt idx="209">
                  <c:v>9.6000000000000002E-2</c:v>
                </c:pt>
                <c:pt idx="210">
                  <c:v>5.2000000000000005E-2</c:v>
                </c:pt>
                <c:pt idx="211">
                  <c:v>0.13800000000000001</c:v>
                </c:pt>
                <c:pt idx="212">
                  <c:v>-1.0000000000000009E-3</c:v>
                </c:pt>
                <c:pt idx="213">
                  <c:v>0.11549999999999999</c:v>
                </c:pt>
                <c:pt idx="214">
                  <c:v>0.11649999999999999</c:v>
                </c:pt>
                <c:pt idx="215">
                  <c:v>0.22700000000000001</c:v>
                </c:pt>
                <c:pt idx="216">
                  <c:v>0.20200000000000001</c:v>
                </c:pt>
                <c:pt idx="217">
                  <c:v>0.17399999999999999</c:v>
                </c:pt>
                <c:pt idx="218">
                  <c:v>0.16200000000000001</c:v>
                </c:pt>
                <c:pt idx="219">
                  <c:v>-1.7500000000000002E-2</c:v>
                </c:pt>
                <c:pt idx="220">
                  <c:v>0.192</c:v>
                </c:pt>
                <c:pt idx="221">
                  <c:v>0.16949999999999998</c:v>
                </c:pt>
                <c:pt idx="222">
                  <c:v>0.19550000000000001</c:v>
                </c:pt>
                <c:pt idx="223">
                  <c:v>0.17049999999999998</c:v>
                </c:pt>
                <c:pt idx="224">
                  <c:v>8.5000000000000006E-3</c:v>
                </c:pt>
                <c:pt idx="225">
                  <c:v>5.2999999999999999E-2</c:v>
                </c:pt>
                <c:pt idx="226">
                  <c:v>3.6999999999999998E-2</c:v>
                </c:pt>
                <c:pt idx="227">
                  <c:v>0.06</c:v>
                </c:pt>
                <c:pt idx="228">
                  <c:v>9.9000000000000005E-2</c:v>
                </c:pt>
                <c:pt idx="229">
                  <c:v>0.126</c:v>
                </c:pt>
                <c:pt idx="230">
                  <c:v>0.1225</c:v>
                </c:pt>
                <c:pt idx="231">
                  <c:v>0.1125</c:v>
                </c:pt>
                <c:pt idx="232">
                  <c:v>0.121</c:v>
                </c:pt>
                <c:pt idx="233">
                  <c:v>0.19750000000000001</c:v>
                </c:pt>
                <c:pt idx="234">
                  <c:v>0.20749999999999999</c:v>
                </c:pt>
                <c:pt idx="235">
                  <c:v>0.1845</c:v>
                </c:pt>
                <c:pt idx="236">
                  <c:v>0.17149999999999999</c:v>
                </c:pt>
                <c:pt idx="237">
                  <c:v>0.22449999999999998</c:v>
                </c:pt>
                <c:pt idx="238">
                  <c:v>0.13300000000000001</c:v>
                </c:pt>
                <c:pt idx="239">
                  <c:v>0.158</c:v>
                </c:pt>
                <c:pt idx="240">
                  <c:v>9.2999999999999999E-2</c:v>
                </c:pt>
                <c:pt idx="241">
                  <c:v>0.13750000000000001</c:v>
                </c:pt>
                <c:pt idx="242">
                  <c:v>0.13200000000000001</c:v>
                </c:pt>
                <c:pt idx="243">
                  <c:v>0.13950000000000001</c:v>
                </c:pt>
                <c:pt idx="244">
                  <c:v>0.125</c:v>
                </c:pt>
                <c:pt idx="245">
                  <c:v>0.123</c:v>
                </c:pt>
                <c:pt idx="246">
                  <c:v>0.1115</c:v>
                </c:pt>
                <c:pt idx="247">
                  <c:v>2.75E-2</c:v>
                </c:pt>
                <c:pt idx="248">
                  <c:v>0.2225</c:v>
                </c:pt>
                <c:pt idx="249">
                  <c:v>0.20799999999999999</c:v>
                </c:pt>
                <c:pt idx="250">
                  <c:v>0.19500000000000001</c:v>
                </c:pt>
                <c:pt idx="251">
                  <c:v>0.17449999999999999</c:v>
                </c:pt>
                <c:pt idx="252">
                  <c:v>5.45E-2</c:v>
                </c:pt>
                <c:pt idx="253">
                  <c:v>0.1545</c:v>
                </c:pt>
                <c:pt idx="254">
                  <c:v>0.158</c:v>
                </c:pt>
                <c:pt idx="255">
                  <c:v>0.17899999999999999</c:v>
                </c:pt>
                <c:pt idx="256">
                  <c:v>0.182</c:v>
                </c:pt>
                <c:pt idx="257">
                  <c:v>0.1895</c:v>
                </c:pt>
                <c:pt idx="258">
                  <c:v>3.9E-2</c:v>
                </c:pt>
                <c:pt idx="259">
                  <c:v>1.0500000000000001E-2</c:v>
                </c:pt>
                <c:pt idx="260">
                  <c:v>4.8999999999999995E-2</c:v>
                </c:pt>
                <c:pt idx="261">
                  <c:v>0.17199999999999999</c:v>
                </c:pt>
                <c:pt idx="262">
                  <c:v>0.1275</c:v>
                </c:pt>
                <c:pt idx="263">
                  <c:v>8.0999999999999989E-2</c:v>
                </c:pt>
                <c:pt idx="264">
                  <c:v>2.75E-2</c:v>
                </c:pt>
                <c:pt idx="265">
                  <c:v>0.10650000000000001</c:v>
                </c:pt>
                <c:pt idx="266">
                  <c:v>0.16599999999999998</c:v>
                </c:pt>
                <c:pt idx="267">
                  <c:v>5.7000000000000002E-2</c:v>
                </c:pt>
                <c:pt idx="268">
                  <c:v>0.14350000000000002</c:v>
                </c:pt>
                <c:pt idx="269">
                  <c:v>0.1295</c:v>
                </c:pt>
                <c:pt idx="270">
                  <c:v>1.0999999999999999E-2</c:v>
                </c:pt>
                <c:pt idx="271">
                  <c:v>0.184</c:v>
                </c:pt>
                <c:pt idx="272">
                  <c:v>0.16450000000000001</c:v>
                </c:pt>
                <c:pt idx="273">
                  <c:v>0.20649999999999999</c:v>
                </c:pt>
                <c:pt idx="274">
                  <c:v>0.19400000000000001</c:v>
                </c:pt>
                <c:pt idx="275">
                  <c:v>0.10850000000000001</c:v>
                </c:pt>
                <c:pt idx="276">
                  <c:v>0.1105</c:v>
                </c:pt>
                <c:pt idx="277">
                  <c:v>0.10249999999999999</c:v>
                </c:pt>
                <c:pt idx="278">
                  <c:v>8.7499999999999994E-2</c:v>
                </c:pt>
                <c:pt idx="279">
                  <c:v>0.01</c:v>
                </c:pt>
                <c:pt idx="280">
                  <c:v>3.0499999999999999E-2</c:v>
                </c:pt>
                <c:pt idx="281">
                  <c:v>0.11749999999999999</c:v>
                </c:pt>
                <c:pt idx="282">
                  <c:v>8.4499999999999992E-2</c:v>
                </c:pt>
                <c:pt idx="283">
                  <c:v>9.4E-2</c:v>
                </c:pt>
                <c:pt idx="284">
                  <c:v>4.2999999999999997E-2</c:v>
                </c:pt>
                <c:pt idx="285">
                  <c:v>0.25900000000000001</c:v>
                </c:pt>
                <c:pt idx="286">
                  <c:v>0.22</c:v>
                </c:pt>
                <c:pt idx="287">
                  <c:v>0.25049999999999994</c:v>
                </c:pt>
                <c:pt idx="288">
                  <c:v>0.192</c:v>
                </c:pt>
                <c:pt idx="289">
                  <c:v>0.14249999999999999</c:v>
                </c:pt>
                <c:pt idx="290">
                  <c:v>0.114</c:v>
                </c:pt>
                <c:pt idx="291">
                  <c:v>0.10800000000000001</c:v>
                </c:pt>
                <c:pt idx="292">
                  <c:v>4.3999999999999997E-2</c:v>
                </c:pt>
                <c:pt idx="293">
                  <c:v>1.4999999999999999E-2</c:v>
                </c:pt>
                <c:pt idx="294">
                  <c:v>0.1295</c:v>
                </c:pt>
                <c:pt idx="295">
                  <c:v>8.8999999999999996E-2</c:v>
                </c:pt>
                <c:pt idx="296">
                  <c:v>0.11649999999999999</c:v>
                </c:pt>
                <c:pt idx="297">
                  <c:v>4.2000000000000003E-2</c:v>
                </c:pt>
                <c:pt idx="298">
                  <c:v>3.0499999999999999E-2</c:v>
                </c:pt>
                <c:pt idx="299">
                  <c:v>1.3999999999999999E-2</c:v>
                </c:pt>
              </c:numCache>
            </c:numRef>
          </c:yVal>
        </c:ser>
        <c:ser>
          <c:idx val="2"/>
          <c:order val="1"/>
          <c:tx>
            <c:v>AVG O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Computing!$V$299:$V$598</c:f>
              <c:numCache>
                <c:formatCode>0</c:formatCode>
                <c:ptCount val="300"/>
                <c:pt idx="0">
                  <c:v>310</c:v>
                </c:pt>
                <c:pt idx="1">
                  <c:v>310</c:v>
                </c:pt>
                <c:pt idx="2">
                  <c:v>310</c:v>
                </c:pt>
                <c:pt idx="3">
                  <c:v>310</c:v>
                </c:pt>
                <c:pt idx="4">
                  <c:v>311</c:v>
                </c:pt>
                <c:pt idx="5">
                  <c:v>312</c:v>
                </c:pt>
                <c:pt idx="6">
                  <c:v>313</c:v>
                </c:pt>
                <c:pt idx="7">
                  <c:v>314</c:v>
                </c:pt>
                <c:pt idx="8">
                  <c:v>315</c:v>
                </c:pt>
                <c:pt idx="9">
                  <c:v>316</c:v>
                </c:pt>
                <c:pt idx="10">
                  <c:v>316</c:v>
                </c:pt>
                <c:pt idx="11">
                  <c:v>316</c:v>
                </c:pt>
                <c:pt idx="12">
                  <c:v>316</c:v>
                </c:pt>
                <c:pt idx="13">
                  <c:v>317</c:v>
                </c:pt>
                <c:pt idx="14">
                  <c:v>318</c:v>
                </c:pt>
                <c:pt idx="15">
                  <c:v>318</c:v>
                </c:pt>
                <c:pt idx="16">
                  <c:v>318</c:v>
                </c:pt>
                <c:pt idx="17">
                  <c:v>318</c:v>
                </c:pt>
                <c:pt idx="18">
                  <c:v>319</c:v>
                </c:pt>
                <c:pt idx="19">
                  <c:v>320</c:v>
                </c:pt>
                <c:pt idx="20">
                  <c:v>320</c:v>
                </c:pt>
                <c:pt idx="21">
                  <c:v>320</c:v>
                </c:pt>
                <c:pt idx="22">
                  <c:v>320</c:v>
                </c:pt>
                <c:pt idx="23">
                  <c:v>321</c:v>
                </c:pt>
                <c:pt idx="24">
                  <c:v>322</c:v>
                </c:pt>
                <c:pt idx="25">
                  <c:v>323</c:v>
                </c:pt>
                <c:pt idx="26">
                  <c:v>323</c:v>
                </c:pt>
                <c:pt idx="27">
                  <c:v>323</c:v>
                </c:pt>
                <c:pt idx="28">
                  <c:v>323</c:v>
                </c:pt>
                <c:pt idx="29">
                  <c:v>324</c:v>
                </c:pt>
                <c:pt idx="30">
                  <c:v>324</c:v>
                </c:pt>
                <c:pt idx="31">
                  <c:v>324</c:v>
                </c:pt>
                <c:pt idx="32">
                  <c:v>324</c:v>
                </c:pt>
                <c:pt idx="33">
                  <c:v>325</c:v>
                </c:pt>
                <c:pt idx="34">
                  <c:v>325</c:v>
                </c:pt>
                <c:pt idx="35">
                  <c:v>326</c:v>
                </c:pt>
                <c:pt idx="36">
                  <c:v>327</c:v>
                </c:pt>
                <c:pt idx="37">
                  <c:v>327</c:v>
                </c:pt>
                <c:pt idx="38">
                  <c:v>327</c:v>
                </c:pt>
                <c:pt idx="39">
                  <c:v>327</c:v>
                </c:pt>
                <c:pt idx="40">
                  <c:v>328</c:v>
                </c:pt>
                <c:pt idx="41">
                  <c:v>329</c:v>
                </c:pt>
                <c:pt idx="42">
                  <c:v>330</c:v>
                </c:pt>
                <c:pt idx="43">
                  <c:v>331</c:v>
                </c:pt>
                <c:pt idx="44">
                  <c:v>332</c:v>
                </c:pt>
                <c:pt idx="45">
                  <c:v>332</c:v>
                </c:pt>
                <c:pt idx="46">
                  <c:v>333</c:v>
                </c:pt>
                <c:pt idx="47">
                  <c:v>334</c:v>
                </c:pt>
                <c:pt idx="48">
                  <c:v>334</c:v>
                </c:pt>
                <c:pt idx="49">
                  <c:v>334</c:v>
                </c:pt>
                <c:pt idx="50">
                  <c:v>334</c:v>
                </c:pt>
                <c:pt idx="51">
                  <c:v>335</c:v>
                </c:pt>
                <c:pt idx="52">
                  <c:v>336</c:v>
                </c:pt>
                <c:pt idx="53">
                  <c:v>337</c:v>
                </c:pt>
                <c:pt idx="54">
                  <c:v>338</c:v>
                </c:pt>
                <c:pt idx="55">
                  <c:v>338</c:v>
                </c:pt>
                <c:pt idx="56">
                  <c:v>339</c:v>
                </c:pt>
                <c:pt idx="57">
                  <c:v>339</c:v>
                </c:pt>
                <c:pt idx="58">
                  <c:v>339</c:v>
                </c:pt>
                <c:pt idx="59">
                  <c:v>339</c:v>
                </c:pt>
                <c:pt idx="60">
                  <c:v>340</c:v>
                </c:pt>
                <c:pt idx="61">
                  <c:v>340</c:v>
                </c:pt>
                <c:pt idx="62">
                  <c:v>340</c:v>
                </c:pt>
                <c:pt idx="63">
                  <c:v>340</c:v>
                </c:pt>
                <c:pt idx="64">
                  <c:v>341</c:v>
                </c:pt>
                <c:pt idx="65">
                  <c:v>341</c:v>
                </c:pt>
                <c:pt idx="66">
                  <c:v>342</c:v>
                </c:pt>
                <c:pt idx="67">
                  <c:v>342</c:v>
                </c:pt>
                <c:pt idx="68">
                  <c:v>342</c:v>
                </c:pt>
                <c:pt idx="69">
                  <c:v>342</c:v>
                </c:pt>
                <c:pt idx="70">
                  <c:v>343</c:v>
                </c:pt>
                <c:pt idx="71">
                  <c:v>344</c:v>
                </c:pt>
                <c:pt idx="72">
                  <c:v>345</c:v>
                </c:pt>
                <c:pt idx="73">
                  <c:v>345</c:v>
                </c:pt>
                <c:pt idx="74">
                  <c:v>345</c:v>
                </c:pt>
                <c:pt idx="75">
                  <c:v>345</c:v>
                </c:pt>
                <c:pt idx="76">
                  <c:v>346</c:v>
                </c:pt>
                <c:pt idx="77">
                  <c:v>346</c:v>
                </c:pt>
                <c:pt idx="78">
                  <c:v>346</c:v>
                </c:pt>
                <c:pt idx="79">
                  <c:v>346</c:v>
                </c:pt>
                <c:pt idx="80">
                  <c:v>347</c:v>
                </c:pt>
                <c:pt idx="81">
                  <c:v>347</c:v>
                </c:pt>
                <c:pt idx="82">
                  <c:v>347</c:v>
                </c:pt>
                <c:pt idx="83">
                  <c:v>347</c:v>
                </c:pt>
                <c:pt idx="84">
                  <c:v>348</c:v>
                </c:pt>
                <c:pt idx="85">
                  <c:v>348</c:v>
                </c:pt>
                <c:pt idx="86">
                  <c:v>349</c:v>
                </c:pt>
                <c:pt idx="87">
                  <c:v>349</c:v>
                </c:pt>
                <c:pt idx="88">
                  <c:v>349</c:v>
                </c:pt>
                <c:pt idx="89">
                  <c:v>349</c:v>
                </c:pt>
                <c:pt idx="90">
                  <c:v>350</c:v>
                </c:pt>
                <c:pt idx="91">
                  <c:v>351</c:v>
                </c:pt>
                <c:pt idx="92">
                  <c:v>352</c:v>
                </c:pt>
                <c:pt idx="93">
                  <c:v>352</c:v>
                </c:pt>
                <c:pt idx="94">
                  <c:v>352</c:v>
                </c:pt>
                <c:pt idx="95">
                  <c:v>352</c:v>
                </c:pt>
                <c:pt idx="96">
                  <c:v>353</c:v>
                </c:pt>
                <c:pt idx="97">
                  <c:v>354</c:v>
                </c:pt>
                <c:pt idx="98">
                  <c:v>355</c:v>
                </c:pt>
                <c:pt idx="99">
                  <c:v>355</c:v>
                </c:pt>
                <c:pt idx="100">
                  <c:v>356</c:v>
                </c:pt>
                <c:pt idx="101">
                  <c:v>356</c:v>
                </c:pt>
                <c:pt idx="102">
                  <c:v>356</c:v>
                </c:pt>
                <c:pt idx="103">
                  <c:v>356</c:v>
                </c:pt>
                <c:pt idx="104">
                  <c:v>357</c:v>
                </c:pt>
                <c:pt idx="105">
                  <c:v>357</c:v>
                </c:pt>
                <c:pt idx="106">
                  <c:v>357</c:v>
                </c:pt>
                <c:pt idx="107">
                  <c:v>357</c:v>
                </c:pt>
                <c:pt idx="108">
                  <c:v>358</c:v>
                </c:pt>
                <c:pt idx="109">
                  <c:v>358</c:v>
                </c:pt>
                <c:pt idx="110">
                  <c:v>358</c:v>
                </c:pt>
                <c:pt idx="111">
                  <c:v>358</c:v>
                </c:pt>
                <c:pt idx="112">
                  <c:v>359</c:v>
                </c:pt>
                <c:pt idx="113">
                  <c:v>360</c:v>
                </c:pt>
                <c:pt idx="114">
                  <c:v>361</c:v>
                </c:pt>
                <c:pt idx="115">
                  <c:v>362</c:v>
                </c:pt>
                <c:pt idx="116">
                  <c:v>363</c:v>
                </c:pt>
                <c:pt idx="117">
                  <c:v>363</c:v>
                </c:pt>
                <c:pt idx="118">
                  <c:v>363</c:v>
                </c:pt>
                <c:pt idx="119">
                  <c:v>363</c:v>
                </c:pt>
                <c:pt idx="120">
                  <c:v>364</c:v>
                </c:pt>
                <c:pt idx="121">
                  <c:v>365</c:v>
                </c:pt>
                <c:pt idx="122">
                  <c:v>365</c:v>
                </c:pt>
                <c:pt idx="123">
                  <c:v>365</c:v>
                </c:pt>
                <c:pt idx="124">
                  <c:v>365</c:v>
                </c:pt>
                <c:pt idx="125">
                  <c:v>366</c:v>
                </c:pt>
                <c:pt idx="126">
                  <c:v>366</c:v>
                </c:pt>
                <c:pt idx="127">
                  <c:v>367</c:v>
                </c:pt>
                <c:pt idx="128">
                  <c:v>367</c:v>
                </c:pt>
                <c:pt idx="129">
                  <c:v>368</c:v>
                </c:pt>
                <c:pt idx="130">
                  <c:v>368</c:v>
                </c:pt>
                <c:pt idx="131">
                  <c:v>368</c:v>
                </c:pt>
                <c:pt idx="132">
                  <c:v>368</c:v>
                </c:pt>
                <c:pt idx="133">
                  <c:v>369</c:v>
                </c:pt>
                <c:pt idx="134">
                  <c:v>369</c:v>
                </c:pt>
                <c:pt idx="135">
                  <c:v>369</c:v>
                </c:pt>
                <c:pt idx="136">
                  <c:v>369</c:v>
                </c:pt>
                <c:pt idx="137">
                  <c:v>370</c:v>
                </c:pt>
                <c:pt idx="138">
                  <c:v>371</c:v>
                </c:pt>
                <c:pt idx="139">
                  <c:v>373</c:v>
                </c:pt>
                <c:pt idx="140">
                  <c:v>373</c:v>
                </c:pt>
                <c:pt idx="141">
                  <c:v>373</c:v>
                </c:pt>
                <c:pt idx="142">
                  <c:v>373</c:v>
                </c:pt>
                <c:pt idx="143">
                  <c:v>374</c:v>
                </c:pt>
                <c:pt idx="144">
                  <c:v>374</c:v>
                </c:pt>
                <c:pt idx="145">
                  <c:v>375</c:v>
                </c:pt>
                <c:pt idx="146">
                  <c:v>375</c:v>
                </c:pt>
                <c:pt idx="147">
                  <c:v>375</c:v>
                </c:pt>
                <c:pt idx="148">
                  <c:v>375</c:v>
                </c:pt>
                <c:pt idx="149">
                  <c:v>376</c:v>
                </c:pt>
                <c:pt idx="150">
                  <c:v>376</c:v>
                </c:pt>
                <c:pt idx="151">
                  <c:v>376</c:v>
                </c:pt>
                <c:pt idx="152">
                  <c:v>376</c:v>
                </c:pt>
                <c:pt idx="153">
                  <c:v>377</c:v>
                </c:pt>
                <c:pt idx="154">
                  <c:v>378</c:v>
                </c:pt>
                <c:pt idx="155">
                  <c:v>379</c:v>
                </c:pt>
                <c:pt idx="156">
                  <c:v>380</c:v>
                </c:pt>
                <c:pt idx="157">
                  <c:v>381</c:v>
                </c:pt>
                <c:pt idx="158">
                  <c:v>382</c:v>
                </c:pt>
                <c:pt idx="159">
                  <c:v>383</c:v>
                </c:pt>
                <c:pt idx="160">
                  <c:v>384</c:v>
                </c:pt>
                <c:pt idx="161">
                  <c:v>384</c:v>
                </c:pt>
                <c:pt idx="162">
                  <c:v>384</c:v>
                </c:pt>
                <c:pt idx="163">
                  <c:v>384</c:v>
                </c:pt>
                <c:pt idx="164">
                  <c:v>385</c:v>
                </c:pt>
                <c:pt idx="165">
                  <c:v>386</c:v>
                </c:pt>
                <c:pt idx="166">
                  <c:v>387</c:v>
                </c:pt>
                <c:pt idx="167">
                  <c:v>388</c:v>
                </c:pt>
                <c:pt idx="168">
                  <c:v>389</c:v>
                </c:pt>
                <c:pt idx="169">
                  <c:v>390</c:v>
                </c:pt>
                <c:pt idx="170">
                  <c:v>391</c:v>
                </c:pt>
                <c:pt idx="171">
                  <c:v>392</c:v>
                </c:pt>
                <c:pt idx="172">
                  <c:v>393</c:v>
                </c:pt>
                <c:pt idx="173">
                  <c:v>393</c:v>
                </c:pt>
                <c:pt idx="174">
                  <c:v>393</c:v>
                </c:pt>
                <c:pt idx="175">
                  <c:v>393</c:v>
                </c:pt>
                <c:pt idx="176">
                  <c:v>394</c:v>
                </c:pt>
                <c:pt idx="177">
                  <c:v>395</c:v>
                </c:pt>
                <c:pt idx="178">
                  <c:v>395</c:v>
                </c:pt>
                <c:pt idx="179">
                  <c:v>395</c:v>
                </c:pt>
                <c:pt idx="180">
                  <c:v>395</c:v>
                </c:pt>
                <c:pt idx="181">
                  <c:v>396</c:v>
                </c:pt>
                <c:pt idx="182">
                  <c:v>397</c:v>
                </c:pt>
                <c:pt idx="183">
                  <c:v>398</c:v>
                </c:pt>
                <c:pt idx="184">
                  <c:v>398</c:v>
                </c:pt>
                <c:pt idx="185">
                  <c:v>398</c:v>
                </c:pt>
                <c:pt idx="186">
                  <c:v>398</c:v>
                </c:pt>
                <c:pt idx="187">
                  <c:v>399</c:v>
                </c:pt>
                <c:pt idx="188">
                  <c:v>399</c:v>
                </c:pt>
                <c:pt idx="189">
                  <c:v>399</c:v>
                </c:pt>
                <c:pt idx="190">
                  <c:v>399</c:v>
                </c:pt>
                <c:pt idx="191">
                  <c:v>400</c:v>
                </c:pt>
                <c:pt idx="192">
                  <c:v>401</c:v>
                </c:pt>
                <c:pt idx="193">
                  <c:v>401</c:v>
                </c:pt>
                <c:pt idx="194">
                  <c:v>401</c:v>
                </c:pt>
                <c:pt idx="195">
                  <c:v>401</c:v>
                </c:pt>
                <c:pt idx="196">
                  <c:v>402</c:v>
                </c:pt>
                <c:pt idx="197">
                  <c:v>403</c:v>
                </c:pt>
                <c:pt idx="198">
                  <c:v>403</c:v>
                </c:pt>
                <c:pt idx="199">
                  <c:v>404</c:v>
                </c:pt>
                <c:pt idx="200">
                  <c:v>405</c:v>
                </c:pt>
                <c:pt idx="201">
                  <c:v>405</c:v>
                </c:pt>
                <c:pt idx="202">
                  <c:v>406</c:v>
                </c:pt>
                <c:pt idx="203">
                  <c:v>407</c:v>
                </c:pt>
                <c:pt idx="204">
                  <c:v>407</c:v>
                </c:pt>
                <c:pt idx="205">
                  <c:v>408</c:v>
                </c:pt>
                <c:pt idx="206">
                  <c:v>409</c:v>
                </c:pt>
                <c:pt idx="207">
                  <c:v>410</c:v>
                </c:pt>
                <c:pt idx="208">
                  <c:v>411</c:v>
                </c:pt>
                <c:pt idx="209">
                  <c:v>411</c:v>
                </c:pt>
                <c:pt idx="210">
                  <c:v>412</c:v>
                </c:pt>
                <c:pt idx="211">
                  <c:v>413</c:v>
                </c:pt>
                <c:pt idx="212">
                  <c:v>414</c:v>
                </c:pt>
                <c:pt idx="213">
                  <c:v>415</c:v>
                </c:pt>
                <c:pt idx="214">
                  <c:v>415</c:v>
                </c:pt>
                <c:pt idx="215">
                  <c:v>416</c:v>
                </c:pt>
                <c:pt idx="216">
                  <c:v>416</c:v>
                </c:pt>
                <c:pt idx="217">
                  <c:v>416</c:v>
                </c:pt>
                <c:pt idx="218">
                  <c:v>416</c:v>
                </c:pt>
                <c:pt idx="219">
                  <c:v>417</c:v>
                </c:pt>
                <c:pt idx="220">
                  <c:v>418</c:v>
                </c:pt>
                <c:pt idx="221">
                  <c:v>418</c:v>
                </c:pt>
                <c:pt idx="222">
                  <c:v>418</c:v>
                </c:pt>
                <c:pt idx="223">
                  <c:v>418</c:v>
                </c:pt>
                <c:pt idx="224">
                  <c:v>419</c:v>
                </c:pt>
                <c:pt idx="225">
                  <c:v>421</c:v>
                </c:pt>
                <c:pt idx="226">
                  <c:v>422</c:v>
                </c:pt>
                <c:pt idx="227">
                  <c:v>423</c:v>
                </c:pt>
                <c:pt idx="228">
                  <c:v>424</c:v>
                </c:pt>
                <c:pt idx="229">
                  <c:v>425</c:v>
                </c:pt>
                <c:pt idx="230">
                  <c:v>425</c:v>
                </c:pt>
                <c:pt idx="231">
                  <c:v>426</c:v>
                </c:pt>
                <c:pt idx="232">
                  <c:v>426</c:v>
                </c:pt>
                <c:pt idx="233">
                  <c:v>427</c:v>
                </c:pt>
                <c:pt idx="234">
                  <c:v>427</c:v>
                </c:pt>
                <c:pt idx="235">
                  <c:v>427</c:v>
                </c:pt>
                <c:pt idx="236">
                  <c:v>427</c:v>
                </c:pt>
                <c:pt idx="237">
                  <c:v>428</c:v>
                </c:pt>
                <c:pt idx="238">
                  <c:v>428</c:v>
                </c:pt>
                <c:pt idx="239">
                  <c:v>428</c:v>
                </c:pt>
                <c:pt idx="240">
                  <c:v>428</c:v>
                </c:pt>
                <c:pt idx="241">
                  <c:v>429</c:v>
                </c:pt>
                <c:pt idx="242">
                  <c:v>429</c:v>
                </c:pt>
                <c:pt idx="243">
                  <c:v>429</c:v>
                </c:pt>
                <c:pt idx="244">
                  <c:v>429</c:v>
                </c:pt>
                <c:pt idx="245">
                  <c:v>430</c:v>
                </c:pt>
                <c:pt idx="246">
                  <c:v>430</c:v>
                </c:pt>
                <c:pt idx="247">
                  <c:v>431</c:v>
                </c:pt>
                <c:pt idx="248">
                  <c:v>432</c:v>
                </c:pt>
                <c:pt idx="249">
                  <c:v>432</c:v>
                </c:pt>
                <c:pt idx="250">
                  <c:v>432</c:v>
                </c:pt>
                <c:pt idx="251">
                  <c:v>432</c:v>
                </c:pt>
                <c:pt idx="252">
                  <c:v>433</c:v>
                </c:pt>
                <c:pt idx="253">
                  <c:v>434</c:v>
                </c:pt>
                <c:pt idx="254">
                  <c:v>435</c:v>
                </c:pt>
                <c:pt idx="255">
                  <c:v>435</c:v>
                </c:pt>
                <c:pt idx="256">
                  <c:v>435</c:v>
                </c:pt>
                <c:pt idx="257">
                  <c:v>435</c:v>
                </c:pt>
                <c:pt idx="258">
                  <c:v>436</c:v>
                </c:pt>
                <c:pt idx="259">
                  <c:v>437</c:v>
                </c:pt>
                <c:pt idx="260">
                  <c:v>438</c:v>
                </c:pt>
                <c:pt idx="261">
                  <c:v>439</c:v>
                </c:pt>
                <c:pt idx="262">
                  <c:v>439</c:v>
                </c:pt>
                <c:pt idx="263">
                  <c:v>440</c:v>
                </c:pt>
                <c:pt idx="264">
                  <c:v>441</c:v>
                </c:pt>
                <c:pt idx="265">
                  <c:v>442</c:v>
                </c:pt>
                <c:pt idx="266">
                  <c:v>443</c:v>
                </c:pt>
                <c:pt idx="267">
                  <c:v>444</c:v>
                </c:pt>
                <c:pt idx="268">
                  <c:v>445</c:v>
                </c:pt>
                <c:pt idx="269">
                  <c:v>445</c:v>
                </c:pt>
                <c:pt idx="270">
                  <c:v>446</c:v>
                </c:pt>
                <c:pt idx="271">
                  <c:v>447</c:v>
                </c:pt>
                <c:pt idx="272">
                  <c:v>447</c:v>
                </c:pt>
                <c:pt idx="273">
                  <c:v>447</c:v>
                </c:pt>
                <c:pt idx="274">
                  <c:v>447</c:v>
                </c:pt>
                <c:pt idx="275">
                  <c:v>448</c:v>
                </c:pt>
                <c:pt idx="276">
                  <c:v>448</c:v>
                </c:pt>
                <c:pt idx="277">
                  <c:v>449</c:v>
                </c:pt>
                <c:pt idx="278">
                  <c:v>449</c:v>
                </c:pt>
                <c:pt idx="279">
                  <c:v>450</c:v>
                </c:pt>
                <c:pt idx="280">
                  <c:v>451</c:v>
                </c:pt>
                <c:pt idx="281">
                  <c:v>452</c:v>
                </c:pt>
                <c:pt idx="282">
                  <c:v>452</c:v>
                </c:pt>
                <c:pt idx="283">
                  <c:v>452</c:v>
                </c:pt>
                <c:pt idx="284">
                  <c:v>452</c:v>
                </c:pt>
                <c:pt idx="285">
                  <c:v>453</c:v>
                </c:pt>
                <c:pt idx="286">
                  <c:v>453</c:v>
                </c:pt>
                <c:pt idx="287">
                  <c:v>453</c:v>
                </c:pt>
                <c:pt idx="288">
                  <c:v>453</c:v>
                </c:pt>
                <c:pt idx="289">
                  <c:v>454</c:v>
                </c:pt>
                <c:pt idx="290">
                  <c:v>455</c:v>
                </c:pt>
                <c:pt idx="291">
                  <c:v>455</c:v>
                </c:pt>
                <c:pt idx="292">
                  <c:v>456</c:v>
                </c:pt>
                <c:pt idx="293">
                  <c:v>457</c:v>
                </c:pt>
                <c:pt idx="294">
                  <c:v>458</c:v>
                </c:pt>
                <c:pt idx="295">
                  <c:v>459</c:v>
                </c:pt>
                <c:pt idx="296">
                  <c:v>459</c:v>
                </c:pt>
                <c:pt idx="297">
                  <c:v>460</c:v>
                </c:pt>
                <c:pt idx="298">
                  <c:v>461</c:v>
                </c:pt>
                <c:pt idx="299">
                  <c:v>462</c:v>
                </c:pt>
              </c:numCache>
            </c:numRef>
          </c:xVal>
          <c:yVal>
            <c:numRef>
              <c:f>Computing!$W$299:$W$598</c:f>
              <c:numCache>
                <c:formatCode>0.00</c:formatCode>
                <c:ptCount val="300"/>
                <c:pt idx="0">
                  <c:v>-1.2500000000000001E-2</c:v>
                </c:pt>
                <c:pt idx="1">
                  <c:v>5.0000000000000001E-4</c:v>
                </c:pt>
                <c:pt idx="2">
                  <c:v>1.0500000000000001E-2</c:v>
                </c:pt>
                <c:pt idx="3">
                  <c:v>2.8000000000000001E-2</c:v>
                </c:pt>
                <c:pt idx="4">
                  <c:v>1.35E-2</c:v>
                </c:pt>
                <c:pt idx="5">
                  <c:v>6.4999999999999997E-3</c:v>
                </c:pt>
                <c:pt idx="6">
                  <c:v>3.4500000000000003E-2</c:v>
                </c:pt>
                <c:pt idx="7">
                  <c:v>-3.4000000000000002E-2</c:v>
                </c:pt>
                <c:pt idx="8">
                  <c:v>-9.4999999999999998E-3</c:v>
                </c:pt>
                <c:pt idx="9">
                  <c:v>3.4499999999999996E-2</c:v>
                </c:pt>
                <c:pt idx="10">
                  <c:v>1.3000000000000001E-2</c:v>
                </c:pt>
                <c:pt idx="11">
                  <c:v>0.129</c:v>
                </c:pt>
                <c:pt idx="12">
                  <c:v>4.2500000000000003E-2</c:v>
                </c:pt>
                <c:pt idx="13">
                  <c:v>-6.1499999999999999E-2</c:v>
                </c:pt>
                <c:pt idx="14">
                  <c:v>2.5399999999999999E-2</c:v>
                </c:pt>
                <c:pt idx="15">
                  <c:v>4.48E-2</c:v>
                </c:pt>
                <c:pt idx="16">
                  <c:v>1.8100000000000002E-2</c:v>
                </c:pt>
                <c:pt idx="17">
                  <c:v>-1.0000000000000026E-4</c:v>
                </c:pt>
                <c:pt idx="18">
                  <c:v>5.9999999999999993E-3</c:v>
                </c:pt>
                <c:pt idx="19">
                  <c:v>0.13700000000000001</c:v>
                </c:pt>
                <c:pt idx="20">
                  <c:v>0.11299999999999999</c:v>
                </c:pt>
                <c:pt idx="21">
                  <c:v>8.4499999999999992E-2</c:v>
                </c:pt>
                <c:pt idx="22">
                  <c:v>0.10300000000000001</c:v>
                </c:pt>
                <c:pt idx="23">
                  <c:v>0.13250000000000001</c:v>
                </c:pt>
                <c:pt idx="24">
                  <c:v>-0.1295</c:v>
                </c:pt>
                <c:pt idx="25">
                  <c:v>-2.75E-2</c:v>
                </c:pt>
                <c:pt idx="26">
                  <c:v>6.4500000000000002E-2</c:v>
                </c:pt>
                <c:pt idx="27">
                  <c:v>7.1000000000000008E-2</c:v>
                </c:pt>
                <c:pt idx="28">
                  <c:v>7.400000000000001E-2</c:v>
                </c:pt>
                <c:pt idx="29">
                  <c:v>6.8500000000000005E-2</c:v>
                </c:pt>
                <c:pt idx="30">
                  <c:v>4.4999999999999971E-3</c:v>
                </c:pt>
                <c:pt idx="31">
                  <c:v>4.5999999999999999E-2</c:v>
                </c:pt>
                <c:pt idx="32">
                  <c:v>3.6999999999999998E-2</c:v>
                </c:pt>
                <c:pt idx="33">
                  <c:v>-1.4999999999999999E-2</c:v>
                </c:pt>
                <c:pt idx="34">
                  <c:v>4.5499999999999999E-2</c:v>
                </c:pt>
                <c:pt idx="35">
                  <c:v>4.9000000000000002E-2</c:v>
                </c:pt>
                <c:pt idx="36">
                  <c:v>6.3E-2</c:v>
                </c:pt>
                <c:pt idx="37">
                  <c:v>3.7000000000000005E-2</c:v>
                </c:pt>
                <c:pt idx="38">
                  <c:v>6.9500000000000006E-2</c:v>
                </c:pt>
                <c:pt idx="39">
                  <c:v>4.7E-2</c:v>
                </c:pt>
                <c:pt idx="40">
                  <c:v>3.15E-2</c:v>
                </c:pt>
                <c:pt idx="41">
                  <c:v>-5.4999999999999997E-3</c:v>
                </c:pt>
                <c:pt idx="42">
                  <c:v>-4.7E-2</c:v>
                </c:pt>
                <c:pt idx="43">
                  <c:v>4.8500000000000001E-2</c:v>
                </c:pt>
                <c:pt idx="44">
                  <c:v>2.6000000000000002E-2</c:v>
                </c:pt>
                <c:pt idx="45">
                  <c:v>4.0499999999999994E-2</c:v>
                </c:pt>
                <c:pt idx="46">
                  <c:v>2.75E-2</c:v>
                </c:pt>
                <c:pt idx="47">
                  <c:v>-0.05</c:v>
                </c:pt>
                <c:pt idx="48">
                  <c:v>6.7000000000000004E-2</c:v>
                </c:pt>
                <c:pt idx="49">
                  <c:v>9.5500000000000002E-2</c:v>
                </c:pt>
                <c:pt idx="50">
                  <c:v>-3.4000000000000002E-2</c:v>
                </c:pt>
                <c:pt idx="51">
                  <c:v>2.9000000000000001E-2</c:v>
                </c:pt>
                <c:pt idx="52">
                  <c:v>3.0499999999999999E-2</c:v>
                </c:pt>
                <c:pt idx="53">
                  <c:v>-1.4999999999999999E-2</c:v>
                </c:pt>
                <c:pt idx="54">
                  <c:v>6.8499999999999991E-2</c:v>
                </c:pt>
                <c:pt idx="55">
                  <c:v>0.11799999999999999</c:v>
                </c:pt>
                <c:pt idx="56">
                  <c:v>9.1999999999999998E-2</c:v>
                </c:pt>
                <c:pt idx="57">
                  <c:v>7.4999999999999997E-2</c:v>
                </c:pt>
                <c:pt idx="58">
                  <c:v>8.0500000000000002E-2</c:v>
                </c:pt>
                <c:pt idx="59">
                  <c:v>5.2000000000000005E-2</c:v>
                </c:pt>
                <c:pt idx="60">
                  <c:v>7.2000000000000008E-2</c:v>
                </c:pt>
                <c:pt idx="61">
                  <c:v>4.5499999999999999E-2</c:v>
                </c:pt>
                <c:pt idx="62">
                  <c:v>7.7499999999999999E-2</c:v>
                </c:pt>
                <c:pt idx="63">
                  <c:v>4.2999999999999997E-2</c:v>
                </c:pt>
                <c:pt idx="64">
                  <c:v>5.3500000000000006E-2</c:v>
                </c:pt>
                <c:pt idx="65">
                  <c:v>5.1999999999999998E-2</c:v>
                </c:pt>
                <c:pt idx="66">
                  <c:v>0.19900000000000001</c:v>
                </c:pt>
                <c:pt idx="67">
                  <c:v>0.14899999999999999</c:v>
                </c:pt>
                <c:pt idx="68">
                  <c:v>0.189</c:v>
                </c:pt>
                <c:pt idx="69">
                  <c:v>7.5499999999999998E-2</c:v>
                </c:pt>
                <c:pt idx="70">
                  <c:v>-2.75E-2</c:v>
                </c:pt>
                <c:pt idx="71">
                  <c:v>9.8500000000000004E-2</c:v>
                </c:pt>
                <c:pt idx="72">
                  <c:v>7.7499999999999999E-2</c:v>
                </c:pt>
                <c:pt idx="73">
                  <c:v>-5.1000000000000004E-2</c:v>
                </c:pt>
                <c:pt idx="74">
                  <c:v>-8.4999999999999989E-3</c:v>
                </c:pt>
                <c:pt idx="75">
                  <c:v>3.2500000000000001E-2</c:v>
                </c:pt>
                <c:pt idx="76">
                  <c:v>5.6000000000000001E-2</c:v>
                </c:pt>
                <c:pt idx="77">
                  <c:v>1.0499999999999999E-2</c:v>
                </c:pt>
                <c:pt idx="78">
                  <c:v>4.4999999999999998E-2</c:v>
                </c:pt>
                <c:pt idx="79">
                  <c:v>0.13750000000000001</c:v>
                </c:pt>
                <c:pt idx="80">
                  <c:v>6.0499999999999998E-2</c:v>
                </c:pt>
                <c:pt idx="81">
                  <c:v>3.4000000000000002E-2</c:v>
                </c:pt>
                <c:pt idx="82">
                  <c:v>3.3500000000000002E-2</c:v>
                </c:pt>
                <c:pt idx="83">
                  <c:v>3.5000000000000003E-2</c:v>
                </c:pt>
                <c:pt idx="84">
                  <c:v>1.6E-2</c:v>
                </c:pt>
                <c:pt idx="85">
                  <c:v>0.02</c:v>
                </c:pt>
                <c:pt idx="86">
                  <c:v>0.20600000000000002</c:v>
                </c:pt>
                <c:pt idx="87">
                  <c:v>0.23049999999999998</c:v>
                </c:pt>
                <c:pt idx="88">
                  <c:v>0.1915</c:v>
                </c:pt>
                <c:pt idx="89">
                  <c:v>0.14700000000000002</c:v>
                </c:pt>
                <c:pt idx="90">
                  <c:v>8.5999999999999993E-2</c:v>
                </c:pt>
                <c:pt idx="91">
                  <c:v>-4.2999999999999997E-2</c:v>
                </c:pt>
                <c:pt idx="92">
                  <c:v>6.4500000000000002E-2</c:v>
                </c:pt>
                <c:pt idx="93">
                  <c:v>-5.0500000000000003E-2</c:v>
                </c:pt>
                <c:pt idx="94">
                  <c:v>2.35E-2</c:v>
                </c:pt>
                <c:pt idx="95">
                  <c:v>0.13200000000000001</c:v>
                </c:pt>
                <c:pt idx="96">
                  <c:v>-5.0500000000000003E-2</c:v>
                </c:pt>
                <c:pt idx="97">
                  <c:v>-2.9500000000000002E-2</c:v>
                </c:pt>
                <c:pt idx="98">
                  <c:v>9.1499999999999998E-2</c:v>
                </c:pt>
                <c:pt idx="99">
                  <c:v>0.1125</c:v>
                </c:pt>
                <c:pt idx="100">
                  <c:v>0.17699999999999999</c:v>
                </c:pt>
                <c:pt idx="101">
                  <c:v>0.1245</c:v>
                </c:pt>
                <c:pt idx="102">
                  <c:v>0.1075</c:v>
                </c:pt>
                <c:pt idx="103">
                  <c:v>0.1075</c:v>
                </c:pt>
                <c:pt idx="104">
                  <c:v>4.9999999999999958E-4</c:v>
                </c:pt>
                <c:pt idx="105">
                  <c:v>1.2999999999999999E-2</c:v>
                </c:pt>
                <c:pt idx="106">
                  <c:v>2.2499999999999999E-2</c:v>
                </c:pt>
                <c:pt idx="107">
                  <c:v>4.3499999999999997E-2</c:v>
                </c:pt>
                <c:pt idx="108">
                  <c:v>3.2500000000000001E-2</c:v>
                </c:pt>
                <c:pt idx="109">
                  <c:v>4.2500000000000003E-2</c:v>
                </c:pt>
                <c:pt idx="110">
                  <c:v>4.2000000000000003E-2</c:v>
                </c:pt>
                <c:pt idx="111">
                  <c:v>6.5000000000000002E-2</c:v>
                </c:pt>
                <c:pt idx="112">
                  <c:v>-4.4999999999999998E-2</c:v>
                </c:pt>
                <c:pt idx="113">
                  <c:v>4.65E-2</c:v>
                </c:pt>
                <c:pt idx="114">
                  <c:v>6.3500000000000001E-2</c:v>
                </c:pt>
                <c:pt idx="115">
                  <c:v>1.7500000000000002E-2</c:v>
                </c:pt>
                <c:pt idx="116">
                  <c:v>8.1000000000000003E-2</c:v>
                </c:pt>
                <c:pt idx="117">
                  <c:v>0.1255</c:v>
                </c:pt>
                <c:pt idx="118">
                  <c:v>8.7999999999999995E-2</c:v>
                </c:pt>
                <c:pt idx="119">
                  <c:v>8.3500000000000005E-2</c:v>
                </c:pt>
                <c:pt idx="120">
                  <c:v>4.7E-2</c:v>
                </c:pt>
                <c:pt idx="121">
                  <c:v>0.14850000000000002</c:v>
                </c:pt>
                <c:pt idx="122">
                  <c:v>5.2499999999999998E-2</c:v>
                </c:pt>
                <c:pt idx="123">
                  <c:v>0.1195</c:v>
                </c:pt>
                <c:pt idx="124">
                  <c:v>6.0999999999999999E-2</c:v>
                </c:pt>
                <c:pt idx="125">
                  <c:v>-2.8499999999999998E-2</c:v>
                </c:pt>
                <c:pt idx="126">
                  <c:v>8.9999999999999993E-3</c:v>
                </c:pt>
                <c:pt idx="127">
                  <c:v>3.95E-2</c:v>
                </c:pt>
                <c:pt idx="128">
                  <c:v>1.6E-2</c:v>
                </c:pt>
                <c:pt idx="129">
                  <c:v>0.06</c:v>
                </c:pt>
                <c:pt idx="130">
                  <c:v>7.1000000000000008E-2</c:v>
                </c:pt>
                <c:pt idx="131">
                  <c:v>3.3000000000000002E-2</c:v>
                </c:pt>
                <c:pt idx="132">
                  <c:v>-1.2E-2</c:v>
                </c:pt>
                <c:pt idx="133">
                  <c:v>4.0500000000000001E-2</c:v>
                </c:pt>
                <c:pt idx="134">
                  <c:v>8.8999999999999996E-2</c:v>
                </c:pt>
                <c:pt idx="135">
                  <c:v>6.25E-2</c:v>
                </c:pt>
                <c:pt idx="136">
                  <c:v>8.8499999999999995E-2</c:v>
                </c:pt>
                <c:pt idx="137">
                  <c:v>4.7E-2</c:v>
                </c:pt>
                <c:pt idx="138">
                  <c:v>6.4000000000000001E-2</c:v>
                </c:pt>
                <c:pt idx="139">
                  <c:v>0.1195</c:v>
                </c:pt>
                <c:pt idx="140">
                  <c:v>9.1499999999999998E-2</c:v>
                </c:pt>
                <c:pt idx="141">
                  <c:v>0.1215</c:v>
                </c:pt>
                <c:pt idx="142">
                  <c:v>0.10200000000000001</c:v>
                </c:pt>
                <c:pt idx="143">
                  <c:v>9.0999999999999998E-2</c:v>
                </c:pt>
                <c:pt idx="144">
                  <c:v>0.1105</c:v>
                </c:pt>
                <c:pt idx="145">
                  <c:v>0.20400000000000001</c:v>
                </c:pt>
                <c:pt idx="146">
                  <c:v>0.184</c:v>
                </c:pt>
                <c:pt idx="147">
                  <c:v>9.5500000000000002E-2</c:v>
                </c:pt>
                <c:pt idx="148">
                  <c:v>5.7500000000000002E-2</c:v>
                </c:pt>
                <c:pt idx="149">
                  <c:v>0.11599999999999999</c:v>
                </c:pt>
                <c:pt idx="150">
                  <c:v>0.10550000000000001</c:v>
                </c:pt>
                <c:pt idx="151">
                  <c:v>2.4500000000000001E-2</c:v>
                </c:pt>
                <c:pt idx="152">
                  <c:v>8.4499999999999992E-2</c:v>
                </c:pt>
                <c:pt idx="153">
                  <c:v>1.9999999999999992E-3</c:v>
                </c:pt>
                <c:pt idx="154">
                  <c:v>-1.8499999999999999E-2</c:v>
                </c:pt>
                <c:pt idx="155">
                  <c:v>-2.4E-2</c:v>
                </c:pt>
                <c:pt idx="156">
                  <c:v>7.2499999999999995E-2</c:v>
                </c:pt>
                <c:pt idx="157">
                  <c:v>-1.2500000000000001E-2</c:v>
                </c:pt>
                <c:pt idx="158">
                  <c:v>9.0000000000000011E-3</c:v>
                </c:pt>
                <c:pt idx="159">
                  <c:v>1.35E-2</c:v>
                </c:pt>
                <c:pt idx="160">
                  <c:v>8.8000000000000009E-2</c:v>
                </c:pt>
                <c:pt idx="161">
                  <c:v>4.65E-2</c:v>
                </c:pt>
                <c:pt idx="162">
                  <c:v>-1.4999999999999979E-3</c:v>
                </c:pt>
                <c:pt idx="163">
                  <c:v>-6.9500000000000006E-2</c:v>
                </c:pt>
                <c:pt idx="164">
                  <c:v>0.11599999999999999</c:v>
                </c:pt>
                <c:pt idx="165">
                  <c:v>4.3500000000000004E-2</c:v>
                </c:pt>
                <c:pt idx="166">
                  <c:v>-1.4500000000000001E-2</c:v>
                </c:pt>
                <c:pt idx="167">
                  <c:v>6.25E-2</c:v>
                </c:pt>
                <c:pt idx="168">
                  <c:v>4.1000000000000002E-2</c:v>
                </c:pt>
                <c:pt idx="169">
                  <c:v>-0.01</c:v>
                </c:pt>
                <c:pt idx="170">
                  <c:v>4.5999999999999999E-2</c:v>
                </c:pt>
                <c:pt idx="171">
                  <c:v>2.0500000000000001E-2</c:v>
                </c:pt>
                <c:pt idx="172">
                  <c:v>7.1999999999999981E-3</c:v>
                </c:pt>
                <c:pt idx="173">
                  <c:v>6.4000000000000012E-3</c:v>
                </c:pt>
                <c:pt idx="174">
                  <c:v>6.4000000000000012E-3</c:v>
                </c:pt>
                <c:pt idx="175">
                  <c:v>-8.1000000000000013E-3</c:v>
                </c:pt>
                <c:pt idx="176">
                  <c:v>3.7499999999999999E-2</c:v>
                </c:pt>
                <c:pt idx="177">
                  <c:v>1.8500000000000003E-2</c:v>
                </c:pt>
                <c:pt idx="178">
                  <c:v>-0.02</c:v>
                </c:pt>
                <c:pt idx="179">
                  <c:v>1.15E-2</c:v>
                </c:pt>
                <c:pt idx="180">
                  <c:v>3.7499999999999999E-2</c:v>
                </c:pt>
                <c:pt idx="181">
                  <c:v>2.0500000000000001E-2</c:v>
                </c:pt>
                <c:pt idx="182">
                  <c:v>-1.4999999999999999E-2</c:v>
                </c:pt>
                <c:pt idx="183">
                  <c:v>8.299999999999999E-2</c:v>
                </c:pt>
                <c:pt idx="184">
                  <c:v>4.3500000000000004E-2</c:v>
                </c:pt>
                <c:pt idx="185">
                  <c:v>4.0499999999999994E-2</c:v>
                </c:pt>
                <c:pt idx="186">
                  <c:v>0.1125</c:v>
                </c:pt>
                <c:pt idx="187">
                  <c:v>2.5000000000000001E-2</c:v>
                </c:pt>
                <c:pt idx="188">
                  <c:v>6.9500000000000006E-2</c:v>
                </c:pt>
                <c:pt idx="189">
                  <c:v>4.1999999999999996E-2</c:v>
                </c:pt>
                <c:pt idx="190">
                  <c:v>4.4999999999999998E-2</c:v>
                </c:pt>
                <c:pt idx="191">
                  <c:v>2.1500000000000002E-2</c:v>
                </c:pt>
                <c:pt idx="192">
                  <c:v>7.3999999999999996E-2</c:v>
                </c:pt>
                <c:pt idx="193">
                  <c:v>0.13950000000000001</c:v>
                </c:pt>
                <c:pt idx="194">
                  <c:v>9.4500000000000001E-2</c:v>
                </c:pt>
                <c:pt idx="195">
                  <c:v>0.1215</c:v>
                </c:pt>
                <c:pt idx="196">
                  <c:v>9.8500000000000004E-2</c:v>
                </c:pt>
                <c:pt idx="197">
                  <c:v>6.4000000000000001E-2</c:v>
                </c:pt>
                <c:pt idx="198">
                  <c:v>5.7999999999999996E-2</c:v>
                </c:pt>
                <c:pt idx="199">
                  <c:v>2.75E-2</c:v>
                </c:pt>
                <c:pt idx="200">
                  <c:v>0.129</c:v>
                </c:pt>
                <c:pt idx="201">
                  <c:v>0.1515</c:v>
                </c:pt>
                <c:pt idx="202">
                  <c:v>-6.5000000000000002E-2</c:v>
                </c:pt>
                <c:pt idx="203">
                  <c:v>2.5999999999999999E-2</c:v>
                </c:pt>
                <c:pt idx="204">
                  <c:v>1.6500000000000001E-2</c:v>
                </c:pt>
                <c:pt idx="205">
                  <c:v>-6.4500000000000002E-2</c:v>
                </c:pt>
                <c:pt idx="206">
                  <c:v>-4.2500000000000003E-2</c:v>
                </c:pt>
                <c:pt idx="207">
                  <c:v>-3.15E-2</c:v>
                </c:pt>
                <c:pt idx="208">
                  <c:v>2.75E-2</c:v>
                </c:pt>
                <c:pt idx="209">
                  <c:v>-1.2E-2</c:v>
                </c:pt>
                <c:pt idx="210">
                  <c:v>-2.5000000000000001E-2</c:v>
                </c:pt>
                <c:pt idx="211">
                  <c:v>-1E-3</c:v>
                </c:pt>
                <c:pt idx="212">
                  <c:v>-3.6999999999999998E-2</c:v>
                </c:pt>
                <c:pt idx="213">
                  <c:v>5.6500000000000002E-2</c:v>
                </c:pt>
                <c:pt idx="214">
                  <c:v>7.7499999999999999E-2</c:v>
                </c:pt>
                <c:pt idx="215">
                  <c:v>0.13850000000000001</c:v>
                </c:pt>
                <c:pt idx="216">
                  <c:v>0.19400000000000001</c:v>
                </c:pt>
                <c:pt idx="217">
                  <c:v>0.1535</c:v>
                </c:pt>
                <c:pt idx="218">
                  <c:v>0.16250000000000001</c:v>
                </c:pt>
                <c:pt idx="219">
                  <c:v>-1.35E-2</c:v>
                </c:pt>
                <c:pt idx="220">
                  <c:v>1.4499999999999999E-2</c:v>
                </c:pt>
                <c:pt idx="221">
                  <c:v>-1.2500000000000001E-2</c:v>
                </c:pt>
                <c:pt idx="222">
                  <c:v>2.2499999999999999E-2</c:v>
                </c:pt>
                <c:pt idx="223">
                  <c:v>1.4999999999999999E-2</c:v>
                </c:pt>
                <c:pt idx="224">
                  <c:v>-2.3E-2</c:v>
                </c:pt>
                <c:pt idx="225">
                  <c:v>3.0499999999999999E-2</c:v>
                </c:pt>
                <c:pt idx="226">
                  <c:v>6.0999999999999999E-2</c:v>
                </c:pt>
                <c:pt idx="227">
                  <c:v>-7.2499999999999995E-2</c:v>
                </c:pt>
                <c:pt idx="228">
                  <c:v>5.7999999999999996E-2</c:v>
                </c:pt>
                <c:pt idx="229">
                  <c:v>2.8499999999999998E-2</c:v>
                </c:pt>
                <c:pt idx="230">
                  <c:v>3.4500000000000003E-2</c:v>
                </c:pt>
                <c:pt idx="231">
                  <c:v>9.0499999999999997E-2</c:v>
                </c:pt>
                <c:pt idx="232">
                  <c:v>9.6500000000000002E-2</c:v>
                </c:pt>
                <c:pt idx="233">
                  <c:v>6.25E-2</c:v>
                </c:pt>
                <c:pt idx="234">
                  <c:v>6.3500000000000001E-2</c:v>
                </c:pt>
                <c:pt idx="235">
                  <c:v>4.5999999999999999E-2</c:v>
                </c:pt>
                <c:pt idx="236">
                  <c:v>6.1499999999999999E-2</c:v>
                </c:pt>
                <c:pt idx="237">
                  <c:v>6.9500000000000006E-2</c:v>
                </c:pt>
                <c:pt idx="238">
                  <c:v>6.7000000000000004E-2</c:v>
                </c:pt>
                <c:pt idx="239">
                  <c:v>6.0999999999999999E-2</c:v>
                </c:pt>
                <c:pt idx="240">
                  <c:v>5.8999999999999997E-2</c:v>
                </c:pt>
                <c:pt idx="241">
                  <c:v>7.9500000000000001E-2</c:v>
                </c:pt>
                <c:pt idx="242">
                  <c:v>0.14049999999999999</c:v>
                </c:pt>
                <c:pt idx="243">
                  <c:v>7.4999999999999997E-2</c:v>
                </c:pt>
                <c:pt idx="244">
                  <c:v>6.5500000000000003E-2</c:v>
                </c:pt>
                <c:pt idx="245">
                  <c:v>6.0000000000000001E-3</c:v>
                </c:pt>
                <c:pt idx="246">
                  <c:v>8.3999999999999991E-2</c:v>
                </c:pt>
                <c:pt idx="247">
                  <c:v>-1.0999999999999999E-2</c:v>
                </c:pt>
                <c:pt idx="248">
                  <c:v>5.4999999999999997E-3</c:v>
                </c:pt>
                <c:pt idx="249">
                  <c:v>4.65E-2</c:v>
                </c:pt>
                <c:pt idx="250">
                  <c:v>7.2999999999999995E-2</c:v>
                </c:pt>
                <c:pt idx="251">
                  <c:v>7.4999999999999997E-2</c:v>
                </c:pt>
                <c:pt idx="252">
                  <c:v>-6.9500000000000006E-2</c:v>
                </c:pt>
                <c:pt idx="253">
                  <c:v>0.06</c:v>
                </c:pt>
                <c:pt idx="254">
                  <c:v>0.22349999999999998</c:v>
                </c:pt>
                <c:pt idx="255">
                  <c:v>8.7999999999999995E-2</c:v>
                </c:pt>
                <c:pt idx="256">
                  <c:v>0.1195</c:v>
                </c:pt>
                <c:pt idx="257">
                  <c:v>0.2155</c:v>
                </c:pt>
                <c:pt idx="258">
                  <c:v>-2.4E-2</c:v>
                </c:pt>
                <c:pt idx="259">
                  <c:v>2.1499999999999998E-2</c:v>
                </c:pt>
                <c:pt idx="260">
                  <c:v>0.10700000000000001</c:v>
                </c:pt>
                <c:pt idx="261">
                  <c:v>0.114</c:v>
                </c:pt>
                <c:pt idx="262">
                  <c:v>0.11899999999999999</c:v>
                </c:pt>
                <c:pt idx="263">
                  <c:v>6.5000000000000006E-3</c:v>
                </c:pt>
                <c:pt idx="264">
                  <c:v>-2.1999999999999999E-2</c:v>
                </c:pt>
                <c:pt idx="265">
                  <c:v>2.8500000000000001E-2</c:v>
                </c:pt>
                <c:pt idx="266">
                  <c:v>7.400000000000001E-2</c:v>
                </c:pt>
                <c:pt idx="267">
                  <c:v>8.4999999999999989E-3</c:v>
                </c:pt>
                <c:pt idx="268">
                  <c:v>3.9E-2</c:v>
                </c:pt>
                <c:pt idx="269">
                  <c:v>8.199999999999999E-2</c:v>
                </c:pt>
                <c:pt idx="270">
                  <c:v>-1.0500000000000001E-2</c:v>
                </c:pt>
                <c:pt idx="271">
                  <c:v>6.8500000000000005E-2</c:v>
                </c:pt>
                <c:pt idx="272">
                  <c:v>6.0999999999999999E-2</c:v>
                </c:pt>
                <c:pt idx="273">
                  <c:v>6.0000000000000001E-3</c:v>
                </c:pt>
                <c:pt idx="274">
                  <c:v>5.7500000000000002E-2</c:v>
                </c:pt>
                <c:pt idx="275">
                  <c:v>7.1499999999999994E-2</c:v>
                </c:pt>
                <c:pt idx="276">
                  <c:v>4.7500000000000001E-2</c:v>
                </c:pt>
                <c:pt idx="277">
                  <c:v>4.7500000000000001E-2</c:v>
                </c:pt>
                <c:pt idx="278">
                  <c:v>5.9000000000000004E-2</c:v>
                </c:pt>
                <c:pt idx="279">
                  <c:v>0.1105</c:v>
                </c:pt>
                <c:pt idx="280">
                  <c:v>2.8500000000000001E-2</c:v>
                </c:pt>
                <c:pt idx="281">
                  <c:v>1.9E-2</c:v>
                </c:pt>
                <c:pt idx="282">
                  <c:v>-3.7499999999999999E-2</c:v>
                </c:pt>
                <c:pt idx="283">
                  <c:v>-2.8000000000000001E-2</c:v>
                </c:pt>
                <c:pt idx="284">
                  <c:v>5.0000000000000001E-3</c:v>
                </c:pt>
                <c:pt idx="285">
                  <c:v>0.1585</c:v>
                </c:pt>
                <c:pt idx="286">
                  <c:v>0.219</c:v>
                </c:pt>
                <c:pt idx="287">
                  <c:v>0.22399999999999998</c:v>
                </c:pt>
                <c:pt idx="288">
                  <c:v>0.24</c:v>
                </c:pt>
                <c:pt idx="289">
                  <c:v>3.8000000000000006E-2</c:v>
                </c:pt>
                <c:pt idx="290">
                  <c:v>-1.5000000000000005E-3</c:v>
                </c:pt>
                <c:pt idx="291">
                  <c:v>8.9999999999999993E-3</c:v>
                </c:pt>
                <c:pt idx="292">
                  <c:v>6.4999999999999997E-3</c:v>
                </c:pt>
                <c:pt idx="293">
                  <c:v>-8.1500000000000003E-2</c:v>
                </c:pt>
                <c:pt idx="294">
                  <c:v>5.45E-2</c:v>
                </c:pt>
                <c:pt idx="295">
                  <c:v>6.6000000000000003E-2</c:v>
                </c:pt>
                <c:pt idx="296">
                  <c:v>5.3000000000000005E-2</c:v>
                </c:pt>
                <c:pt idx="297">
                  <c:v>0.14050000000000001</c:v>
                </c:pt>
                <c:pt idx="298">
                  <c:v>-1.55E-2</c:v>
                </c:pt>
                <c:pt idx="299">
                  <c:v>-6.3E-2</c:v>
                </c:pt>
              </c:numCache>
            </c:numRef>
          </c:yVal>
        </c:ser>
        <c:ser>
          <c:idx val="1"/>
          <c:order val="2"/>
          <c:tx>
            <c:v>Quench I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Computing!$Q$294:$Q$593</c:f>
              <c:numCache>
                <c:formatCode>0</c:formatCode>
                <c:ptCount val="300"/>
                <c:pt idx="0">
                  <c:v>310</c:v>
                </c:pt>
                <c:pt idx="1">
                  <c:v>310</c:v>
                </c:pt>
                <c:pt idx="2">
                  <c:v>310</c:v>
                </c:pt>
                <c:pt idx="3">
                  <c:v>310</c:v>
                </c:pt>
                <c:pt idx="4">
                  <c:v>311</c:v>
                </c:pt>
                <c:pt idx="5">
                  <c:v>312</c:v>
                </c:pt>
                <c:pt idx="6">
                  <c:v>313</c:v>
                </c:pt>
                <c:pt idx="7">
                  <c:v>314</c:v>
                </c:pt>
                <c:pt idx="8">
                  <c:v>315</c:v>
                </c:pt>
                <c:pt idx="9">
                  <c:v>316</c:v>
                </c:pt>
                <c:pt idx="10">
                  <c:v>316</c:v>
                </c:pt>
                <c:pt idx="11">
                  <c:v>316</c:v>
                </c:pt>
                <c:pt idx="12">
                  <c:v>316</c:v>
                </c:pt>
                <c:pt idx="13">
                  <c:v>317</c:v>
                </c:pt>
                <c:pt idx="14">
                  <c:v>318</c:v>
                </c:pt>
                <c:pt idx="15">
                  <c:v>318</c:v>
                </c:pt>
                <c:pt idx="16">
                  <c:v>318</c:v>
                </c:pt>
                <c:pt idx="17">
                  <c:v>318</c:v>
                </c:pt>
                <c:pt idx="18">
                  <c:v>319</c:v>
                </c:pt>
                <c:pt idx="19">
                  <c:v>320</c:v>
                </c:pt>
                <c:pt idx="20">
                  <c:v>320</c:v>
                </c:pt>
                <c:pt idx="21">
                  <c:v>320</c:v>
                </c:pt>
                <c:pt idx="22">
                  <c:v>320</c:v>
                </c:pt>
                <c:pt idx="23">
                  <c:v>321</c:v>
                </c:pt>
                <c:pt idx="24">
                  <c:v>322</c:v>
                </c:pt>
                <c:pt idx="25">
                  <c:v>323</c:v>
                </c:pt>
                <c:pt idx="26">
                  <c:v>323</c:v>
                </c:pt>
                <c:pt idx="27">
                  <c:v>323</c:v>
                </c:pt>
                <c:pt idx="28">
                  <c:v>323</c:v>
                </c:pt>
                <c:pt idx="29">
                  <c:v>324</c:v>
                </c:pt>
                <c:pt idx="30">
                  <c:v>324</c:v>
                </c:pt>
                <c:pt idx="31">
                  <c:v>324</c:v>
                </c:pt>
                <c:pt idx="32">
                  <c:v>324</c:v>
                </c:pt>
                <c:pt idx="33">
                  <c:v>325</c:v>
                </c:pt>
                <c:pt idx="34">
                  <c:v>325</c:v>
                </c:pt>
                <c:pt idx="35">
                  <c:v>326</c:v>
                </c:pt>
                <c:pt idx="36">
                  <c:v>327</c:v>
                </c:pt>
                <c:pt idx="37">
                  <c:v>327</c:v>
                </c:pt>
                <c:pt idx="38">
                  <c:v>327</c:v>
                </c:pt>
                <c:pt idx="39">
                  <c:v>327</c:v>
                </c:pt>
                <c:pt idx="40">
                  <c:v>328</c:v>
                </c:pt>
                <c:pt idx="41">
                  <c:v>329</c:v>
                </c:pt>
                <c:pt idx="42">
                  <c:v>330</c:v>
                </c:pt>
                <c:pt idx="43">
                  <c:v>331</c:v>
                </c:pt>
                <c:pt idx="44">
                  <c:v>332</c:v>
                </c:pt>
                <c:pt idx="45">
                  <c:v>332</c:v>
                </c:pt>
                <c:pt idx="46">
                  <c:v>333</c:v>
                </c:pt>
                <c:pt idx="47">
                  <c:v>334</c:v>
                </c:pt>
                <c:pt idx="48">
                  <c:v>334</c:v>
                </c:pt>
                <c:pt idx="49">
                  <c:v>334</c:v>
                </c:pt>
                <c:pt idx="50">
                  <c:v>334</c:v>
                </c:pt>
                <c:pt idx="51">
                  <c:v>335</c:v>
                </c:pt>
                <c:pt idx="52">
                  <c:v>336</c:v>
                </c:pt>
                <c:pt idx="53">
                  <c:v>337</c:v>
                </c:pt>
                <c:pt idx="54">
                  <c:v>338</c:v>
                </c:pt>
                <c:pt idx="55">
                  <c:v>338</c:v>
                </c:pt>
                <c:pt idx="56">
                  <c:v>339</c:v>
                </c:pt>
                <c:pt idx="57">
                  <c:v>339</c:v>
                </c:pt>
                <c:pt idx="58">
                  <c:v>339</c:v>
                </c:pt>
                <c:pt idx="59">
                  <c:v>339</c:v>
                </c:pt>
                <c:pt idx="60">
                  <c:v>340</c:v>
                </c:pt>
                <c:pt idx="61">
                  <c:v>340</c:v>
                </c:pt>
                <c:pt idx="62">
                  <c:v>340</c:v>
                </c:pt>
                <c:pt idx="63">
                  <c:v>340</c:v>
                </c:pt>
                <c:pt idx="64">
                  <c:v>341</c:v>
                </c:pt>
                <c:pt idx="65">
                  <c:v>341</c:v>
                </c:pt>
                <c:pt idx="66">
                  <c:v>342</c:v>
                </c:pt>
                <c:pt idx="67">
                  <c:v>342</c:v>
                </c:pt>
                <c:pt idx="68">
                  <c:v>342</c:v>
                </c:pt>
                <c:pt idx="69">
                  <c:v>342</c:v>
                </c:pt>
                <c:pt idx="70">
                  <c:v>343</c:v>
                </c:pt>
                <c:pt idx="71">
                  <c:v>344</c:v>
                </c:pt>
                <c:pt idx="72">
                  <c:v>345</c:v>
                </c:pt>
                <c:pt idx="73">
                  <c:v>345</c:v>
                </c:pt>
                <c:pt idx="74">
                  <c:v>345</c:v>
                </c:pt>
                <c:pt idx="75">
                  <c:v>345</c:v>
                </c:pt>
                <c:pt idx="76">
                  <c:v>346</c:v>
                </c:pt>
                <c:pt idx="77">
                  <c:v>346</c:v>
                </c:pt>
                <c:pt idx="78">
                  <c:v>346</c:v>
                </c:pt>
                <c:pt idx="79">
                  <c:v>346</c:v>
                </c:pt>
                <c:pt idx="80">
                  <c:v>347</c:v>
                </c:pt>
                <c:pt idx="81">
                  <c:v>347</c:v>
                </c:pt>
                <c:pt idx="82">
                  <c:v>347</c:v>
                </c:pt>
                <c:pt idx="83">
                  <c:v>347</c:v>
                </c:pt>
                <c:pt idx="84">
                  <c:v>348</c:v>
                </c:pt>
                <c:pt idx="85">
                  <c:v>348</c:v>
                </c:pt>
                <c:pt idx="86">
                  <c:v>349</c:v>
                </c:pt>
                <c:pt idx="87">
                  <c:v>349</c:v>
                </c:pt>
                <c:pt idx="88">
                  <c:v>349</c:v>
                </c:pt>
                <c:pt idx="89">
                  <c:v>349</c:v>
                </c:pt>
                <c:pt idx="90">
                  <c:v>350</c:v>
                </c:pt>
                <c:pt idx="91">
                  <c:v>351</c:v>
                </c:pt>
                <c:pt idx="92">
                  <c:v>352</c:v>
                </c:pt>
                <c:pt idx="93">
                  <c:v>352</c:v>
                </c:pt>
                <c:pt idx="94">
                  <c:v>352</c:v>
                </c:pt>
                <c:pt idx="95">
                  <c:v>352</c:v>
                </c:pt>
                <c:pt idx="96">
                  <c:v>353</c:v>
                </c:pt>
                <c:pt idx="97">
                  <c:v>354</c:v>
                </c:pt>
                <c:pt idx="98">
                  <c:v>355</c:v>
                </c:pt>
                <c:pt idx="99">
                  <c:v>355</c:v>
                </c:pt>
                <c:pt idx="100">
                  <c:v>356</c:v>
                </c:pt>
                <c:pt idx="101">
                  <c:v>356</c:v>
                </c:pt>
                <c:pt idx="102">
                  <c:v>356</c:v>
                </c:pt>
                <c:pt idx="103">
                  <c:v>356</c:v>
                </c:pt>
                <c:pt idx="104">
                  <c:v>357</c:v>
                </c:pt>
                <c:pt idx="105">
                  <c:v>357</c:v>
                </c:pt>
                <c:pt idx="106">
                  <c:v>357</c:v>
                </c:pt>
                <c:pt idx="107">
                  <c:v>357</c:v>
                </c:pt>
                <c:pt idx="108">
                  <c:v>358</c:v>
                </c:pt>
                <c:pt idx="109">
                  <c:v>358</c:v>
                </c:pt>
                <c:pt idx="110">
                  <c:v>358</c:v>
                </c:pt>
                <c:pt idx="111">
                  <c:v>358</c:v>
                </c:pt>
                <c:pt idx="112">
                  <c:v>359</c:v>
                </c:pt>
                <c:pt idx="113">
                  <c:v>360</c:v>
                </c:pt>
                <c:pt idx="114">
                  <c:v>361</c:v>
                </c:pt>
                <c:pt idx="115">
                  <c:v>362</c:v>
                </c:pt>
                <c:pt idx="116">
                  <c:v>363</c:v>
                </c:pt>
                <c:pt idx="117">
                  <c:v>363</c:v>
                </c:pt>
                <c:pt idx="118">
                  <c:v>363</c:v>
                </c:pt>
                <c:pt idx="119">
                  <c:v>363</c:v>
                </c:pt>
                <c:pt idx="120">
                  <c:v>364</c:v>
                </c:pt>
                <c:pt idx="121">
                  <c:v>365</c:v>
                </c:pt>
                <c:pt idx="122">
                  <c:v>365</c:v>
                </c:pt>
                <c:pt idx="123">
                  <c:v>365</c:v>
                </c:pt>
                <c:pt idx="124">
                  <c:v>365</c:v>
                </c:pt>
                <c:pt idx="125">
                  <c:v>366</c:v>
                </c:pt>
                <c:pt idx="126">
                  <c:v>366</c:v>
                </c:pt>
                <c:pt idx="127">
                  <c:v>367</c:v>
                </c:pt>
                <c:pt idx="128">
                  <c:v>367</c:v>
                </c:pt>
                <c:pt idx="129">
                  <c:v>368</c:v>
                </c:pt>
                <c:pt idx="130">
                  <c:v>368</c:v>
                </c:pt>
                <c:pt idx="131">
                  <c:v>368</c:v>
                </c:pt>
                <c:pt idx="132">
                  <c:v>368</c:v>
                </c:pt>
                <c:pt idx="133">
                  <c:v>369</c:v>
                </c:pt>
                <c:pt idx="134">
                  <c:v>369</c:v>
                </c:pt>
                <c:pt idx="135">
                  <c:v>369</c:v>
                </c:pt>
                <c:pt idx="136">
                  <c:v>369</c:v>
                </c:pt>
                <c:pt idx="137">
                  <c:v>370</c:v>
                </c:pt>
                <c:pt idx="138">
                  <c:v>371</c:v>
                </c:pt>
                <c:pt idx="139">
                  <c:v>373</c:v>
                </c:pt>
                <c:pt idx="140">
                  <c:v>373</c:v>
                </c:pt>
                <c:pt idx="141">
                  <c:v>373</c:v>
                </c:pt>
                <c:pt idx="142">
                  <c:v>373</c:v>
                </c:pt>
                <c:pt idx="143">
                  <c:v>374</c:v>
                </c:pt>
                <c:pt idx="144">
                  <c:v>374</c:v>
                </c:pt>
                <c:pt idx="145">
                  <c:v>375</c:v>
                </c:pt>
                <c:pt idx="146">
                  <c:v>375</c:v>
                </c:pt>
                <c:pt idx="147">
                  <c:v>375</c:v>
                </c:pt>
                <c:pt idx="148">
                  <c:v>375</c:v>
                </c:pt>
                <c:pt idx="149">
                  <c:v>376</c:v>
                </c:pt>
                <c:pt idx="150">
                  <c:v>376</c:v>
                </c:pt>
                <c:pt idx="151">
                  <c:v>376</c:v>
                </c:pt>
                <c:pt idx="152">
                  <c:v>376</c:v>
                </c:pt>
                <c:pt idx="153">
                  <c:v>377</c:v>
                </c:pt>
                <c:pt idx="154">
                  <c:v>378</c:v>
                </c:pt>
                <c:pt idx="155">
                  <c:v>379</c:v>
                </c:pt>
                <c:pt idx="156">
                  <c:v>380</c:v>
                </c:pt>
                <c:pt idx="157">
                  <c:v>381</c:v>
                </c:pt>
                <c:pt idx="158">
                  <c:v>382</c:v>
                </c:pt>
                <c:pt idx="159">
                  <c:v>383</c:v>
                </c:pt>
                <c:pt idx="160">
                  <c:v>384</c:v>
                </c:pt>
                <c:pt idx="161">
                  <c:v>384</c:v>
                </c:pt>
                <c:pt idx="162">
                  <c:v>384</c:v>
                </c:pt>
                <c:pt idx="163">
                  <c:v>384</c:v>
                </c:pt>
                <c:pt idx="164">
                  <c:v>385</c:v>
                </c:pt>
                <c:pt idx="165">
                  <c:v>386</c:v>
                </c:pt>
                <c:pt idx="166">
                  <c:v>387</c:v>
                </c:pt>
                <c:pt idx="167">
                  <c:v>388</c:v>
                </c:pt>
                <c:pt idx="168">
                  <c:v>389</c:v>
                </c:pt>
                <c:pt idx="169">
                  <c:v>390</c:v>
                </c:pt>
                <c:pt idx="170">
                  <c:v>391</c:v>
                </c:pt>
                <c:pt idx="171">
                  <c:v>392</c:v>
                </c:pt>
                <c:pt idx="172">
                  <c:v>393</c:v>
                </c:pt>
                <c:pt idx="173">
                  <c:v>393</c:v>
                </c:pt>
                <c:pt idx="174">
                  <c:v>393</c:v>
                </c:pt>
                <c:pt idx="175">
                  <c:v>393</c:v>
                </c:pt>
                <c:pt idx="176">
                  <c:v>394</c:v>
                </c:pt>
                <c:pt idx="177">
                  <c:v>395</c:v>
                </c:pt>
                <c:pt idx="178">
                  <c:v>395</c:v>
                </c:pt>
                <c:pt idx="179">
                  <c:v>395</c:v>
                </c:pt>
                <c:pt idx="180">
                  <c:v>395</c:v>
                </c:pt>
                <c:pt idx="181">
                  <c:v>396</c:v>
                </c:pt>
                <c:pt idx="182">
                  <c:v>397</c:v>
                </c:pt>
                <c:pt idx="183">
                  <c:v>398</c:v>
                </c:pt>
                <c:pt idx="184">
                  <c:v>398</c:v>
                </c:pt>
                <c:pt idx="185">
                  <c:v>398</c:v>
                </c:pt>
                <c:pt idx="186">
                  <c:v>398</c:v>
                </c:pt>
                <c:pt idx="187">
                  <c:v>399</c:v>
                </c:pt>
                <c:pt idx="188">
                  <c:v>399</c:v>
                </c:pt>
                <c:pt idx="189">
                  <c:v>399</c:v>
                </c:pt>
                <c:pt idx="190">
                  <c:v>399</c:v>
                </c:pt>
                <c:pt idx="191">
                  <c:v>400</c:v>
                </c:pt>
                <c:pt idx="192">
                  <c:v>401</c:v>
                </c:pt>
                <c:pt idx="193">
                  <c:v>401</c:v>
                </c:pt>
                <c:pt idx="194">
                  <c:v>401</c:v>
                </c:pt>
                <c:pt idx="195">
                  <c:v>401</c:v>
                </c:pt>
                <c:pt idx="196">
                  <c:v>402</c:v>
                </c:pt>
                <c:pt idx="197">
                  <c:v>403</c:v>
                </c:pt>
                <c:pt idx="198">
                  <c:v>403</c:v>
                </c:pt>
                <c:pt idx="199">
                  <c:v>404</c:v>
                </c:pt>
                <c:pt idx="200">
                  <c:v>405</c:v>
                </c:pt>
                <c:pt idx="201">
                  <c:v>405</c:v>
                </c:pt>
                <c:pt idx="202">
                  <c:v>406</c:v>
                </c:pt>
                <c:pt idx="203">
                  <c:v>407</c:v>
                </c:pt>
                <c:pt idx="204">
                  <c:v>407</c:v>
                </c:pt>
                <c:pt idx="205">
                  <c:v>408</c:v>
                </c:pt>
                <c:pt idx="206">
                  <c:v>409</c:v>
                </c:pt>
                <c:pt idx="207">
                  <c:v>410</c:v>
                </c:pt>
                <c:pt idx="208">
                  <c:v>411</c:v>
                </c:pt>
                <c:pt idx="209">
                  <c:v>411</c:v>
                </c:pt>
                <c:pt idx="210">
                  <c:v>412</c:v>
                </c:pt>
                <c:pt idx="211">
                  <c:v>413</c:v>
                </c:pt>
                <c:pt idx="212">
                  <c:v>414</c:v>
                </c:pt>
                <c:pt idx="213">
                  <c:v>415</c:v>
                </c:pt>
                <c:pt idx="214">
                  <c:v>415</c:v>
                </c:pt>
                <c:pt idx="215">
                  <c:v>416</c:v>
                </c:pt>
                <c:pt idx="216">
                  <c:v>416</c:v>
                </c:pt>
                <c:pt idx="217">
                  <c:v>416</c:v>
                </c:pt>
                <c:pt idx="218">
                  <c:v>416</c:v>
                </c:pt>
                <c:pt idx="219">
                  <c:v>417</c:v>
                </c:pt>
                <c:pt idx="220">
                  <c:v>418</c:v>
                </c:pt>
                <c:pt idx="221">
                  <c:v>418</c:v>
                </c:pt>
                <c:pt idx="222">
                  <c:v>418</c:v>
                </c:pt>
                <c:pt idx="223">
                  <c:v>418</c:v>
                </c:pt>
                <c:pt idx="224">
                  <c:v>419</c:v>
                </c:pt>
                <c:pt idx="225">
                  <c:v>421</c:v>
                </c:pt>
                <c:pt idx="226">
                  <c:v>422</c:v>
                </c:pt>
                <c:pt idx="227">
                  <c:v>423</c:v>
                </c:pt>
                <c:pt idx="228">
                  <c:v>424</c:v>
                </c:pt>
                <c:pt idx="229">
                  <c:v>425</c:v>
                </c:pt>
                <c:pt idx="230">
                  <c:v>425</c:v>
                </c:pt>
                <c:pt idx="231">
                  <c:v>426</c:v>
                </c:pt>
                <c:pt idx="232">
                  <c:v>426</c:v>
                </c:pt>
                <c:pt idx="233">
                  <c:v>427</c:v>
                </c:pt>
                <c:pt idx="234">
                  <c:v>427</c:v>
                </c:pt>
                <c:pt idx="235">
                  <c:v>427</c:v>
                </c:pt>
                <c:pt idx="236">
                  <c:v>427</c:v>
                </c:pt>
                <c:pt idx="237">
                  <c:v>428</c:v>
                </c:pt>
                <c:pt idx="238">
                  <c:v>428</c:v>
                </c:pt>
                <c:pt idx="239">
                  <c:v>428</c:v>
                </c:pt>
                <c:pt idx="240">
                  <c:v>428</c:v>
                </c:pt>
                <c:pt idx="241">
                  <c:v>429</c:v>
                </c:pt>
                <c:pt idx="242">
                  <c:v>429</c:v>
                </c:pt>
                <c:pt idx="243">
                  <c:v>429</c:v>
                </c:pt>
                <c:pt idx="244">
                  <c:v>429</c:v>
                </c:pt>
                <c:pt idx="245">
                  <c:v>430</c:v>
                </c:pt>
                <c:pt idx="246">
                  <c:v>430</c:v>
                </c:pt>
                <c:pt idx="247">
                  <c:v>431</c:v>
                </c:pt>
                <c:pt idx="248">
                  <c:v>432</c:v>
                </c:pt>
                <c:pt idx="249">
                  <c:v>432</c:v>
                </c:pt>
                <c:pt idx="250">
                  <c:v>432</c:v>
                </c:pt>
                <c:pt idx="251">
                  <c:v>432</c:v>
                </c:pt>
                <c:pt idx="252">
                  <c:v>433</c:v>
                </c:pt>
                <c:pt idx="253">
                  <c:v>434</c:v>
                </c:pt>
                <c:pt idx="254">
                  <c:v>435</c:v>
                </c:pt>
                <c:pt idx="255">
                  <c:v>435</c:v>
                </c:pt>
                <c:pt idx="256">
                  <c:v>435</c:v>
                </c:pt>
                <c:pt idx="257">
                  <c:v>435</c:v>
                </c:pt>
                <c:pt idx="258">
                  <c:v>436</c:v>
                </c:pt>
                <c:pt idx="259">
                  <c:v>437</c:v>
                </c:pt>
                <c:pt idx="260">
                  <c:v>438</c:v>
                </c:pt>
                <c:pt idx="261">
                  <c:v>439</c:v>
                </c:pt>
                <c:pt idx="262">
                  <c:v>439</c:v>
                </c:pt>
                <c:pt idx="263">
                  <c:v>440</c:v>
                </c:pt>
                <c:pt idx="264">
                  <c:v>441</c:v>
                </c:pt>
                <c:pt idx="265">
                  <c:v>442</c:v>
                </c:pt>
                <c:pt idx="266">
                  <c:v>443</c:v>
                </c:pt>
                <c:pt idx="267">
                  <c:v>444</c:v>
                </c:pt>
                <c:pt idx="268">
                  <c:v>445</c:v>
                </c:pt>
                <c:pt idx="269">
                  <c:v>445</c:v>
                </c:pt>
                <c:pt idx="270">
                  <c:v>446</c:v>
                </c:pt>
                <c:pt idx="271">
                  <c:v>447</c:v>
                </c:pt>
                <c:pt idx="272">
                  <c:v>447</c:v>
                </c:pt>
                <c:pt idx="273">
                  <c:v>447</c:v>
                </c:pt>
                <c:pt idx="274">
                  <c:v>447</c:v>
                </c:pt>
                <c:pt idx="275">
                  <c:v>448</c:v>
                </c:pt>
                <c:pt idx="276">
                  <c:v>448</c:v>
                </c:pt>
                <c:pt idx="277">
                  <c:v>449</c:v>
                </c:pt>
                <c:pt idx="278">
                  <c:v>449</c:v>
                </c:pt>
                <c:pt idx="279">
                  <c:v>450</c:v>
                </c:pt>
                <c:pt idx="280">
                  <c:v>451</c:v>
                </c:pt>
                <c:pt idx="281">
                  <c:v>452</c:v>
                </c:pt>
                <c:pt idx="282">
                  <c:v>452</c:v>
                </c:pt>
                <c:pt idx="283">
                  <c:v>452</c:v>
                </c:pt>
                <c:pt idx="284">
                  <c:v>452</c:v>
                </c:pt>
                <c:pt idx="285">
                  <c:v>453</c:v>
                </c:pt>
                <c:pt idx="286">
                  <c:v>453</c:v>
                </c:pt>
                <c:pt idx="287">
                  <c:v>453</c:v>
                </c:pt>
                <c:pt idx="288">
                  <c:v>453</c:v>
                </c:pt>
                <c:pt idx="289">
                  <c:v>454</c:v>
                </c:pt>
                <c:pt idx="290">
                  <c:v>455</c:v>
                </c:pt>
                <c:pt idx="291">
                  <c:v>455</c:v>
                </c:pt>
                <c:pt idx="292">
                  <c:v>456</c:v>
                </c:pt>
                <c:pt idx="293">
                  <c:v>457</c:v>
                </c:pt>
                <c:pt idx="294">
                  <c:v>458</c:v>
                </c:pt>
                <c:pt idx="295">
                  <c:v>459</c:v>
                </c:pt>
                <c:pt idx="296">
                  <c:v>459</c:v>
                </c:pt>
                <c:pt idx="297">
                  <c:v>460</c:v>
                </c:pt>
                <c:pt idx="298">
                  <c:v>461</c:v>
                </c:pt>
                <c:pt idx="299">
                  <c:v>462</c:v>
                </c:pt>
              </c:numCache>
            </c:numRef>
          </c:xVal>
          <c:yVal>
            <c:numRef>
              <c:f>Computing!$S$294:$S$593</c:f>
              <c:numCache>
                <c:formatCode>0.00</c:formatCode>
                <c:ptCount val="300"/>
              </c:numCache>
            </c:numRef>
          </c:yVal>
        </c:ser>
        <c:ser>
          <c:idx val="3"/>
          <c:order val="3"/>
          <c:tx>
            <c:v>Quench O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 w="22225"/>
            </c:spPr>
          </c:marker>
          <c:xVal>
            <c:numRef>
              <c:f>Computing!$V$299:$V$598</c:f>
              <c:numCache>
                <c:formatCode>0</c:formatCode>
                <c:ptCount val="300"/>
                <c:pt idx="0">
                  <c:v>310</c:v>
                </c:pt>
                <c:pt idx="1">
                  <c:v>310</c:v>
                </c:pt>
                <c:pt idx="2">
                  <c:v>310</c:v>
                </c:pt>
                <c:pt idx="3">
                  <c:v>310</c:v>
                </c:pt>
                <c:pt idx="4">
                  <c:v>311</c:v>
                </c:pt>
                <c:pt idx="5">
                  <c:v>312</c:v>
                </c:pt>
                <c:pt idx="6">
                  <c:v>313</c:v>
                </c:pt>
                <c:pt idx="7">
                  <c:v>314</c:v>
                </c:pt>
                <c:pt idx="8">
                  <c:v>315</c:v>
                </c:pt>
                <c:pt idx="9">
                  <c:v>316</c:v>
                </c:pt>
                <c:pt idx="10">
                  <c:v>316</c:v>
                </c:pt>
                <c:pt idx="11">
                  <c:v>316</c:v>
                </c:pt>
                <c:pt idx="12">
                  <c:v>316</c:v>
                </c:pt>
                <c:pt idx="13">
                  <c:v>317</c:v>
                </c:pt>
                <c:pt idx="14">
                  <c:v>318</c:v>
                </c:pt>
                <c:pt idx="15">
                  <c:v>318</c:v>
                </c:pt>
                <c:pt idx="16">
                  <c:v>318</c:v>
                </c:pt>
                <c:pt idx="17">
                  <c:v>318</c:v>
                </c:pt>
                <c:pt idx="18">
                  <c:v>319</c:v>
                </c:pt>
                <c:pt idx="19">
                  <c:v>320</c:v>
                </c:pt>
                <c:pt idx="20">
                  <c:v>320</c:v>
                </c:pt>
                <c:pt idx="21">
                  <c:v>320</c:v>
                </c:pt>
                <c:pt idx="22">
                  <c:v>320</c:v>
                </c:pt>
                <c:pt idx="23">
                  <c:v>321</c:v>
                </c:pt>
                <c:pt idx="24">
                  <c:v>322</c:v>
                </c:pt>
                <c:pt idx="25">
                  <c:v>323</c:v>
                </c:pt>
                <c:pt idx="26">
                  <c:v>323</c:v>
                </c:pt>
                <c:pt idx="27">
                  <c:v>323</c:v>
                </c:pt>
                <c:pt idx="28">
                  <c:v>323</c:v>
                </c:pt>
                <c:pt idx="29">
                  <c:v>324</c:v>
                </c:pt>
                <c:pt idx="30">
                  <c:v>324</c:v>
                </c:pt>
                <c:pt idx="31">
                  <c:v>324</c:v>
                </c:pt>
                <c:pt idx="32">
                  <c:v>324</c:v>
                </c:pt>
                <c:pt idx="33">
                  <c:v>325</c:v>
                </c:pt>
                <c:pt idx="34">
                  <c:v>325</c:v>
                </c:pt>
                <c:pt idx="35">
                  <c:v>326</c:v>
                </c:pt>
                <c:pt idx="36">
                  <c:v>327</c:v>
                </c:pt>
                <c:pt idx="37">
                  <c:v>327</c:v>
                </c:pt>
                <c:pt idx="38">
                  <c:v>327</c:v>
                </c:pt>
                <c:pt idx="39">
                  <c:v>327</c:v>
                </c:pt>
                <c:pt idx="40">
                  <c:v>328</c:v>
                </c:pt>
                <c:pt idx="41">
                  <c:v>329</c:v>
                </c:pt>
                <c:pt idx="42">
                  <c:v>330</c:v>
                </c:pt>
                <c:pt idx="43">
                  <c:v>331</c:v>
                </c:pt>
                <c:pt idx="44">
                  <c:v>332</c:v>
                </c:pt>
                <c:pt idx="45">
                  <c:v>332</c:v>
                </c:pt>
                <c:pt idx="46">
                  <c:v>333</c:v>
                </c:pt>
                <c:pt idx="47">
                  <c:v>334</c:v>
                </c:pt>
                <c:pt idx="48">
                  <c:v>334</c:v>
                </c:pt>
                <c:pt idx="49">
                  <c:v>334</c:v>
                </c:pt>
                <c:pt idx="50">
                  <c:v>334</c:v>
                </c:pt>
                <c:pt idx="51">
                  <c:v>335</c:v>
                </c:pt>
                <c:pt idx="52">
                  <c:v>336</c:v>
                </c:pt>
                <c:pt idx="53">
                  <c:v>337</c:v>
                </c:pt>
                <c:pt idx="54">
                  <c:v>338</c:v>
                </c:pt>
                <c:pt idx="55">
                  <c:v>338</c:v>
                </c:pt>
                <c:pt idx="56">
                  <c:v>339</c:v>
                </c:pt>
                <c:pt idx="57">
                  <c:v>339</c:v>
                </c:pt>
                <c:pt idx="58">
                  <c:v>339</c:v>
                </c:pt>
                <c:pt idx="59">
                  <c:v>339</c:v>
                </c:pt>
                <c:pt idx="60">
                  <c:v>340</c:v>
                </c:pt>
                <c:pt idx="61">
                  <c:v>340</c:v>
                </c:pt>
                <c:pt idx="62">
                  <c:v>340</c:v>
                </c:pt>
                <c:pt idx="63">
                  <c:v>340</c:v>
                </c:pt>
                <c:pt idx="64">
                  <c:v>341</c:v>
                </c:pt>
                <c:pt idx="65">
                  <c:v>341</c:v>
                </c:pt>
                <c:pt idx="66">
                  <c:v>342</c:v>
                </c:pt>
                <c:pt idx="67">
                  <c:v>342</c:v>
                </c:pt>
                <c:pt idx="68">
                  <c:v>342</c:v>
                </c:pt>
                <c:pt idx="69">
                  <c:v>342</c:v>
                </c:pt>
                <c:pt idx="70">
                  <c:v>343</c:v>
                </c:pt>
                <c:pt idx="71">
                  <c:v>344</c:v>
                </c:pt>
                <c:pt idx="72">
                  <c:v>345</c:v>
                </c:pt>
                <c:pt idx="73">
                  <c:v>345</c:v>
                </c:pt>
                <c:pt idx="74">
                  <c:v>345</c:v>
                </c:pt>
                <c:pt idx="75">
                  <c:v>345</c:v>
                </c:pt>
                <c:pt idx="76">
                  <c:v>346</c:v>
                </c:pt>
                <c:pt idx="77">
                  <c:v>346</c:v>
                </c:pt>
                <c:pt idx="78">
                  <c:v>346</c:v>
                </c:pt>
                <c:pt idx="79">
                  <c:v>346</c:v>
                </c:pt>
                <c:pt idx="80">
                  <c:v>347</c:v>
                </c:pt>
                <c:pt idx="81">
                  <c:v>347</c:v>
                </c:pt>
                <c:pt idx="82">
                  <c:v>347</c:v>
                </c:pt>
                <c:pt idx="83">
                  <c:v>347</c:v>
                </c:pt>
                <c:pt idx="84">
                  <c:v>348</c:v>
                </c:pt>
                <c:pt idx="85">
                  <c:v>348</c:v>
                </c:pt>
                <c:pt idx="86">
                  <c:v>349</c:v>
                </c:pt>
                <c:pt idx="87">
                  <c:v>349</c:v>
                </c:pt>
                <c:pt idx="88">
                  <c:v>349</c:v>
                </c:pt>
                <c:pt idx="89">
                  <c:v>349</c:v>
                </c:pt>
                <c:pt idx="90">
                  <c:v>350</c:v>
                </c:pt>
                <c:pt idx="91">
                  <c:v>351</c:v>
                </c:pt>
                <c:pt idx="92">
                  <c:v>352</c:v>
                </c:pt>
                <c:pt idx="93">
                  <c:v>352</c:v>
                </c:pt>
                <c:pt idx="94">
                  <c:v>352</c:v>
                </c:pt>
                <c:pt idx="95">
                  <c:v>352</c:v>
                </c:pt>
                <c:pt idx="96">
                  <c:v>353</c:v>
                </c:pt>
                <c:pt idx="97">
                  <c:v>354</c:v>
                </c:pt>
                <c:pt idx="98">
                  <c:v>355</c:v>
                </c:pt>
                <c:pt idx="99">
                  <c:v>355</c:v>
                </c:pt>
                <c:pt idx="100">
                  <c:v>356</c:v>
                </c:pt>
                <c:pt idx="101">
                  <c:v>356</c:v>
                </c:pt>
                <c:pt idx="102">
                  <c:v>356</c:v>
                </c:pt>
                <c:pt idx="103">
                  <c:v>356</c:v>
                </c:pt>
                <c:pt idx="104">
                  <c:v>357</c:v>
                </c:pt>
                <c:pt idx="105">
                  <c:v>357</c:v>
                </c:pt>
                <c:pt idx="106">
                  <c:v>357</c:v>
                </c:pt>
                <c:pt idx="107">
                  <c:v>357</c:v>
                </c:pt>
                <c:pt idx="108">
                  <c:v>358</c:v>
                </c:pt>
                <c:pt idx="109">
                  <c:v>358</c:v>
                </c:pt>
                <c:pt idx="110">
                  <c:v>358</c:v>
                </c:pt>
                <c:pt idx="111">
                  <c:v>358</c:v>
                </c:pt>
                <c:pt idx="112">
                  <c:v>359</c:v>
                </c:pt>
                <c:pt idx="113">
                  <c:v>360</c:v>
                </c:pt>
                <c:pt idx="114">
                  <c:v>361</c:v>
                </c:pt>
                <c:pt idx="115">
                  <c:v>362</c:v>
                </c:pt>
                <c:pt idx="116">
                  <c:v>363</c:v>
                </c:pt>
                <c:pt idx="117">
                  <c:v>363</c:v>
                </c:pt>
                <c:pt idx="118">
                  <c:v>363</c:v>
                </c:pt>
                <c:pt idx="119">
                  <c:v>363</c:v>
                </c:pt>
                <c:pt idx="120">
                  <c:v>364</c:v>
                </c:pt>
                <c:pt idx="121">
                  <c:v>365</c:v>
                </c:pt>
                <c:pt idx="122">
                  <c:v>365</c:v>
                </c:pt>
                <c:pt idx="123">
                  <c:v>365</c:v>
                </c:pt>
                <c:pt idx="124">
                  <c:v>365</c:v>
                </c:pt>
                <c:pt idx="125">
                  <c:v>366</c:v>
                </c:pt>
                <c:pt idx="126">
                  <c:v>366</c:v>
                </c:pt>
                <c:pt idx="127">
                  <c:v>367</c:v>
                </c:pt>
                <c:pt idx="128">
                  <c:v>367</c:v>
                </c:pt>
                <c:pt idx="129">
                  <c:v>368</c:v>
                </c:pt>
                <c:pt idx="130">
                  <c:v>368</c:v>
                </c:pt>
                <c:pt idx="131">
                  <c:v>368</c:v>
                </c:pt>
                <c:pt idx="132">
                  <c:v>368</c:v>
                </c:pt>
                <c:pt idx="133">
                  <c:v>369</c:v>
                </c:pt>
                <c:pt idx="134">
                  <c:v>369</c:v>
                </c:pt>
                <c:pt idx="135">
                  <c:v>369</c:v>
                </c:pt>
                <c:pt idx="136">
                  <c:v>369</c:v>
                </c:pt>
                <c:pt idx="137">
                  <c:v>370</c:v>
                </c:pt>
                <c:pt idx="138">
                  <c:v>371</c:v>
                </c:pt>
                <c:pt idx="139">
                  <c:v>373</c:v>
                </c:pt>
                <c:pt idx="140">
                  <c:v>373</c:v>
                </c:pt>
                <c:pt idx="141">
                  <c:v>373</c:v>
                </c:pt>
                <c:pt idx="142">
                  <c:v>373</c:v>
                </c:pt>
                <c:pt idx="143">
                  <c:v>374</c:v>
                </c:pt>
                <c:pt idx="144">
                  <c:v>374</c:v>
                </c:pt>
                <c:pt idx="145">
                  <c:v>375</c:v>
                </c:pt>
                <c:pt idx="146">
                  <c:v>375</c:v>
                </c:pt>
                <c:pt idx="147">
                  <c:v>375</c:v>
                </c:pt>
                <c:pt idx="148">
                  <c:v>375</c:v>
                </c:pt>
                <c:pt idx="149">
                  <c:v>376</c:v>
                </c:pt>
                <c:pt idx="150">
                  <c:v>376</c:v>
                </c:pt>
                <c:pt idx="151">
                  <c:v>376</c:v>
                </c:pt>
                <c:pt idx="152">
                  <c:v>376</c:v>
                </c:pt>
                <c:pt idx="153">
                  <c:v>377</c:v>
                </c:pt>
                <c:pt idx="154">
                  <c:v>378</c:v>
                </c:pt>
                <c:pt idx="155">
                  <c:v>379</c:v>
                </c:pt>
                <c:pt idx="156">
                  <c:v>380</c:v>
                </c:pt>
                <c:pt idx="157">
                  <c:v>381</c:v>
                </c:pt>
                <c:pt idx="158">
                  <c:v>382</c:v>
                </c:pt>
                <c:pt idx="159">
                  <c:v>383</c:v>
                </c:pt>
                <c:pt idx="160">
                  <c:v>384</c:v>
                </c:pt>
                <c:pt idx="161">
                  <c:v>384</c:v>
                </c:pt>
                <c:pt idx="162">
                  <c:v>384</c:v>
                </c:pt>
                <c:pt idx="163">
                  <c:v>384</c:v>
                </c:pt>
                <c:pt idx="164">
                  <c:v>385</c:v>
                </c:pt>
                <c:pt idx="165">
                  <c:v>386</c:v>
                </c:pt>
                <c:pt idx="166">
                  <c:v>387</c:v>
                </c:pt>
                <c:pt idx="167">
                  <c:v>388</c:v>
                </c:pt>
                <c:pt idx="168">
                  <c:v>389</c:v>
                </c:pt>
                <c:pt idx="169">
                  <c:v>390</c:v>
                </c:pt>
                <c:pt idx="170">
                  <c:v>391</c:v>
                </c:pt>
                <c:pt idx="171">
                  <c:v>392</c:v>
                </c:pt>
                <c:pt idx="172">
                  <c:v>393</c:v>
                </c:pt>
                <c:pt idx="173">
                  <c:v>393</c:v>
                </c:pt>
                <c:pt idx="174">
                  <c:v>393</c:v>
                </c:pt>
                <c:pt idx="175">
                  <c:v>393</c:v>
                </c:pt>
                <c:pt idx="176">
                  <c:v>394</c:v>
                </c:pt>
                <c:pt idx="177">
                  <c:v>395</c:v>
                </c:pt>
                <c:pt idx="178">
                  <c:v>395</c:v>
                </c:pt>
                <c:pt idx="179">
                  <c:v>395</c:v>
                </c:pt>
                <c:pt idx="180">
                  <c:v>395</c:v>
                </c:pt>
                <c:pt idx="181">
                  <c:v>396</c:v>
                </c:pt>
                <c:pt idx="182">
                  <c:v>397</c:v>
                </c:pt>
                <c:pt idx="183">
                  <c:v>398</c:v>
                </c:pt>
                <c:pt idx="184">
                  <c:v>398</c:v>
                </c:pt>
                <c:pt idx="185">
                  <c:v>398</c:v>
                </c:pt>
                <c:pt idx="186">
                  <c:v>398</c:v>
                </c:pt>
                <c:pt idx="187">
                  <c:v>399</c:v>
                </c:pt>
                <c:pt idx="188">
                  <c:v>399</c:v>
                </c:pt>
                <c:pt idx="189">
                  <c:v>399</c:v>
                </c:pt>
                <c:pt idx="190">
                  <c:v>399</c:v>
                </c:pt>
                <c:pt idx="191">
                  <c:v>400</c:v>
                </c:pt>
                <c:pt idx="192">
                  <c:v>401</c:v>
                </c:pt>
                <c:pt idx="193">
                  <c:v>401</c:v>
                </c:pt>
                <c:pt idx="194">
                  <c:v>401</c:v>
                </c:pt>
                <c:pt idx="195">
                  <c:v>401</c:v>
                </c:pt>
                <c:pt idx="196">
                  <c:v>402</c:v>
                </c:pt>
                <c:pt idx="197">
                  <c:v>403</c:v>
                </c:pt>
                <c:pt idx="198">
                  <c:v>403</c:v>
                </c:pt>
                <c:pt idx="199">
                  <c:v>404</c:v>
                </c:pt>
                <c:pt idx="200">
                  <c:v>405</c:v>
                </c:pt>
                <c:pt idx="201">
                  <c:v>405</c:v>
                </c:pt>
                <c:pt idx="202">
                  <c:v>406</c:v>
                </c:pt>
                <c:pt idx="203">
                  <c:v>407</c:v>
                </c:pt>
                <c:pt idx="204">
                  <c:v>407</c:v>
                </c:pt>
                <c:pt idx="205">
                  <c:v>408</c:v>
                </c:pt>
                <c:pt idx="206">
                  <c:v>409</c:v>
                </c:pt>
                <c:pt idx="207">
                  <c:v>410</c:v>
                </c:pt>
                <c:pt idx="208">
                  <c:v>411</c:v>
                </c:pt>
                <c:pt idx="209">
                  <c:v>411</c:v>
                </c:pt>
                <c:pt idx="210">
                  <c:v>412</c:v>
                </c:pt>
                <c:pt idx="211">
                  <c:v>413</c:v>
                </c:pt>
                <c:pt idx="212">
                  <c:v>414</c:v>
                </c:pt>
                <c:pt idx="213">
                  <c:v>415</c:v>
                </c:pt>
                <c:pt idx="214">
                  <c:v>415</c:v>
                </c:pt>
                <c:pt idx="215">
                  <c:v>416</c:v>
                </c:pt>
                <c:pt idx="216">
                  <c:v>416</c:v>
                </c:pt>
                <c:pt idx="217">
                  <c:v>416</c:v>
                </c:pt>
                <c:pt idx="218">
                  <c:v>416</c:v>
                </c:pt>
                <c:pt idx="219">
                  <c:v>417</c:v>
                </c:pt>
                <c:pt idx="220">
                  <c:v>418</c:v>
                </c:pt>
                <c:pt idx="221">
                  <c:v>418</c:v>
                </c:pt>
                <c:pt idx="222">
                  <c:v>418</c:v>
                </c:pt>
                <c:pt idx="223">
                  <c:v>418</c:v>
                </c:pt>
                <c:pt idx="224">
                  <c:v>419</c:v>
                </c:pt>
                <c:pt idx="225">
                  <c:v>421</c:v>
                </c:pt>
                <c:pt idx="226">
                  <c:v>422</c:v>
                </c:pt>
                <c:pt idx="227">
                  <c:v>423</c:v>
                </c:pt>
                <c:pt idx="228">
                  <c:v>424</c:v>
                </c:pt>
                <c:pt idx="229">
                  <c:v>425</c:v>
                </c:pt>
                <c:pt idx="230">
                  <c:v>425</c:v>
                </c:pt>
                <c:pt idx="231">
                  <c:v>426</c:v>
                </c:pt>
                <c:pt idx="232">
                  <c:v>426</c:v>
                </c:pt>
                <c:pt idx="233">
                  <c:v>427</c:v>
                </c:pt>
                <c:pt idx="234">
                  <c:v>427</c:v>
                </c:pt>
                <c:pt idx="235">
                  <c:v>427</c:v>
                </c:pt>
                <c:pt idx="236">
                  <c:v>427</c:v>
                </c:pt>
                <c:pt idx="237">
                  <c:v>428</c:v>
                </c:pt>
                <c:pt idx="238">
                  <c:v>428</c:v>
                </c:pt>
                <c:pt idx="239">
                  <c:v>428</c:v>
                </c:pt>
                <c:pt idx="240">
                  <c:v>428</c:v>
                </c:pt>
                <c:pt idx="241">
                  <c:v>429</c:v>
                </c:pt>
                <c:pt idx="242">
                  <c:v>429</c:v>
                </c:pt>
                <c:pt idx="243">
                  <c:v>429</c:v>
                </c:pt>
                <c:pt idx="244">
                  <c:v>429</c:v>
                </c:pt>
                <c:pt idx="245">
                  <c:v>430</c:v>
                </c:pt>
                <c:pt idx="246">
                  <c:v>430</c:v>
                </c:pt>
                <c:pt idx="247">
                  <c:v>431</c:v>
                </c:pt>
                <c:pt idx="248">
                  <c:v>432</c:v>
                </c:pt>
                <c:pt idx="249">
                  <c:v>432</c:v>
                </c:pt>
                <c:pt idx="250">
                  <c:v>432</c:v>
                </c:pt>
                <c:pt idx="251">
                  <c:v>432</c:v>
                </c:pt>
                <c:pt idx="252">
                  <c:v>433</c:v>
                </c:pt>
                <c:pt idx="253">
                  <c:v>434</c:v>
                </c:pt>
                <c:pt idx="254">
                  <c:v>435</c:v>
                </c:pt>
                <c:pt idx="255">
                  <c:v>435</c:v>
                </c:pt>
                <c:pt idx="256">
                  <c:v>435</c:v>
                </c:pt>
                <c:pt idx="257">
                  <c:v>435</c:v>
                </c:pt>
                <c:pt idx="258">
                  <c:v>436</c:v>
                </c:pt>
                <c:pt idx="259">
                  <c:v>437</c:v>
                </c:pt>
                <c:pt idx="260">
                  <c:v>438</c:v>
                </c:pt>
                <c:pt idx="261">
                  <c:v>439</c:v>
                </c:pt>
                <c:pt idx="262">
                  <c:v>439</c:v>
                </c:pt>
                <c:pt idx="263">
                  <c:v>440</c:v>
                </c:pt>
                <c:pt idx="264">
                  <c:v>441</c:v>
                </c:pt>
                <c:pt idx="265">
                  <c:v>442</c:v>
                </c:pt>
                <c:pt idx="266">
                  <c:v>443</c:v>
                </c:pt>
                <c:pt idx="267">
                  <c:v>444</c:v>
                </c:pt>
                <c:pt idx="268">
                  <c:v>445</c:v>
                </c:pt>
                <c:pt idx="269">
                  <c:v>445</c:v>
                </c:pt>
                <c:pt idx="270">
                  <c:v>446</c:v>
                </c:pt>
                <c:pt idx="271">
                  <c:v>447</c:v>
                </c:pt>
                <c:pt idx="272">
                  <c:v>447</c:v>
                </c:pt>
                <c:pt idx="273">
                  <c:v>447</c:v>
                </c:pt>
                <c:pt idx="274">
                  <c:v>447</c:v>
                </c:pt>
                <c:pt idx="275">
                  <c:v>448</c:v>
                </c:pt>
                <c:pt idx="276">
                  <c:v>448</c:v>
                </c:pt>
                <c:pt idx="277">
                  <c:v>449</c:v>
                </c:pt>
                <c:pt idx="278">
                  <c:v>449</c:v>
                </c:pt>
                <c:pt idx="279">
                  <c:v>450</c:v>
                </c:pt>
                <c:pt idx="280">
                  <c:v>451</c:v>
                </c:pt>
                <c:pt idx="281">
                  <c:v>452</c:v>
                </c:pt>
                <c:pt idx="282">
                  <c:v>452</c:v>
                </c:pt>
                <c:pt idx="283">
                  <c:v>452</c:v>
                </c:pt>
                <c:pt idx="284">
                  <c:v>452</c:v>
                </c:pt>
                <c:pt idx="285">
                  <c:v>453</c:v>
                </c:pt>
                <c:pt idx="286">
                  <c:v>453</c:v>
                </c:pt>
                <c:pt idx="287">
                  <c:v>453</c:v>
                </c:pt>
                <c:pt idx="288">
                  <c:v>453</c:v>
                </c:pt>
                <c:pt idx="289">
                  <c:v>454</c:v>
                </c:pt>
                <c:pt idx="290">
                  <c:v>455</c:v>
                </c:pt>
                <c:pt idx="291">
                  <c:v>455</c:v>
                </c:pt>
                <c:pt idx="292">
                  <c:v>456</c:v>
                </c:pt>
                <c:pt idx="293">
                  <c:v>457</c:v>
                </c:pt>
                <c:pt idx="294">
                  <c:v>458</c:v>
                </c:pt>
                <c:pt idx="295">
                  <c:v>459</c:v>
                </c:pt>
                <c:pt idx="296">
                  <c:v>459</c:v>
                </c:pt>
                <c:pt idx="297">
                  <c:v>460</c:v>
                </c:pt>
                <c:pt idx="298">
                  <c:v>461</c:v>
                </c:pt>
                <c:pt idx="299">
                  <c:v>462</c:v>
                </c:pt>
              </c:numCache>
            </c:numRef>
          </c:xVal>
          <c:yVal>
            <c:numRef>
              <c:f>Computing!$X$299:$X$598</c:f>
              <c:numCache>
                <c:formatCode>0.00</c:formatCode>
                <c:ptCount val="300"/>
              </c:numCache>
            </c:numRef>
          </c:yVal>
        </c:ser>
        <c:axId val="47694592"/>
        <c:axId val="53542272"/>
      </c:scatterChart>
      <c:valAx>
        <c:axId val="47694592"/>
        <c:scaling>
          <c:orientation val="minMax"/>
          <c:max val="463"/>
          <c:min val="308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Position in sector</a:t>
                </a:r>
              </a:p>
            </c:rich>
          </c:tx>
          <c:layout>
            <c:manualLayout>
              <c:xMode val="edge"/>
              <c:yMode val="edge"/>
              <c:x val="0.46742502585315421"/>
              <c:y val="0.94067796610169518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542272"/>
        <c:crosses val="autoZero"/>
        <c:crossBetween val="midCat"/>
      </c:valAx>
      <c:valAx>
        <c:axId val="53542272"/>
        <c:scaling>
          <c:orientation val="minMax"/>
          <c:max val="0.3000000000000001"/>
          <c:min val="-0.300000000000000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mm (at 100MPa)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43728813559322038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7694592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004136504653552"/>
          <c:y val="0.13559322033898305"/>
          <c:w val="7.8593588417786964E-2"/>
          <c:h val="0.1457627118644068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Coil dim. avg. Sector 4-5</a:t>
            </a:r>
          </a:p>
        </c:rich>
      </c:tx>
      <c:layout>
        <c:manualLayout>
          <c:xMode val="edge"/>
          <c:yMode val="edge"/>
          <c:x val="0.4022750775594624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593588417786964E-2"/>
          <c:y val="0.12881355932203389"/>
          <c:w val="0.89348500517063056"/>
          <c:h val="0.79322033898305089"/>
        </c:manualLayout>
      </c:layout>
      <c:scatterChart>
        <c:scatterStyle val="lineMarker"/>
        <c:ser>
          <c:idx val="0"/>
          <c:order val="0"/>
          <c:tx>
            <c:strRef>
              <c:f>Computing!$R$3</c:f>
              <c:strCache>
                <c:ptCount val="1"/>
                <c:pt idx="0">
                  <c:v>AVG I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Computing!$Q$594:$Q$814</c:f>
              <c:numCache>
                <c:formatCode>0</c:formatCode>
                <c:ptCount val="221"/>
                <c:pt idx="0">
                  <c:v>463</c:v>
                </c:pt>
                <c:pt idx="1">
                  <c:v>464</c:v>
                </c:pt>
                <c:pt idx="2">
                  <c:v>465</c:v>
                </c:pt>
                <c:pt idx="3">
                  <c:v>465</c:v>
                </c:pt>
                <c:pt idx="4">
                  <c:v>466</c:v>
                </c:pt>
                <c:pt idx="5">
                  <c:v>467</c:v>
                </c:pt>
                <c:pt idx="6">
                  <c:v>468</c:v>
                </c:pt>
                <c:pt idx="7">
                  <c:v>468</c:v>
                </c:pt>
                <c:pt idx="8">
                  <c:v>469</c:v>
                </c:pt>
                <c:pt idx="9">
                  <c:v>469</c:v>
                </c:pt>
                <c:pt idx="10">
                  <c:v>470</c:v>
                </c:pt>
                <c:pt idx="11">
                  <c:v>471</c:v>
                </c:pt>
                <c:pt idx="12">
                  <c:v>472</c:v>
                </c:pt>
                <c:pt idx="13">
                  <c:v>472</c:v>
                </c:pt>
                <c:pt idx="14">
                  <c:v>473</c:v>
                </c:pt>
                <c:pt idx="15">
                  <c:v>473</c:v>
                </c:pt>
                <c:pt idx="16">
                  <c:v>474</c:v>
                </c:pt>
                <c:pt idx="17">
                  <c:v>474</c:v>
                </c:pt>
                <c:pt idx="18">
                  <c:v>475</c:v>
                </c:pt>
                <c:pt idx="19">
                  <c:v>475</c:v>
                </c:pt>
                <c:pt idx="20">
                  <c:v>476</c:v>
                </c:pt>
                <c:pt idx="21">
                  <c:v>477</c:v>
                </c:pt>
                <c:pt idx="22">
                  <c:v>478</c:v>
                </c:pt>
                <c:pt idx="23">
                  <c:v>479</c:v>
                </c:pt>
                <c:pt idx="24">
                  <c:v>480</c:v>
                </c:pt>
                <c:pt idx="25">
                  <c:v>480</c:v>
                </c:pt>
                <c:pt idx="26">
                  <c:v>481</c:v>
                </c:pt>
                <c:pt idx="27">
                  <c:v>481</c:v>
                </c:pt>
                <c:pt idx="28">
                  <c:v>482</c:v>
                </c:pt>
                <c:pt idx="29">
                  <c:v>482</c:v>
                </c:pt>
                <c:pt idx="30">
                  <c:v>483</c:v>
                </c:pt>
                <c:pt idx="31">
                  <c:v>483</c:v>
                </c:pt>
                <c:pt idx="32">
                  <c:v>484</c:v>
                </c:pt>
                <c:pt idx="33">
                  <c:v>485</c:v>
                </c:pt>
                <c:pt idx="34">
                  <c:v>486</c:v>
                </c:pt>
                <c:pt idx="35">
                  <c:v>487</c:v>
                </c:pt>
                <c:pt idx="36">
                  <c:v>488</c:v>
                </c:pt>
                <c:pt idx="37">
                  <c:v>489</c:v>
                </c:pt>
                <c:pt idx="38">
                  <c:v>489</c:v>
                </c:pt>
                <c:pt idx="39">
                  <c:v>490</c:v>
                </c:pt>
                <c:pt idx="40">
                  <c:v>490</c:v>
                </c:pt>
                <c:pt idx="41">
                  <c:v>491</c:v>
                </c:pt>
                <c:pt idx="42">
                  <c:v>492</c:v>
                </c:pt>
                <c:pt idx="43">
                  <c:v>493</c:v>
                </c:pt>
                <c:pt idx="44">
                  <c:v>494</c:v>
                </c:pt>
                <c:pt idx="45">
                  <c:v>494</c:v>
                </c:pt>
                <c:pt idx="46">
                  <c:v>495</c:v>
                </c:pt>
                <c:pt idx="47">
                  <c:v>495</c:v>
                </c:pt>
                <c:pt idx="48">
                  <c:v>496</c:v>
                </c:pt>
                <c:pt idx="49">
                  <c:v>496</c:v>
                </c:pt>
                <c:pt idx="50">
                  <c:v>497</c:v>
                </c:pt>
                <c:pt idx="51">
                  <c:v>498</c:v>
                </c:pt>
                <c:pt idx="52">
                  <c:v>499</c:v>
                </c:pt>
                <c:pt idx="53">
                  <c:v>500</c:v>
                </c:pt>
                <c:pt idx="54">
                  <c:v>500</c:v>
                </c:pt>
                <c:pt idx="55">
                  <c:v>501</c:v>
                </c:pt>
                <c:pt idx="56">
                  <c:v>501</c:v>
                </c:pt>
                <c:pt idx="57">
                  <c:v>502</c:v>
                </c:pt>
                <c:pt idx="58">
                  <c:v>503</c:v>
                </c:pt>
                <c:pt idx="59">
                  <c:v>503</c:v>
                </c:pt>
                <c:pt idx="60">
                  <c:v>504</c:v>
                </c:pt>
                <c:pt idx="61">
                  <c:v>505</c:v>
                </c:pt>
                <c:pt idx="62">
                  <c:v>505</c:v>
                </c:pt>
                <c:pt idx="63">
                  <c:v>506</c:v>
                </c:pt>
                <c:pt idx="64">
                  <c:v>506</c:v>
                </c:pt>
                <c:pt idx="65">
                  <c:v>507</c:v>
                </c:pt>
                <c:pt idx="66">
                  <c:v>508</c:v>
                </c:pt>
                <c:pt idx="67">
                  <c:v>509</c:v>
                </c:pt>
                <c:pt idx="68">
                  <c:v>510</c:v>
                </c:pt>
                <c:pt idx="69">
                  <c:v>511</c:v>
                </c:pt>
                <c:pt idx="70">
                  <c:v>511</c:v>
                </c:pt>
                <c:pt idx="71">
                  <c:v>512</c:v>
                </c:pt>
                <c:pt idx="72">
                  <c:v>513</c:v>
                </c:pt>
                <c:pt idx="73">
                  <c:v>514</c:v>
                </c:pt>
                <c:pt idx="74">
                  <c:v>515</c:v>
                </c:pt>
                <c:pt idx="75">
                  <c:v>515</c:v>
                </c:pt>
                <c:pt idx="76">
                  <c:v>516</c:v>
                </c:pt>
                <c:pt idx="77">
                  <c:v>516</c:v>
                </c:pt>
                <c:pt idx="78">
                  <c:v>517</c:v>
                </c:pt>
                <c:pt idx="79">
                  <c:v>517</c:v>
                </c:pt>
                <c:pt idx="80">
                  <c:v>518</c:v>
                </c:pt>
                <c:pt idx="81">
                  <c:v>519</c:v>
                </c:pt>
                <c:pt idx="82">
                  <c:v>519</c:v>
                </c:pt>
                <c:pt idx="83">
                  <c:v>520</c:v>
                </c:pt>
                <c:pt idx="84">
                  <c:v>521</c:v>
                </c:pt>
                <c:pt idx="85">
                  <c:v>522</c:v>
                </c:pt>
                <c:pt idx="86">
                  <c:v>523</c:v>
                </c:pt>
                <c:pt idx="87">
                  <c:v>524</c:v>
                </c:pt>
                <c:pt idx="88">
                  <c:v>525</c:v>
                </c:pt>
                <c:pt idx="89">
                  <c:v>526</c:v>
                </c:pt>
                <c:pt idx="90">
                  <c:v>527</c:v>
                </c:pt>
                <c:pt idx="91">
                  <c:v>528</c:v>
                </c:pt>
                <c:pt idx="92">
                  <c:v>529</c:v>
                </c:pt>
                <c:pt idx="93">
                  <c:v>530</c:v>
                </c:pt>
                <c:pt idx="94">
                  <c:v>531</c:v>
                </c:pt>
                <c:pt idx="95">
                  <c:v>532</c:v>
                </c:pt>
                <c:pt idx="96">
                  <c:v>533</c:v>
                </c:pt>
                <c:pt idx="97">
                  <c:v>534</c:v>
                </c:pt>
                <c:pt idx="98">
                  <c:v>534</c:v>
                </c:pt>
                <c:pt idx="99">
                  <c:v>535</c:v>
                </c:pt>
                <c:pt idx="100">
                  <c:v>536</c:v>
                </c:pt>
                <c:pt idx="101">
                  <c:v>537</c:v>
                </c:pt>
                <c:pt idx="102">
                  <c:v>538</c:v>
                </c:pt>
                <c:pt idx="103">
                  <c:v>538</c:v>
                </c:pt>
                <c:pt idx="104">
                  <c:v>539</c:v>
                </c:pt>
                <c:pt idx="105">
                  <c:v>539</c:v>
                </c:pt>
                <c:pt idx="106">
                  <c:v>540</c:v>
                </c:pt>
                <c:pt idx="107">
                  <c:v>541</c:v>
                </c:pt>
                <c:pt idx="108">
                  <c:v>542</c:v>
                </c:pt>
                <c:pt idx="109">
                  <c:v>542</c:v>
                </c:pt>
                <c:pt idx="110">
                  <c:v>543</c:v>
                </c:pt>
                <c:pt idx="111">
                  <c:v>544</c:v>
                </c:pt>
                <c:pt idx="112">
                  <c:v>545</c:v>
                </c:pt>
                <c:pt idx="113">
                  <c:v>546</c:v>
                </c:pt>
                <c:pt idx="114">
                  <c:v>546</c:v>
                </c:pt>
                <c:pt idx="115">
                  <c:v>547</c:v>
                </c:pt>
                <c:pt idx="116">
                  <c:v>547</c:v>
                </c:pt>
                <c:pt idx="117">
                  <c:v>548</c:v>
                </c:pt>
                <c:pt idx="118">
                  <c:v>548</c:v>
                </c:pt>
                <c:pt idx="119">
                  <c:v>549</c:v>
                </c:pt>
                <c:pt idx="120">
                  <c:v>550</c:v>
                </c:pt>
                <c:pt idx="121">
                  <c:v>550</c:v>
                </c:pt>
                <c:pt idx="122">
                  <c:v>551</c:v>
                </c:pt>
                <c:pt idx="123">
                  <c:v>551</c:v>
                </c:pt>
                <c:pt idx="124">
                  <c:v>552</c:v>
                </c:pt>
                <c:pt idx="125">
                  <c:v>553</c:v>
                </c:pt>
                <c:pt idx="126">
                  <c:v>553</c:v>
                </c:pt>
                <c:pt idx="127">
                  <c:v>554</c:v>
                </c:pt>
                <c:pt idx="128">
                  <c:v>554</c:v>
                </c:pt>
                <c:pt idx="129">
                  <c:v>555</c:v>
                </c:pt>
                <c:pt idx="130">
                  <c:v>556</c:v>
                </c:pt>
                <c:pt idx="131">
                  <c:v>557</c:v>
                </c:pt>
                <c:pt idx="132">
                  <c:v>558</c:v>
                </c:pt>
                <c:pt idx="133">
                  <c:v>558</c:v>
                </c:pt>
                <c:pt idx="134">
                  <c:v>559</c:v>
                </c:pt>
                <c:pt idx="135">
                  <c:v>560</c:v>
                </c:pt>
                <c:pt idx="136">
                  <c:v>561</c:v>
                </c:pt>
                <c:pt idx="137">
                  <c:v>561</c:v>
                </c:pt>
                <c:pt idx="138">
                  <c:v>562</c:v>
                </c:pt>
                <c:pt idx="139">
                  <c:v>563</c:v>
                </c:pt>
                <c:pt idx="140">
                  <c:v>563</c:v>
                </c:pt>
                <c:pt idx="141">
                  <c:v>564</c:v>
                </c:pt>
                <c:pt idx="142">
                  <c:v>564</c:v>
                </c:pt>
                <c:pt idx="143">
                  <c:v>565</c:v>
                </c:pt>
                <c:pt idx="144">
                  <c:v>566</c:v>
                </c:pt>
                <c:pt idx="145">
                  <c:v>566</c:v>
                </c:pt>
                <c:pt idx="146">
                  <c:v>567</c:v>
                </c:pt>
                <c:pt idx="147">
                  <c:v>567</c:v>
                </c:pt>
                <c:pt idx="148">
                  <c:v>568</c:v>
                </c:pt>
                <c:pt idx="149">
                  <c:v>568</c:v>
                </c:pt>
                <c:pt idx="150">
                  <c:v>569</c:v>
                </c:pt>
                <c:pt idx="151">
                  <c:v>569</c:v>
                </c:pt>
                <c:pt idx="152">
                  <c:v>570</c:v>
                </c:pt>
                <c:pt idx="153">
                  <c:v>571</c:v>
                </c:pt>
                <c:pt idx="154">
                  <c:v>572</c:v>
                </c:pt>
                <c:pt idx="155">
                  <c:v>573</c:v>
                </c:pt>
                <c:pt idx="156">
                  <c:v>573</c:v>
                </c:pt>
                <c:pt idx="157">
                  <c:v>573</c:v>
                </c:pt>
                <c:pt idx="158">
                  <c:v>574</c:v>
                </c:pt>
                <c:pt idx="159">
                  <c:v>575</c:v>
                </c:pt>
                <c:pt idx="160">
                  <c:v>576</c:v>
                </c:pt>
                <c:pt idx="161">
                  <c:v>577</c:v>
                </c:pt>
                <c:pt idx="162">
                  <c:v>578</c:v>
                </c:pt>
                <c:pt idx="163">
                  <c:v>579</c:v>
                </c:pt>
                <c:pt idx="164">
                  <c:v>580</c:v>
                </c:pt>
                <c:pt idx="165">
                  <c:v>580</c:v>
                </c:pt>
                <c:pt idx="166">
                  <c:v>581</c:v>
                </c:pt>
                <c:pt idx="167">
                  <c:v>581</c:v>
                </c:pt>
                <c:pt idx="168">
                  <c:v>582</c:v>
                </c:pt>
                <c:pt idx="169">
                  <c:v>583</c:v>
                </c:pt>
                <c:pt idx="170">
                  <c:v>583</c:v>
                </c:pt>
                <c:pt idx="171">
                  <c:v>584</c:v>
                </c:pt>
                <c:pt idx="172">
                  <c:v>584</c:v>
                </c:pt>
                <c:pt idx="173">
                  <c:v>585</c:v>
                </c:pt>
                <c:pt idx="174">
                  <c:v>585</c:v>
                </c:pt>
                <c:pt idx="175">
                  <c:v>586</c:v>
                </c:pt>
                <c:pt idx="176">
                  <c:v>587</c:v>
                </c:pt>
                <c:pt idx="177">
                  <c:v>588</c:v>
                </c:pt>
                <c:pt idx="178">
                  <c:v>589</c:v>
                </c:pt>
                <c:pt idx="179">
                  <c:v>589</c:v>
                </c:pt>
                <c:pt idx="180">
                  <c:v>590</c:v>
                </c:pt>
                <c:pt idx="181">
                  <c:v>591</c:v>
                </c:pt>
                <c:pt idx="182">
                  <c:v>591</c:v>
                </c:pt>
                <c:pt idx="183">
                  <c:v>592</c:v>
                </c:pt>
                <c:pt idx="184">
                  <c:v>593</c:v>
                </c:pt>
                <c:pt idx="185">
                  <c:v>593</c:v>
                </c:pt>
                <c:pt idx="186">
                  <c:v>594</c:v>
                </c:pt>
                <c:pt idx="187">
                  <c:v>595</c:v>
                </c:pt>
                <c:pt idx="188">
                  <c:v>595</c:v>
                </c:pt>
                <c:pt idx="189">
                  <c:v>596</c:v>
                </c:pt>
                <c:pt idx="190">
                  <c:v>597</c:v>
                </c:pt>
                <c:pt idx="191">
                  <c:v>597</c:v>
                </c:pt>
                <c:pt idx="192">
                  <c:v>598</c:v>
                </c:pt>
                <c:pt idx="193">
                  <c:v>599</c:v>
                </c:pt>
                <c:pt idx="194">
                  <c:v>599</c:v>
                </c:pt>
                <c:pt idx="195">
                  <c:v>600</c:v>
                </c:pt>
                <c:pt idx="196">
                  <c:v>600</c:v>
                </c:pt>
                <c:pt idx="197">
                  <c:v>601</c:v>
                </c:pt>
                <c:pt idx="198">
                  <c:v>601</c:v>
                </c:pt>
                <c:pt idx="199">
                  <c:v>602</c:v>
                </c:pt>
                <c:pt idx="200">
                  <c:v>603</c:v>
                </c:pt>
                <c:pt idx="201">
                  <c:v>603</c:v>
                </c:pt>
                <c:pt idx="202">
                  <c:v>604</c:v>
                </c:pt>
                <c:pt idx="203">
                  <c:v>605</c:v>
                </c:pt>
                <c:pt idx="204">
                  <c:v>606</c:v>
                </c:pt>
                <c:pt idx="205">
                  <c:v>606</c:v>
                </c:pt>
                <c:pt idx="206">
                  <c:v>607</c:v>
                </c:pt>
                <c:pt idx="207">
                  <c:v>608</c:v>
                </c:pt>
                <c:pt idx="208">
                  <c:v>609</c:v>
                </c:pt>
                <c:pt idx="209">
                  <c:v>610</c:v>
                </c:pt>
                <c:pt idx="210">
                  <c:v>610</c:v>
                </c:pt>
                <c:pt idx="211">
                  <c:v>611</c:v>
                </c:pt>
                <c:pt idx="212">
                  <c:v>611</c:v>
                </c:pt>
                <c:pt idx="213">
                  <c:v>612</c:v>
                </c:pt>
                <c:pt idx="214">
                  <c:v>612</c:v>
                </c:pt>
                <c:pt idx="215">
                  <c:v>613</c:v>
                </c:pt>
                <c:pt idx="216">
                  <c:v>614</c:v>
                </c:pt>
                <c:pt idx="217">
                  <c:v>614</c:v>
                </c:pt>
                <c:pt idx="218">
                  <c:v>615</c:v>
                </c:pt>
                <c:pt idx="219">
                  <c:v>615</c:v>
                </c:pt>
                <c:pt idx="220">
                  <c:v>616</c:v>
                </c:pt>
              </c:numCache>
            </c:numRef>
          </c:xVal>
          <c:yVal>
            <c:numRef>
              <c:f>Computing!$R$594:$R$814</c:f>
              <c:numCache>
                <c:formatCode>0.00</c:formatCode>
                <c:ptCount val="221"/>
                <c:pt idx="0">
                  <c:v>3.0499999999999999E-2</c:v>
                </c:pt>
                <c:pt idx="1">
                  <c:v>8.5000000000000006E-2</c:v>
                </c:pt>
                <c:pt idx="2">
                  <c:v>9.9500000000000005E-2</c:v>
                </c:pt>
                <c:pt idx="3">
                  <c:v>7.9500000000000001E-2</c:v>
                </c:pt>
                <c:pt idx="4">
                  <c:v>1.7000000000000001E-2</c:v>
                </c:pt>
                <c:pt idx="5">
                  <c:v>1.7500000000000002E-2</c:v>
                </c:pt>
                <c:pt idx="6">
                  <c:v>0.106</c:v>
                </c:pt>
                <c:pt idx="7">
                  <c:v>0.11599999999999999</c:v>
                </c:pt>
                <c:pt idx="8">
                  <c:v>0.1</c:v>
                </c:pt>
                <c:pt idx="9">
                  <c:v>8.1500000000000003E-2</c:v>
                </c:pt>
                <c:pt idx="10">
                  <c:v>4.5999999999999999E-2</c:v>
                </c:pt>
                <c:pt idx="11">
                  <c:v>7.9000000000000001E-2</c:v>
                </c:pt>
                <c:pt idx="12">
                  <c:v>0.1215</c:v>
                </c:pt>
                <c:pt idx="13">
                  <c:v>0.122</c:v>
                </c:pt>
                <c:pt idx="14">
                  <c:v>9.5500000000000002E-2</c:v>
                </c:pt>
                <c:pt idx="15">
                  <c:v>0.1195</c:v>
                </c:pt>
                <c:pt idx="16">
                  <c:v>9.5500000000000002E-2</c:v>
                </c:pt>
                <c:pt idx="17">
                  <c:v>0.16349999999999998</c:v>
                </c:pt>
                <c:pt idx="18">
                  <c:v>0.1285</c:v>
                </c:pt>
                <c:pt idx="19">
                  <c:v>0.16400000000000001</c:v>
                </c:pt>
                <c:pt idx="20">
                  <c:v>-2.5000000000000001E-3</c:v>
                </c:pt>
                <c:pt idx="21">
                  <c:v>6.8000000000000005E-2</c:v>
                </c:pt>
                <c:pt idx="22">
                  <c:v>0.114</c:v>
                </c:pt>
                <c:pt idx="23">
                  <c:v>6.7500000000000004E-2</c:v>
                </c:pt>
                <c:pt idx="24">
                  <c:v>0.1105</c:v>
                </c:pt>
                <c:pt idx="25">
                  <c:v>8.6999999999999994E-2</c:v>
                </c:pt>
                <c:pt idx="26">
                  <c:v>0.16750000000000001</c:v>
                </c:pt>
                <c:pt idx="27">
                  <c:v>0.11899999999999999</c:v>
                </c:pt>
                <c:pt idx="28">
                  <c:v>0.1215</c:v>
                </c:pt>
                <c:pt idx="29">
                  <c:v>0.1075</c:v>
                </c:pt>
                <c:pt idx="30">
                  <c:v>0.1115</c:v>
                </c:pt>
                <c:pt idx="31">
                  <c:v>0.11349999999999999</c:v>
                </c:pt>
                <c:pt idx="32">
                  <c:v>8.7999999999999995E-2</c:v>
                </c:pt>
                <c:pt idx="33">
                  <c:v>1.7500000000000002E-2</c:v>
                </c:pt>
                <c:pt idx="34">
                  <c:v>1.8000000000000002E-2</c:v>
                </c:pt>
                <c:pt idx="35">
                  <c:v>7.1000000000000008E-2</c:v>
                </c:pt>
                <c:pt idx="36">
                  <c:v>4.5000000000000005E-3</c:v>
                </c:pt>
                <c:pt idx="37">
                  <c:v>9.5500000000000002E-2</c:v>
                </c:pt>
                <c:pt idx="38">
                  <c:v>9.2999999999999999E-2</c:v>
                </c:pt>
                <c:pt idx="39">
                  <c:v>0.13600000000000001</c:v>
                </c:pt>
                <c:pt idx="40">
                  <c:v>0.10600000000000001</c:v>
                </c:pt>
                <c:pt idx="41">
                  <c:v>5.1499999999999997E-2</c:v>
                </c:pt>
                <c:pt idx="42">
                  <c:v>8.7999999999999995E-2</c:v>
                </c:pt>
                <c:pt idx="43">
                  <c:v>6.3500000000000001E-2</c:v>
                </c:pt>
                <c:pt idx="44">
                  <c:v>0.1</c:v>
                </c:pt>
                <c:pt idx="45">
                  <c:v>0.10850000000000001</c:v>
                </c:pt>
                <c:pt idx="46">
                  <c:v>9.7500000000000003E-2</c:v>
                </c:pt>
                <c:pt idx="47">
                  <c:v>8.8999999999999996E-2</c:v>
                </c:pt>
                <c:pt idx="48">
                  <c:v>4.5999999999999999E-2</c:v>
                </c:pt>
                <c:pt idx="49">
                  <c:v>-2.5500000000000002E-2</c:v>
                </c:pt>
                <c:pt idx="50">
                  <c:v>-1.4999999999999996E-3</c:v>
                </c:pt>
                <c:pt idx="51">
                  <c:v>0.11749999999999999</c:v>
                </c:pt>
                <c:pt idx="52">
                  <c:v>5.0499999999999996E-2</c:v>
                </c:pt>
                <c:pt idx="53">
                  <c:v>0.1085</c:v>
                </c:pt>
                <c:pt idx="54">
                  <c:v>0.14050000000000001</c:v>
                </c:pt>
                <c:pt idx="55">
                  <c:v>0.10350000000000001</c:v>
                </c:pt>
                <c:pt idx="56">
                  <c:v>0.126</c:v>
                </c:pt>
                <c:pt idx="57">
                  <c:v>4.3999999999999997E-2</c:v>
                </c:pt>
                <c:pt idx="58">
                  <c:v>0.1095</c:v>
                </c:pt>
                <c:pt idx="59">
                  <c:v>0.1285</c:v>
                </c:pt>
                <c:pt idx="60">
                  <c:v>3.3500000000000002E-2</c:v>
                </c:pt>
                <c:pt idx="61">
                  <c:v>0.111</c:v>
                </c:pt>
                <c:pt idx="62">
                  <c:v>0.11899999999999999</c:v>
                </c:pt>
                <c:pt idx="63">
                  <c:v>0.10100000000000001</c:v>
                </c:pt>
                <c:pt idx="64">
                  <c:v>9.8000000000000004E-2</c:v>
                </c:pt>
                <c:pt idx="65">
                  <c:v>8.7999999999999995E-2</c:v>
                </c:pt>
                <c:pt idx="66">
                  <c:v>9.5000000000000001E-2</c:v>
                </c:pt>
                <c:pt idx="67">
                  <c:v>6.9500000000000006E-2</c:v>
                </c:pt>
                <c:pt idx="68">
                  <c:v>7.4999999999999997E-3</c:v>
                </c:pt>
                <c:pt idx="69">
                  <c:v>0.13200000000000001</c:v>
                </c:pt>
                <c:pt idx="70">
                  <c:v>0.13350000000000001</c:v>
                </c:pt>
                <c:pt idx="71">
                  <c:v>5.6000000000000001E-2</c:v>
                </c:pt>
                <c:pt idx="72">
                  <c:v>9.2499999999999999E-2</c:v>
                </c:pt>
                <c:pt idx="73">
                  <c:v>-2.7999999999999997E-2</c:v>
                </c:pt>
                <c:pt idx="74">
                  <c:v>0.11150000000000002</c:v>
                </c:pt>
                <c:pt idx="75">
                  <c:v>0.10900000000000001</c:v>
                </c:pt>
                <c:pt idx="76">
                  <c:v>0.10200000000000001</c:v>
                </c:pt>
                <c:pt idx="77">
                  <c:v>0.14200000000000002</c:v>
                </c:pt>
                <c:pt idx="78">
                  <c:v>0.11599999999999999</c:v>
                </c:pt>
                <c:pt idx="79">
                  <c:v>0.111</c:v>
                </c:pt>
                <c:pt idx="80">
                  <c:v>1.0500000000000001E-2</c:v>
                </c:pt>
                <c:pt idx="81">
                  <c:v>0.11200000000000002</c:v>
                </c:pt>
                <c:pt idx="82">
                  <c:v>0.14049999999999999</c:v>
                </c:pt>
                <c:pt idx="83">
                  <c:v>8.5000000000000006E-3</c:v>
                </c:pt>
                <c:pt idx="84">
                  <c:v>8.7499999999999994E-2</c:v>
                </c:pt>
                <c:pt idx="85">
                  <c:v>7.7499999999999999E-2</c:v>
                </c:pt>
                <c:pt idx="86">
                  <c:v>3.5000000000000003E-2</c:v>
                </c:pt>
                <c:pt idx="87">
                  <c:v>6.0000000000000001E-3</c:v>
                </c:pt>
                <c:pt idx="88">
                  <c:v>1.55E-2</c:v>
                </c:pt>
                <c:pt idx="89">
                  <c:v>6.6000000000000003E-2</c:v>
                </c:pt>
                <c:pt idx="90">
                  <c:v>2.5000000000000001E-2</c:v>
                </c:pt>
                <c:pt idx="91">
                  <c:v>0.11</c:v>
                </c:pt>
                <c:pt idx="92">
                  <c:v>3.1E-2</c:v>
                </c:pt>
                <c:pt idx="93">
                  <c:v>0.11399999999999999</c:v>
                </c:pt>
                <c:pt idx="94">
                  <c:v>6.2E-2</c:v>
                </c:pt>
                <c:pt idx="95">
                  <c:v>9.4E-2</c:v>
                </c:pt>
                <c:pt idx="96">
                  <c:v>6.8000000000000005E-2</c:v>
                </c:pt>
                <c:pt idx="97">
                  <c:v>0.10300000000000001</c:v>
                </c:pt>
                <c:pt idx="98">
                  <c:v>0.125</c:v>
                </c:pt>
                <c:pt idx="99">
                  <c:v>7.350000000000001E-2</c:v>
                </c:pt>
                <c:pt idx="100">
                  <c:v>1.4500000000000001E-2</c:v>
                </c:pt>
                <c:pt idx="101">
                  <c:v>8.8499999999999995E-2</c:v>
                </c:pt>
                <c:pt idx="102">
                  <c:v>0.13450000000000001</c:v>
                </c:pt>
                <c:pt idx="103">
                  <c:v>0.13100000000000001</c:v>
                </c:pt>
                <c:pt idx="104">
                  <c:v>0.104</c:v>
                </c:pt>
                <c:pt idx="105">
                  <c:v>9.4500000000000001E-2</c:v>
                </c:pt>
                <c:pt idx="106">
                  <c:v>1.0499999999999999E-2</c:v>
                </c:pt>
                <c:pt idx="107">
                  <c:v>2.2499999999999999E-2</c:v>
                </c:pt>
                <c:pt idx="108">
                  <c:v>0.1055</c:v>
                </c:pt>
                <c:pt idx="109">
                  <c:v>0.1275</c:v>
                </c:pt>
                <c:pt idx="110">
                  <c:v>6.25E-2</c:v>
                </c:pt>
                <c:pt idx="111">
                  <c:v>-7.4999999999999997E-3</c:v>
                </c:pt>
                <c:pt idx="112">
                  <c:v>7.85E-2</c:v>
                </c:pt>
                <c:pt idx="113">
                  <c:v>0.11550000000000001</c:v>
                </c:pt>
                <c:pt idx="114">
                  <c:v>9.9500000000000005E-2</c:v>
                </c:pt>
                <c:pt idx="115">
                  <c:v>0.1135</c:v>
                </c:pt>
                <c:pt idx="116">
                  <c:v>0.13650000000000001</c:v>
                </c:pt>
                <c:pt idx="117">
                  <c:v>0.11849999999999999</c:v>
                </c:pt>
                <c:pt idx="118">
                  <c:v>9.2999999999999999E-2</c:v>
                </c:pt>
                <c:pt idx="119">
                  <c:v>1.9E-2</c:v>
                </c:pt>
                <c:pt idx="120">
                  <c:v>0.129</c:v>
                </c:pt>
                <c:pt idx="121">
                  <c:v>0.1135</c:v>
                </c:pt>
                <c:pt idx="122">
                  <c:v>8.8499999999999995E-2</c:v>
                </c:pt>
                <c:pt idx="123">
                  <c:v>0.125</c:v>
                </c:pt>
                <c:pt idx="124">
                  <c:v>3.6499999999999998E-2</c:v>
                </c:pt>
                <c:pt idx="125">
                  <c:v>0.13450000000000001</c:v>
                </c:pt>
                <c:pt idx="126">
                  <c:v>0.11799999999999999</c:v>
                </c:pt>
                <c:pt idx="127">
                  <c:v>0.123</c:v>
                </c:pt>
                <c:pt idx="128">
                  <c:v>0.13200000000000001</c:v>
                </c:pt>
                <c:pt idx="129">
                  <c:v>3.5500000000000004E-2</c:v>
                </c:pt>
                <c:pt idx="130">
                  <c:v>0.1295</c:v>
                </c:pt>
                <c:pt idx="131">
                  <c:v>8.9999999999999993E-3</c:v>
                </c:pt>
                <c:pt idx="132">
                  <c:v>7.9000000000000001E-2</c:v>
                </c:pt>
                <c:pt idx="133">
                  <c:v>0.13200000000000001</c:v>
                </c:pt>
                <c:pt idx="134">
                  <c:v>4.0000000000000001E-3</c:v>
                </c:pt>
                <c:pt idx="135">
                  <c:v>7.4500000000000011E-2</c:v>
                </c:pt>
                <c:pt idx="136">
                  <c:v>0.10300000000000001</c:v>
                </c:pt>
                <c:pt idx="137">
                  <c:v>7.1999999999999995E-2</c:v>
                </c:pt>
                <c:pt idx="138">
                  <c:v>0.13150000000000001</c:v>
                </c:pt>
                <c:pt idx="139">
                  <c:v>9.2999999999999999E-2</c:v>
                </c:pt>
                <c:pt idx="140">
                  <c:v>0.10100000000000001</c:v>
                </c:pt>
                <c:pt idx="141">
                  <c:v>0.10300000000000001</c:v>
                </c:pt>
                <c:pt idx="142">
                  <c:v>7.8E-2</c:v>
                </c:pt>
                <c:pt idx="143">
                  <c:v>7.1000000000000008E-2</c:v>
                </c:pt>
                <c:pt idx="144">
                  <c:v>0.1295</c:v>
                </c:pt>
                <c:pt idx="145">
                  <c:v>0.14450000000000002</c:v>
                </c:pt>
                <c:pt idx="146">
                  <c:v>0.06</c:v>
                </c:pt>
                <c:pt idx="147">
                  <c:v>5.9000000000000004E-2</c:v>
                </c:pt>
                <c:pt idx="148">
                  <c:v>0.13100000000000001</c:v>
                </c:pt>
                <c:pt idx="149">
                  <c:v>0.11349999999999999</c:v>
                </c:pt>
                <c:pt idx="150">
                  <c:v>0.10949999999999999</c:v>
                </c:pt>
                <c:pt idx="151">
                  <c:v>9.2999999999999999E-2</c:v>
                </c:pt>
                <c:pt idx="152">
                  <c:v>1.7999999999999999E-2</c:v>
                </c:pt>
                <c:pt idx="153">
                  <c:v>8.3999999999999991E-2</c:v>
                </c:pt>
                <c:pt idx="154">
                  <c:v>8.7499999999999994E-2</c:v>
                </c:pt>
                <c:pt idx="155">
                  <c:v>-2.1500000000000002E-2</c:v>
                </c:pt>
                <c:pt idx="156">
                  <c:v>-8.0000000000000002E-3</c:v>
                </c:pt>
                <c:pt idx="157">
                  <c:v>-4.0499999999999994E-2</c:v>
                </c:pt>
                <c:pt idx="158">
                  <c:v>4.4999999999999998E-2</c:v>
                </c:pt>
                <c:pt idx="159">
                  <c:v>5.45E-2</c:v>
                </c:pt>
                <c:pt idx="160">
                  <c:v>0.13800000000000001</c:v>
                </c:pt>
                <c:pt idx="161">
                  <c:v>6.0500000000000005E-2</c:v>
                </c:pt>
                <c:pt idx="162">
                  <c:v>4.5000000000000005E-3</c:v>
                </c:pt>
                <c:pt idx="163">
                  <c:v>1.6500000000000001E-2</c:v>
                </c:pt>
                <c:pt idx="164">
                  <c:v>0.11550000000000001</c:v>
                </c:pt>
                <c:pt idx="165">
                  <c:v>0.1115</c:v>
                </c:pt>
                <c:pt idx="166">
                  <c:v>0.113</c:v>
                </c:pt>
                <c:pt idx="167">
                  <c:v>0.1115</c:v>
                </c:pt>
                <c:pt idx="168">
                  <c:v>2.0500000000000001E-2</c:v>
                </c:pt>
                <c:pt idx="169">
                  <c:v>0.10300000000000001</c:v>
                </c:pt>
                <c:pt idx="170">
                  <c:v>0.112</c:v>
                </c:pt>
                <c:pt idx="171">
                  <c:v>9.6000000000000002E-2</c:v>
                </c:pt>
                <c:pt idx="172">
                  <c:v>0.1205</c:v>
                </c:pt>
                <c:pt idx="173">
                  <c:v>0.1275</c:v>
                </c:pt>
                <c:pt idx="174">
                  <c:v>8.8499999999999995E-2</c:v>
                </c:pt>
                <c:pt idx="175">
                  <c:v>0.14050000000000001</c:v>
                </c:pt>
                <c:pt idx="176">
                  <c:v>8.4000000000000005E-2</c:v>
                </c:pt>
                <c:pt idx="177">
                  <c:v>-2E-3</c:v>
                </c:pt>
                <c:pt idx="178">
                  <c:v>0.11899999999999999</c:v>
                </c:pt>
                <c:pt idx="179">
                  <c:v>0.12</c:v>
                </c:pt>
                <c:pt idx="180">
                  <c:v>3.5500000000000004E-2</c:v>
                </c:pt>
                <c:pt idx="181">
                  <c:v>-1.4999999999999999E-2</c:v>
                </c:pt>
                <c:pt idx="182">
                  <c:v>-2.1999999999999999E-2</c:v>
                </c:pt>
                <c:pt idx="183">
                  <c:v>4.8000000000000001E-2</c:v>
                </c:pt>
                <c:pt idx="184">
                  <c:v>0.14149999999999999</c:v>
                </c:pt>
                <c:pt idx="185">
                  <c:v>0.126</c:v>
                </c:pt>
                <c:pt idx="186">
                  <c:v>5.5E-2</c:v>
                </c:pt>
                <c:pt idx="187">
                  <c:v>0.126</c:v>
                </c:pt>
                <c:pt idx="188">
                  <c:v>0.109</c:v>
                </c:pt>
                <c:pt idx="189">
                  <c:v>0.02</c:v>
                </c:pt>
                <c:pt idx="190">
                  <c:v>9.1999999999999998E-2</c:v>
                </c:pt>
                <c:pt idx="191">
                  <c:v>0.13850000000000001</c:v>
                </c:pt>
                <c:pt idx="192">
                  <c:v>0.1125</c:v>
                </c:pt>
                <c:pt idx="193">
                  <c:v>8.4000000000000005E-2</c:v>
                </c:pt>
                <c:pt idx="194">
                  <c:v>6.4000000000000001E-2</c:v>
                </c:pt>
                <c:pt idx="195">
                  <c:v>0.1225</c:v>
                </c:pt>
                <c:pt idx="196">
                  <c:v>0.115</c:v>
                </c:pt>
                <c:pt idx="197">
                  <c:v>0.1245</c:v>
                </c:pt>
                <c:pt idx="198">
                  <c:v>0.111</c:v>
                </c:pt>
                <c:pt idx="199">
                  <c:v>4.4000000000000004E-2</c:v>
                </c:pt>
                <c:pt idx="200">
                  <c:v>8.8499999999999995E-2</c:v>
                </c:pt>
                <c:pt idx="201">
                  <c:v>8.4500000000000006E-2</c:v>
                </c:pt>
                <c:pt idx="202">
                  <c:v>9.0499999999999997E-2</c:v>
                </c:pt>
                <c:pt idx="203">
                  <c:v>1.15E-2</c:v>
                </c:pt>
                <c:pt idx="204">
                  <c:v>0.15049999999999999</c:v>
                </c:pt>
                <c:pt idx="205">
                  <c:v>9.8000000000000004E-2</c:v>
                </c:pt>
                <c:pt idx="206">
                  <c:v>3.2500000000000001E-2</c:v>
                </c:pt>
                <c:pt idx="207">
                  <c:v>9.5500000000000002E-2</c:v>
                </c:pt>
                <c:pt idx="208">
                  <c:v>8.8999999999999996E-2</c:v>
                </c:pt>
                <c:pt idx="209">
                  <c:v>0.11899999999999999</c:v>
                </c:pt>
                <c:pt idx="210">
                  <c:v>0.11050000000000001</c:v>
                </c:pt>
                <c:pt idx="211">
                  <c:v>8.0500000000000002E-2</c:v>
                </c:pt>
                <c:pt idx="212">
                  <c:v>0.13250000000000001</c:v>
                </c:pt>
                <c:pt idx="213">
                  <c:v>0.123</c:v>
                </c:pt>
                <c:pt idx="214">
                  <c:v>0.13800000000000001</c:v>
                </c:pt>
                <c:pt idx="215">
                  <c:v>9.5500000000000002E-2</c:v>
                </c:pt>
                <c:pt idx="216">
                  <c:v>0.108</c:v>
                </c:pt>
                <c:pt idx="217">
                  <c:v>0.1135</c:v>
                </c:pt>
                <c:pt idx="218">
                  <c:v>9.7500000000000003E-2</c:v>
                </c:pt>
                <c:pt idx="219">
                  <c:v>0.14249999999999999</c:v>
                </c:pt>
                <c:pt idx="220">
                  <c:v>1.7999999999999999E-2</c:v>
                </c:pt>
              </c:numCache>
            </c:numRef>
          </c:yVal>
        </c:ser>
        <c:ser>
          <c:idx val="2"/>
          <c:order val="1"/>
          <c:tx>
            <c:v>AVG O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Computing!$V$599:$V$819</c:f>
              <c:numCache>
                <c:formatCode>0</c:formatCode>
                <c:ptCount val="221"/>
                <c:pt idx="0">
                  <c:v>463</c:v>
                </c:pt>
                <c:pt idx="1">
                  <c:v>464</c:v>
                </c:pt>
                <c:pt idx="2">
                  <c:v>465</c:v>
                </c:pt>
                <c:pt idx="3">
                  <c:v>465</c:v>
                </c:pt>
                <c:pt idx="4">
                  <c:v>466</c:v>
                </c:pt>
                <c:pt idx="5">
                  <c:v>467</c:v>
                </c:pt>
                <c:pt idx="6">
                  <c:v>468</c:v>
                </c:pt>
                <c:pt idx="7">
                  <c:v>468</c:v>
                </c:pt>
                <c:pt idx="8">
                  <c:v>469</c:v>
                </c:pt>
                <c:pt idx="9">
                  <c:v>469</c:v>
                </c:pt>
                <c:pt idx="10">
                  <c:v>470</c:v>
                </c:pt>
                <c:pt idx="11">
                  <c:v>471</c:v>
                </c:pt>
                <c:pt idx="12">
                  <c:v>472</c:v>
                </c:pt>
                <c:pt idx="13">
                  <c:v>472</c:v>
                </c:pt>
                <c:pt idx="14">
                  <c:v>473</c:v>
                </c:pt>
                <c:pt idx="15">
                  <c:v>473</c:v>
                </c:pt>
                <c:pt idx="16">
                  <c:v>474</c:v>
                </c:pt>
                <c:pt idx="17">
                  <c:v>474</c:v>
                </c:pt>
                <c:pt idx="18">
                  <c:v>475</c:v>
                </c:pt>
                <c:pt idx="19">
                  <c:v>475</c:v>
                </c:pt>
                <c:pt idx="20">
                  <c:v>476</c:v>
                </c:pt>
                <c:pt idx="21">
                  <c:v>477</c:v>
                </c:pt>
                <c:pt idx="22">
                  <c:v>478</c:v>
                </c:pt>
                <c:pt idx="23">
                  <c:v>479</c:v>
                </c:pt>
                <c:pt idx="24">
                  <c:v>480</c:v>
                </c:pt>
                <c:pt idx="25">
                  <c:v>480</c:v>
                </c:pt>
                <c:pt idx="26">
                  <c:v>481</c:v>
                </c:pt>
                <c:pt idx="27">
                  <c:v>481</c:v>
                </c:pt>
                <c:pt idx="28">
                  <c:v>482</c:v>
                </c:pt>
                <c:pt idx="29">
                  <c:v>482</c:v>
                </c:pt>
                <c:pt idx="30">
                  <c:v>483</c:v>
                </c:pt>
                <c:pt idx="31">
                  <c:v>483</c:v>
                </c:pt>
                <c:pt idx="32">
                  <c:v>484</c:v>
                </c:pt>
                <c:pt idx="33">
                  <c:v>485</c:v>
                </c:pt>
                <c:pt idx="34">
                  <c:v>486</c:v>
                </c:pt>
                <c:pt idx="35">
                  <c:v>487</c:v>
                </c:pt>
                <c:pt idx="36">
                  <c:v>488</c:v>
                </c:pt>
                <c:pt idx="37">
                  <c:v>489</c:v>
                </c:pt>
                <c:pt idx="38">
                  <c:v>489</c:v>
                </c:pt>
                <c:pt idx="39">
                  <c:v>490</c:v>
                </c:pt>
                <c:pt idx="40">
                  <c:v>490</c:v>
                </c:pt>
                <c:pt idx="41">
                  <c:v>491</c:v>
                </c:pt>
                <c:pt idx="42">
                  <c:v>492</c:v>
                </c:pt>
                <c:pt idx="43">
                  <c:v>493</c:v>
                </c:pt>
                <c:pt idx="44">
                  <c:v>494</c:v>
                </c:pt>
                <c:pt idx="45">
                  <c:v>494</c:v>
                </c:pt>
                <c:pt idx="46">
                  <c:v>495</c:v>
                </c:pt>
                <c:pt idx="47">
                  <c:v>495</c:v>
                </c:pt>
                <c:pt idx="48">
                  <c:v>496</c:v>
                </c:pt>
                <c:pt idx="49">
                  <c:v>496</c:v>
                </c:pt>
                <c:pt idx="50">
                  <c:v>497</c:v>
                </c:pt>
                <c:pt idx="51">
                  <c:v>498</c:v>
                </c:pt>
                <c:pt idx="52">
                  <c:v>499</c:v>
                </c:pt>
                <c:pt idx="53">
                  <c:v>500</c:v>
                </c:pt>
                <c:pt idx="54">
                  <c:v>500</c:v>
                </c:pt>
                <c:pt idx="55">
                  <c:v>501</c:v>
                </c:pt>
                <c:pt idx="56">
                  <c:v>501</c:v>
                </c:pt>
                <c:pt idx="57">
                  <c:v>502</c:v>
                </c:pt>
                <c:pt idx="58">
                  <c:v>503</c:v>
                </c:pt>
                <c:pt idx="59">
                  <c:v>503</c:v>
                </c:pt>
                <c:pt idx="60">
                  <c:v>504</c:v>
                </c:pt>
                <c:pt idx="61">
                  <c:v>505</c:v>
                </c:pt>
                <c:pt idx="62">
                  <c:v>505</c:v>
                </c:pt>
                <c:pt idx="63">
                  <c:v>506</c:v>
                </c:pt>
                <c:pt idx="64">
                  <c:v>506</c:v>
                </c:pt>
                <c:pt idx="65">
                  <c:v>507</c:v>
                </c:pt>
                <c:pt idx="66">
                  <c:v>508</c:v>
                </c:pt>
                <c:pt idx="67">
                  <c:v>509</c:v>
                </c:pt>
                <c:pt idx="68">
                  <c:v>510</c:v>
                </c:pt>
                <c:pt idx="69">
                  <c:v>511</c:v>
                </c:pt>
                <c:pt idx="70">
                  <c:v>511</c:v>
                </c:pt>
                <c:pt idx="71">
                  <c:v>512</c:v>
                </c:pt>
                <c:pt idx="72">
                  <c:v>513</c:v>
                </c:pt>
                <c:pt idx="73">
                  <c:v>514</c:v>
                </c:pt>
                <c:pt idx="74">
                  <c:v>515</c:v>
                </c:pt>
                <c:pt idx="75">
                  <c:v>515</c:v>
                </c:pt>
                <c:pt idx="76">
                  <c:v>516</c:v>
                </c:pt>
                <c:pt idx="77">
                  <c:v>516</c:v>
                </c:pt>
                <c:pt idx="78">
                  <c:v>517</c:v>
                </c:pt>
                <c:pt idx="79">
                  <c:v>517</c:v>
                </c:pt>
                <c:pt idx="80">
                  <c:v>518</c:v>
                </c:pt>
                <c:pt idx="81">
                  <c:v>519</c:v>
                </c:pt>
                <c:pt idx="82">
                  <c:v>519</c:v>
                </c:pt>
                <c:pt idx="83">
                  <c:v>520</c:v>
                </c:pt>
                <c:pt idx="84">
                  <c:v>521</c:v>
                </c:pt>
                <c:pt idx="85">
                  <c:v>522</c:v>
                </c:pt>
                <c:pt idx="86">
                  <c:v>523</c:v>
                </c:pt>
                <c:pt idx="87">
                  <c:v>524</c:v>
                </c:pt>
                <c:pt idx="88">
                  <c:v>525</c:v>
                </c:pt>
                <c:pt idx="89">
                  <c:v>526</c:v>
                </c:pt>
                <c:pt idx="90">
                  <c:v>527</c:v>
                </c:pt>
                <c:pt idx="91">
                  <c:v>528</c:v>
                </c:pt>
                <c:pt idx="92">
                  <c:v>529</c:v>
                </c:pt>
                <c:pt idx="93">
                  <c:v>530</c:v>
                </c:pt>
                <c:pt idx="94">
                  <c:v>531</c:v>
                </c:pt>
                <c:pt idx="95">
                  <c:v>532</c:v>
                </c:pt>
                <c:pt idx="96">
                  <c:v>533</c:v>
                </c:pt>
                <c:pt idx="97">
                  <c:v>534</c:v>
                </c:pt>
                <c:pt idx="98">
                  <c:v>534</c:v>
                </c:pt>
                <c:pt idx="99">
                  <c:v>535</c:v>
                </c:pt>
                <c:pt idx="100">
                  <c:v>536</c:v>
                </c:pt>
                <c:pt idx="101">
                  <c:v>537</c:v>
                </c:pt>
                <c:pt idx="102">
                  <c:v>538</c:v>
                </c:pt>
                <c:pt idx="103">
                  <c:v>538</c:v>
                </c:pt>
                <c:pt idx="104">
                  <c:v>539</c:v>
                </c:pt>
                <c:pt idx="105">
                  <c:v>539</c:v>
                </c:pt>
                <c:pt idx="106">
                  <c:v>540</c:v>
                </c:pt>
                <c:pt idx="107">
                  <c:v>541</c:v>
                </c:pt>
                <c:pt idx="108">
                  <c:v>542</c:v>
                </c:pt>
                <c:pt idx="109">
                  <c:v>542</c:v>
                </c:pt>
                <c:pt idx="110">
                  <c:v>543</c:v>
                </c:pt>
                <c:pt idx="111">
                  <c:v>544</c:v>
                </c:pt>
                <c:pt idx="112">
                  <c:v>545</c:v>
                </c:pt>
                <c:pt idx="113">
                  <c:v>546</c:v>
                </c:pt>
                <c:pt idx="114">
                  <c:v>546</c:v>
                </c:pt>
                <c:pt idx="115">
                  <c:v>547</c:v>
                </c:pt>
                <c:pt idx="116">
                  <c:v>547</c:v>
                </c:pt>
                <c:pt idx="117">
                  <c:v>548</c:v>
                </c:pt>
                <c:pt idx="118">
                  <c:v>548</c:v>
                </c:pt>
                <c:pt idx="119">
                  <c:v>549</c:v>
                </c:pt>
                <c:pt idx="120">
                  <c:v>550</c:v>
                </c:pt>
                <c:pt idx="121">
                  <c:v>550</c:v>
                </c:pt>
                <c:pt idx="122">
                  <c:v>551</c:v>
                </c:pt>
                <c:pt idx="123">
                  <c:v>551</c:v>
                </c:pt>
                <c:pt idx="124">
                  <c:v>552</c:v>
                </c:pt>
                <c:pt idx="125">
                  <c:v>553</c:v>
                </c:pt>
                <c:pt idx="126">
                  <c:v>553</c:v>
                </c:pt>
                <c:pt idx="127">
                  <c:v>554</c:v>
                </c:pt>
                <c:pt idx="128">
                  <c:v>554</c:v>
                </c:pt>
                <c:pt idx="129">
                  <c:v>555</c:v>
                </c:pt>
                <c:pt idx="130">
                  <c:v>556</c:v>
                </c:pt>
                <c:pt idx="131">
                  <c:v>557</c:v>
                </c:pt>
                <c:pt idx="132">
                  <c:v>558</c:v>
                </c:pt>
                <c:pt idx="133">
                  <c:v>558</c:v>
                </c:pt>
                <c:pt idx="134">
                  <c:v>559</c:v>
                </c:pt>
                <c:pt idx="135">
                  <c:v>560</c:v>
                </c:pt>
                <c:pt idx="136">
                  <c:v>561</c:v>
                </c:pt>
                <c:pt idx="137">
                  <c:v>561</c:v>
                </c:pt>
                <c:pt idx="138">
                  <c:v>562</c:v>
                </c:pt>
                <c:pt idx="139">
                  <c:v>563</c:v>
                </c:pt>
                <c:pt idx="140">
                  <c:v>563</c:v>
                </c:pt>
                <c:pt idx="141">
                  <c:v>564</c:v>
                </c:pt>
                <c:pt idx="142">
                  <c:v>564</c:v>
                </c:pt>
                <c:pt idx="143">
                  <c:v>565</c:v>
                </c:pt>
                <c:pt idx="144">
                  <c:v>566</c:v>
                </c:pt>
                <c:pt idx="145">
                  <c:v>566</c:v>
                </c:pt>
                <c:pt idx="146">
                  <c:v>567</c:v>
                </c:pt>
                <c:pt idx="147">
                  <c:v>567</c:v>
                </c:pt>
                <c:pt idx="148">
                  <c:v>568</c:v>
                </c:pt>
                <c:pt idx="149">
                  <c:v>568</c:v>
                </c:pt>
                <c:pt idx="150">
                  <c:v>569</c:v>
                </c:pt>
                <c:pt idx="151">
                  <c:v>569</c:v>
                </c:pt>
                <c:pt idx="152">
                  <c:v>570</c:v>
                </c:pt>
                <c:pt idx="153">
                  <c:v>571</c:v>
                </c:pt>
                <c:pt idx="154">
                  <c:v>572</c:v>
                </c:pt>
                <c:pt idx="155">
                  <c:v>573</c:v>
                </c:pt>
                <c:pt idx="156">
                  <c:v>573</c:v>
                </c:pt>
                <c:pt idx="157">
                  <c:v>573</c:v>
                </c:pt>
                <c:pt idx="158">
                  <c:v>574</c:v>
                </c:pt>
                <c:pt idx="159">
                  <c:v>575</c:v>
                </c:pt>
                <c:pt idx="160">
                  <c:v>576</c:v>
                </c:pt>
                <c:pt idx="161">
                  <c:v>577</c:v>
                </c:pt>
                <c:pt idx="162">
                  <c:v>578</c:v>
                </c:pt>
                <c:pt idx="163">
                  <c:v>579</c:v>
                </c:pt>
                <c:pt idx="164">
                  <c:v>580</c:v>
                </c:pt>
                <c:pt idx="165">
                  <c:v>580</c:v>
                </c:pt>
                <c:pt idx="166">
                  <c:v>581</c:v>
                </c:pt>
                <c:pt idx="167">
                  <c:v>581</c:v>
                </c:pt>
                <c:pt idx="168">
                  <c:v>582</c:v>
                </c:pt>
                <c:pt idx="169">
                  <c:v>583</c:v>
                </c:pt>
                <c:pt idx="170">
                  <c:v>583</c:v>
                </c:pt>
                <c:pt idx="171">
                  <c:v>584</c:v>
                </c:pt>
                <c:pt idx="172">
                  <c:v>584</c:v>
                </c:pt>
                <c:pt idx="173">
                  <c:v>585</c:v>
                </c:pt>
                <c:pt idx="174">
                  <c:v>585</c:v>
                </c:pt>
                <c:pt idx="175">
                  <c:v>586</c:v>
                </c:pt>
                <c:pt idx="176">
                  <c:v>587</c:v>
                </c:pt>
                <c:pt idx="177">
                  <c:v>588</c:v>
                </c:pt>
                <c:pt idx="178">
                  <c:v>589</c:v>
                </c:pt>
                <c:pt idx="179">
                  <c:v>589</c:v>
                </c:pt>
                <c:pt idx="180">
                  <c:v>590</c:v>
                </c:pt>
                <c:pt idx="181">
                  <c:v>591</c:v>
                </c:pt>
                <c:pt idx="182">
                  <c:v>591</c:v>
                </c:pt>
                <c:pt idx="183">
                  <c:v>592</c:v>
                </c:pt>
                <c:pt idx="184">
                  <c:v>593</c:v>
                </c:pt>
                <c:pt idx="185">
                  <c:v>593</c:v>
                </c:pt>
                <c:pt idx="186">
                  <c:v>594</c:v>
                </c:pt>
                <c:pt idx="187">
                  <c:v>595</c:v>
                </c:pt>
                <c:pt idx="188">
                  <c:v>595</c:v>
                </c:pt>
                <c:pt idx="189">
                  <c:v>596</c:v>
                </c:pt>
                <c:pt idx="190">
                  <c:v>597</c:v>
                </c:pt>
                <c:pt idx="191">
                  <c:v>597</c:v>
                </c:pt>
                <c:pt idx="192">
                  <c:v>598</c:v>
                </c:pt>
                <c:pt idx="193">
                  <c:v>599</c:v>
                </c:pt>
                <c:pt idx="194">
                  <c:v>599</c:v>
                </c:pt>
                <c:pt idx="195">
                  <c:v>600</c:v>
                </c:pt>
                <c:pt idx="196">
                  <c:v>600</c:v>
                </c:pt>
                <c:pt idx="197">
                  <c:v>601</c:v>
                </c:pt>
                <c:pt idx="198">
                  <c:v>601</c:v>
                </c:pt>
                <c:pt idx="199">
                  <c:v>602</c:v>
                </c:pt>
                <c:pt idx="200">
                  <c:v>603</c:v>
                </c:pt>
                <c:pt idx="201">
                  <c:v>603</c:v>
                </c:pt>
                <c:pt idx="202">
                  <c:v>604</c:v>
                </c:pt>
                <c:pt idx="203">
                  <c:v>605</c:v>
                </c:pt>
                <c:pt idx="204">
                  <c:v>606</c:v>
                </c:pt>
                <c:pt idx="205">
                  <c:v>606</c:v>
                </c:pt>
                <c:pt idx="206">
                  <c:v>607</c:v>
                </c:pt>
                <c:pt idx="207">
                  <c:v>608</c:v>
                </c:pt>
                <c:pt idx="208">
                  <c:v>609</c:v>
                </c:pt>
                <c:pt idx="209">
                  <c:v>610</c:v>
                </c:pt>
                <c:pt idx="210">
                  <c:v>610</c:v>
                </c:pt>
                <c:pt idx="211">
                  <c:v>611</c:v>
                </c:pt>
                <c:pt idx="212">
                  <c:v>611</c:v>
                </c:pt>
                <c:pt idx="213">
                  <c:v>612</c:v>
                </c:pt>
                <c:pt idx="214">
                  <c:v>612</c:v>
                </c:pt>
                <c:pt idx="215">
                  <c:v>613</c:v>
                </c:pt>
                <c:pt idx="216">
                  <c:v>614</c:v>
                </c:pt>
                <c:pt idx="217">
                  <c:v>614</c:v>
                </c:pt>
                <c:pt idx="218">
                  <c:v>615</c:v>
                </c:pt>
                <c:pt idx="219">
                  <c:v>615</c:v>
                </c:pt>
                <c:pt idx="220">
                  <c:v>616</c:v>
                </c:pt>
              </c:numCache>
            </c:numRef>
          </c:xVal>
          <c:yVal>
            <c:numRef>
              <c:f>Computing!$W$599:$W$819</c:f>
              <c:numCache>
                <c:formatCode>0.00</c:formatCode>
                <c:ptCount val="221"/>
                <c:pt idx="0">
                  <c:v>-3.95E-2</c:v>
                </c:pt>
                <c:pt idx="1">
                  <c:v>-9.4500000000000001E-2</c:v>
                </c:pt>
                <c:pt idx="2">
                  <c:v>0.10650000000000001</c:v>
                </c:pt>
                <c:pt idx="3">
                  <c:v>0.1075</c:v>
                </c:pt>
                <c:pt idx="4">
                  <c:v>-1.55E-2</c:v>
                </c:pt>
                <c:pt idx="5">
                  <c:v>-6.5000000000000002E-2</c:v>
                </c:pt>
                <c:pt idx="6">
                  <c:v>0.1305</c:v>
                </c:pt>
                <c:pt idx="7">
                  <c:v>0.13250000000000001</c:v>
                </c:pt>
                <c:pt idx="8">
                  <c:v>5.1500000000000004E-2</c:v>
                </c:pt>
                <c:pt idx="9">
                  <c:v>5.9499999999999997E-2</c:v>
                </c:pt>
                <c:pt idx="10">
                  <c:v>-3.7499999999999999E-2</c:v>
                </c:pt>
                <c:pt idx="11">
                  <c:v>-4.0000000000000001E-3</c:v>
                </c:pt>
                <c:pt idx="12">
                  <c:v>9.4500000000000001E-2</c:v>
                </c:pt>
                <c:pt idx="13">
                  <c:v>0.11299999999999999</c:v>
                </c:pt>
                <c:pt idx="14">
                  <c:v>0.11649999999999999</c:v>
                </c:pt>
                <c:pt idx="15">
                  <c:v>0.126</c:v>
                </c:pt>
                <c:pt idx="16">
                  <c:v>8.4499999999999992E-2</c:v>
                </c:pt>
                <c:pt idx="17">
                  <c:v>0.106</c:v>
                </c:pt>
                <c:pt idx="18">
                  <c:v>7.0500000000000007E-2</c:v>
                </c:pt>
                <c:pt idx="19">
                  <c:v>7.2499999999999995E-2</c:v>
                </c:pt>
                <c:pt idx="20">
                  <c:v>-1.8499999999999999E-2</c:v>
                </c:pt>
                <c:pt idx="21">
                  <c:v>-1.9999999999999992E-3</c:v>
                </c:pt>
                <c:pt idx="22">
                  <c:v>6.7000000000000004E-2</c:v>
                </c:pt>
                <c:pt idx="23">
                  <c:v>-3.15E-2</c:v>
                </c:pt>
                <c:pt idx="24">
                  <c:v>8.3500000000000005E-2</c:v>
                </c:pt>
                <c:pt idx="25">
                  <c:v>9.5500000000000002E-2</c:v>
                </c:pt>
                <c:pt idx="26">
                  <c:v>8.2000000000000003E-2</c:v>
                </c:pt>
                <c:pt idx="27">
                  <c:v>0.1285</c:v>
                </c:pt>
                <c:pt idx="28">
                  <c:v>6.3500000000000001E-2</c:v>
                </c:pt>
                <c:pt idx="29">
                  <c:v>6.5500000000000003E-2</c:v>
                </c:pt>
                <c:pt idx="30">
                  <c:v>0.1085</c:v>
                </c:pt>
                <c:pt idx="31">
                  <c:v>0.123</c:v>
                </c:pt>
                <c:pt idx="32">
                  <c:v>6.3E-2</c:v>
                </c:pt>
                <c:pt idx="33">
                  <c:v>-3.4500000000000003E-2</c:v>
                </c:pt>
                <c:pt idx="34">
                  <c:v>-2.0500000000000001E-2</c:v>
                </c:pt>
                <c:pt idx="35">
                  <c:v>3.0499999999999999E-2</c:v>
                </c:pt>
                <c:pt idx="36">
                  <c:v>-5.3999999999999999E-2</c:v>
                </c:pt>
                <c:pt idx="37">
                  <c:v>8.3499999999999991E-2</c:v>
                </c:pt>
                <c:pt idx="38">
                  <c:v>6.7000000000000004E-2</c:v>
                </c:pt>
                <c:pt idx="39">
                  <c:v>6.4500000000000002E-2</c:v>
                </c:pt>
                <c:pt idx="40">
                  <c:v>0.126</c:v>
                </c:pt>
                <c:pt idx="41">
                  <c:v>-4.0000000000000001E-3</c:v>
                </c:pt>
                <c:pt idx="42">
                  <c:v>5.7999999999999996E-2</c:v>
                </c:pt>
                <c:pt idx="43">
                  <c:v>5.0000000000000044E-4</c:v>
                </c:pt>
                <c:pt idx="44">
                  <c:v>0.11849999999999999</c:v>
                </c:pt>
                <c:pt idx="45">
                  <c:v>0.124</c:v>
                </c:pt>
                <c:pt idx="46">
                  <c:v>0.10300000000000001</c:v>
                </c:pt>
                <c:pt idx="47">
                  <c:v>0.10450000000000001</c:v>
                </c:pt>
                <c:pt idx="48">
                  <c:v>1.2500000000000001E-2</c:v>
                </c:pt>
                <c:pt idx="49">
                  <c:v>5.1000000000000004E-2</c:v>
                </c:pt>
                <c:pt idx="50">
                  <c:v>1.5E-3</c:v>
                </c:pt>
                <c:pt idx="51">
                  <c:v>3.0499999999999999E-2</c:v>
                </c:pt>
                <c:pt idx="52">
                  <c:v>2.0499999999999997E-2</c:v>
                </c:pt>
                <c:pt idx="53">
                  <c:v>0.11549999999999999</c:v>
                </c:pt>
                <c:pt idx="54">
                  <c:v>0.10900000000000001</c:v>
                </c:pt>
                <c:pt idx="55">
                  <c:v>7.7499999999999999E-2</c:v>
                </c:pt>
                <c:pt idx="56">
                  <c:v>7.6999999999999999E-2</c:v>
                </c:pt>
                <c:pt idx="57">
                  <c:v>-2.1499999999999998E-2</c:v>
                </c:pt>
                <c:pt idx="58">
                  <c:v>9.2999999999999999E-2</c:v>
                </c:pt>
                <c:pt idx="59">
                  <c:v>0.08</c:v>
                </c:pt>
                <c:pt idx="60">
                  <c:v>-2.5000000000000001E-2</c:v>
                </c:pt>
                <c:pt idx="61">
                  <c:v>0.15100000000000002</c:v>
                </c:pt>
                <c:pt idx="62">
                  <c:v>9.7500000000000003E-2</c:v>
                </c:pt>
                <c:pt idx="63">
                  <c:v>4.7500000000000001E-2</c:v>
                </c:pt>
                <c:pt idx="64">
                  <c:v>0.05</c:v>
                </c:pt>
                <c:pt idx="65">
                  <c:v>5.6000000000000001E-2</c:v>
                </c:pt>
                <c:pt idx="66">
                  <c:v>8.3499999999999991E-2</c:v>
                </c:pt>
                <c:pt idx="67">
                  <c:v>1.7000000000000001E-2</c:v>
                </c:pt>
                <c:pt idx="68">
                  <c:v>-2.9000000000000001E-2</c:v>
                </c:pt>
                <c:pt idx="69">
                  <c:v>0.14849999999999999</c:v>
                </c:pt>
                <c:pt idx="70">
                  <c:v>0.11349999999999999</c:v>
                </c:pt>
                <c:pt idx="71">
                  <c:v>3.2000000000000001E-2</c:v>
                </c:pt>
                <c:pt idx="72">
                  <c:v>6.6500000000000004E-2</c:v>
                </c:pt>
                <c:pt idx="73">
                  <c:v>-7.0000000000000001E-3</c:v>
                </c:pt>
                <c:pt idx="74">
                  <c:v>0.1235</c:v>
                </c:pt>
                <c:pt idx="75">
                  <c:v>4.1499999999999995E-2</c:v>
                </c:pt>
                <c:pt idx="76">
                  <c:v>0.1215</c:v>
                </c:pt>
                <c:pt idx="77">
                  <c:v>0.127</c:v>
                </c:pt>
                <c:pt idx="78">
                  <c:v>0.11899999999999999</c:v>
                </c:pt>
                <c:pt idx="79">
                  <c:v>0.1105</c:v>
                </c:pt>
                <c:pt idx="80">
                  <c:v>-3.4500000000000003E-2</c:v>
                </c:pt>
                <c:pt idx="81">
                  <c:v>8.7499999999999994E-2</c:v>
                </c:pt>
                <c:pt idx="82">
                  <c:v>0.13</c:v>
                </c:pt>
                <c:pt idx="83">
                  <c:v>5.9999999999999984E-3</c:v>
                </c:pt>
                <c:pt idx="84">
                  <c:v>6.1499999999999999E-2</c:v>
                </c:pt>
                <c:pt idx="85">
                  <c:v>-8.5000000000000006E-3</c:v>
                </c:pt>
                <c:pt idx="86">
                  <c:v>-1.6500000000000001E-2</c:v>
                </c:pt>
                <c:pt idx="87">
                  <c:v>-1.3000000000000001E-2</c:v>
                </c:pt>
                <c:pt idx="88">
                  <c:v>3.5999999999999997E-2</c:v>
                </c:pt>
                <c:pt idx="89">
                  <c:v>2.7E-2</c:v>
                </c:pt>
                <c:pt idx="90">
                  <c:v>-4.9500000000000002E-2</c:v>
                </c:pt>
                <c:pt idx="91">
                  <c:v>4.2999999999999997E-2</c:v>
                </c:pt>
                <c:pt idx="92">
                  <c:v>-1.2E-2</c:v>
                </c:pt>
                <c:pt idx="93">
                  <c:v>0.04</c:v>
                </c:pt>
                <c:pt idx="94">
                  <c:v>4.2500000000000003E-2</c:v>
                </c:pt>
                <c:pt idx="95">
                  <c:v>1.0999999999999999E-2</c:v>
                </c:pt>
                <c:pt idx="96">
                  <c:v>3.2500000000000001E-2</c:v>
                </c:pt>
                <c:pt idx="97">
                  <c:v>5.9499999999999997E-2</c:v>
                </c:pt>
                <c:pt idx="98">
                  <c:v>2.75E-2</c:v>
                </c:pt>
                <c:pt idx="99">
                  <c:v>4.4500000000000005E-2</c:v>
                </c:pt>
                <c:pt idx="100">
                  <c:v>-4.4999999999999997E-3</c:v>
                </c:pt>
                <c:pt idx="101">
                  <c:v>8.5500000000000007E-2</c:v>
                </c:pt>
                <c:pt idx="102">
                  <c:v>0.13200000000000001</c:v>
                </c:pt>
                <c:pt idx="103">
                  <c:v>0.11849999999999999</c:v>
                </c:pt>
                <c:pt idx="104">
                  <c:v>5.7999999999999996E-2</c:v>
                </c:pt>
                <c:pt idx="105">
                  <c:v>4.8000000000000001E-2</c:v>
                </c:pt>
                <c:pt idx="106">
                  <c:v>-5.1000000000000004E-2</c:v>
                </c:pt>
                <c:pt idx="107">
                  <c:v>-1.0499999999999999E-2</c:v>
                </c:pt>
                <c:pt idx="108">
                  <c:v>6.7000000000000004E-2</c:v>
                </c:pt>
                <c:pt idx="109">
                  <c:v>7.6999999999999999E-2</c:v>
                </c:pt>
                <c:pt idx="110">
                  <c:v>5.5500000000000001E-2</c:v>
                </c:pt>
                <c:pt idx="111">
                  <c:v>-2.9499999999999998E-2</c:v>
                </c:pt>
                <c:pt idx="112">
                  <c:v>0.11449999999999999</c:v>
                </c:pt>
                <c:pt idx="113">
                  <c:v>-7.9999999999999984E-3</c:v>
                </c:pt>
                <c:pt idx="114">
                  <c:v>1.8499999999999999E-2</c:v>
                </c:pt>
                <c:pt idx="115">
                  <c:v>0.13700000000000001</c:v>
                </c:pt>
                <c:pt idx="116">
                  <c:v>0.13400000000000001</c:v>
                </c:pt>
                <c:pt idx="117">
                  <c:v>2.6000000000000002E-2</c:v>
                </c:pt>
                <c:pt idx="118">
                  <c:v>7.6500000000000012E-2</c:v>
                </c:pt>
                <c:pt idx="119">
                  <c:v>-2.1999999999999999E-2</c:v>
                </c:pt>
                <c:pt idx="120">
                  <c:v>0.153</c:v>
                </c:pt>
                <c:pt idx="121">
                  <c:v>0.13350000000000001</c:v>
                </c:pt>
                <c:pt idx="122">
                  <c:v>4.7E-2</c:v>
                </c:pt>
                <c:pt idx="123">
                  <c:v>2.35E-2</c:v>
                </c:pt>
                <c:pt idx="124">
                  <c:v>-2.8999999999999998E-2</c:v>
                </c:pt>
                <c:pt idx="125">
                  <c:v>0.11899999999999999</c:v>
                </c:pt>
                <c:pt idx="126">
                  <c:v>0.11799999999999999</c:v>
                </c:pt>
                <c:pt idx="127">
                  <c:v>0.10700000000000001</c:v>
                </c:pt>
                <c:pt idx="128">
                  <c:v>8.4499999999999992E-2</c:v>
                </c:pt>
                <c:pt idx="129">
                  <c:v>2.9000000000000001E-2</c:v>
                </c:pt>
                <c:pt idx="130">
                  <c:v>7.0499999999999993E-2</c:v>
                </c:pt>
                <c:pt idx="131">
                  <c:v>-2.7999999999999997E-2</c:v>
                </c:pt>
                <c:pt idx="132">
                  <c:v>4.5499999999999999E-2</c:v>
                </c:pt>
                <c:pt idx="133">
                  <c:v>6.4000000000000001E-2</c:v>
                </c:pt>
                <c:pt idx="134">
                  <c:v>-3.2000000000000001E-2</c:v>
                </c:pt>
                <c:pt idx="135">
                  <c:v>-4.5999999999999999E-2</c:v>
                </c:pt>
                <c:pt idx="136">
                  <c:v>0.1235</c:v>
                </c:pt>
                <c:pt idx="137">
                  <c:v>0</c:v>
                </c:pt>
                <c:pt idx="138">
                  <c:v>6.5500000000000003E-2</c:v>
                </c:pt>
                <c:pt idx="139">
                  <c:v>5.9500000000000004E-2</c:v>
                </c:pt>
                <c:pt idx="140">
                  <c:v>6.4500000000000002E-2</c:v>
                </c:pt>
                <c:pt idx="141">
                  <c:v>4.8500000000000001E-2</c:v>
                </c:pt>
                <c:pt idx="142">
                  <c:v>5.3500000000000006E-2</c:v>
                </c:pt>
                <c:pt idx="143">
                  <c:v>1.6E-2</c:v>
                </c:pt>
                <c:pt idx="144">
                  <c:v>5.1000000000000004E-2</c:v>
                </c:pt>
                <c:pt idx="145">
                  <c:v>4.8000000000000001E-2</c:v>
                </c:pt>
                <c:pt idx="146">
                  <c:v>5.1000000000000004E-2</c:v>
                </c:pt>
                <c:pt idx="147">
                  <c:v>4.2500000000000003E-2</c:v>
                </c:pt>
                <c:pt idx="148">
                  <c:v>0.11349999999999999</c:v>
                </c:pt>
                <c:pt idx="149">
                  <c:v>9.7500000000000003E-2</c:v>
                </c:pt>
                <c:pt idx="150">
                  <c:v>9.2999999999999999E-2</c:v>
                </c:pt>
                <c:pt idx="151">
                  <c:v>9.1499999999999998E-2</c:v>
                </c:pt>
                <c:pt idx="152">
                  <c:v>2.3E-2</c:v>
                </c:pt>
                <c:pt idx="153">
                  <c:v>-4.5000000000000005E-3</c:v>
                </c:pt>
                <c:pt idx="154">
                  <c:v>4.5000000000000005E-3</c:v>
                </c:pt>
                <c:pt idx="155">
                  <c:v>2.8000000000000004E-2</c:v>
                </c:pt>
                <c:pt idx="156">
                  <c:v>2.5500000000000002E-2</c:v>
                </c:pt>
                <c:pt idx="157">
                  <c:v>-4.5999999999999999E-2</c:v>
                </c:pt>
                <c:pt idx="158">
                  <c:v>8.5000000000000006E-3</c:v>
                </c:pt>
                <c:pt idx="159">
                  <c:v>-1.0499999999999999E-2</c:v>
                </c:pt>
                <c:pt idx="160">
                  <c:v>6.8499999999999991E-2</c:v>
                </c:pt>
                <c:pt idx="161">
                  <c:v>0.01</c:v>
                </c:pt>
                <c:pt idx="162">
                  <c:v>-4.5999999999999999E-2</c:v>
                </c:pt>
                <c:pt idx="163">
                  <c:v>-0.02</c:v>
                </c:pt>
                <c:pt idx="164">
                  <c:v>7.5499999999999998E-2</c:v>
                </c:pt>
                <c:pt idx="165">
                  <c:v>9.1499999999999998E-2</c:v>
                </c:pt>
                <c:pt idx="166">
                  <c:v>5.6499999999999995E-2</c:v>
                </c:pt>
                <c:pt idx="167">
                  <c:v>5.1000000000000004E-2</c:v>
                </c:pt>
                <c:pt idx="168">
                  <c:v>1.0999999999999999E-2</c:v>
                </c:pt>
                <c:pt idx="169">
                  <c:v>8.0500000000000002E-2</c:v>
                </c:pt>
                <c:pt idx="170">
                  <c:v>6.9000000000000006E-2</c:v>
                </c:pt>
                <c:pt idx="171">
                  <c:v>6.5000000000000002E-2</c:v>
                </c:pt>
                <c:pt idx="172">
                  <c:v>0.11549999999999999</c:v>
                </c:pt>
                <c:pt idx="173">
                  <c:v>8.5499999999999993E-2</c:v>
                </c:pt>
                <c:pt idx="174">
                  <c:v>4.7E-2</c:v>
                </c:pt>
                <c:pt idx="175">
                  <c:v>9.35E-2</c:v>
                </c:pt>
                <c:pt idx="176">
                  <c:v>-5.4999999999999997E-3</c:v>
                </c:pt>
                <c:pt idx="177">
                  <c:v>-3.2000000000000001E-2</c:v>
                </c:pt>
                <c:pt idx="178">
                  <c:v>8.5000000000000006E-2</c:v>
                </c:pt>
                <c:pt idx="179">
                  <c:v>6.6500000000000004E-2</c:v>
                </c:pt>
                <c:pt idx="180">
                  <c:v>3.0000000000000001E-3</c:v>
                </c:pt>
                <c:pt idx="181">
                  <c:v>-4.5000000000000005E-3</c:v>
                </c:pt>
                <c:pt idx="182">
                  <c:v>-1.4000000000000002E-2</c:v>
                </c:pt>
                <c:pt idx="183">
                  <c:v>-3.0000000000000009E-3</c:v>
                </c:pt>
                <c:pt idx="184">
                  <c:v>6.7000000000000004E-2</c:v>
                </c:pt>
                <c:pt idx="185">
                  <c:v>6.8500000000000005E-2</c:v>
                </c:pt>
                <c:pt idx="186">
                  <c:v>-2.6000000000000002E-2</c:v>
                </c:pt>
                <c:pt idx="187">
                  <c:v>3.7499999999999999E-2</c:v>
                </c:pt>
                <c:pt idx="188">
                  <c:v>4.8000000000000001E-2</c:v>
                </c:pt>
                <c:pt idx="189">
                  <c:v>-0.11399999999999999</c:v>
                </c:pt>
                <c:pt idx="190">
                  <c:v>0.13650000000000001</c:v>
                </c:pt>
                <c:pt idx="191">
                  <c:v>0.16650000000000001</c:v>
                </c:pt>
                <c:pt idx="192">
                  <c:v>7.3000000000000009E-2</c:v>
                </c:pt>
                <c:pt idx="193">
                  <c:v>8.9499999999999996E-2</c:v>
                </c:pt>
                <c:pt idx="194">
                  <c:v>7.7499999999999999E-2</c:v>
                </c:pt>
                <c:pt idx="195">
                  <c:v>7.0999999999999994E-2</c:v>
                </c:pt>
                <c:pt idx="196">
                  <c:v>6.9000000000000006E-2</c:v>
                </c:pt>
                <c:pt idx="197">
                  <c:v>0.112</c:v>
                </c:pt>
                <c:pt idx="198">
                  <c:v>9.6000000000000002E-2</c:v>
                </c:pt>
                <c:pt idx="199">
                  <c:v>-4.3499999999999997E-2</c:v>
                </c:pt>
                <c:pt idx="200">
                  <c:v>6.0999999999999999E-2</c:v>
                </c:pt>
                <c:pt idx="201">
                  <c:v>2.8000000000000001E-2</c:v>
                </c:pt>
                <c:pt idx="202">
                  <c:v>1.6999999999999998E-2</c:v>
                </c:pt>
                <c:pt idx="203">
                  <c:v>8.9999999999999993E-3</c:v>
                </c:pt>
                <c:pt idx="204">
                  <c:v>0.10249999999999999</c:v>
                </c:pt>
                <c:pt idx="205">
                  <c:v>0.122</c:v>
                </c:pt>
                <c:pt idx="206">
                  <c:v>-5.8999999999999997E-2</c:v>
                </c:pt>
                <c:pt idx="207">
                  <c:v>4.4499999999999998E-2</c:v>
                </c:pt>
                <c:pt idx="208">
                  <c:v>-2.1999999999999999E-2</c:v>
                </c:pt>
                <c:pt idx="209">
                  <c:v>0.10249999999999999</c:v>
                </c:pt>
                <c:pt idx="210">
                  <c:v>0.10200000000000001</c:v>
                </c:pt>
                <c:pt idx="211">
                  <c:v>6.6000000000000003E-2</c:v>
                </c:pt>
                <c:pt idx="212">
                  <c:v>6.9000000000000006E-2</c:v>
                </c:pt>
                <c:pt idx="213">
                  <c:v>7.6999999999999999E-2</c:v>
                </c:pt>
                <c:pt idx="214">
                  <c:v>0.1115</c:v>
                </c:pt>
                <c:pt idx="215">
                  <c:v>-4.2999999999999997E-2</c:v>
                </c:pt>
                <c:pt idx="216">
                  <c:v>5.8000000000000003E-2</c:v>
                </c:pt>
                <c:pt idx="217">
                  <c:v>6.4500000000000002E-2</c:v>
                </c:pt>
                <c:pt idx="218">
                  <c:v>0.1075</c:v>
                </c:pt>
                <c:pt idx="219">
                  <c:v>0.10100000000000001</c:v>
                </c:pt>
                <c:pt idx="220">
                  <c:v>6.0000000000000001E-3</c:v>
                </c:pt>
              </c:numCache>
            </c:numRef>
          </c:yVal>
        </c:ser>
        <c:ser>
          <c:idx val="1"/>
          <c:order val="2"/>
          <c:tx>
            <c:v>Quench I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Computing!$Q$594:$Q$814</c:f>
              <c:numCache>
                <c:formatCode>0</c:formatCode>
                <c:ptCount val="221"/>
                <c:pt idx="0">
                  <c:v>463</c:v>
                </c:pt>
                <c:pt idx="1">
                  <c:v>464</c:v>
                </c:pt>
                <c:pt idx="2">
                  <c:v>465</c:v>
                </c:pt>
                <c:pt idx="3">
                  <c:v>465</c:v>
                </c:pt>
                <c:pt idx="4">
                  <c:v>466</c:v>
                </c:pt>
                <c:pt idx="5">
                  <c:v>467</c:v>
                </c:pt>
                <c:pt idx="6">
                  <c:v>468</c:v>
                </c:pt>
                <c:pt idx="7">
                  <c:v>468</c:v>
                </c:pt>
                <c:pt idx="8">
                  <c:v>469</c:v>
                </c:pt>
                <c:pt idx="9">
                  <c:v>469</c:v>
                </c:pt>
                <c:pt idx="10">
                  <c:v>470</c:v>
                </c:pt>
                <c:pt idx="11">
                  <c:v>471</c:v>
                </c:pt>
                <c:pt idx="12">
                  <c:v>472</c:v>
                </c:pt>
                <c:pt idx="13">
                  <c:v>472</c:v>
                </c:pt>
                <c:pt idx="14">
                  <c:v>473</c:v>
                </c:pt>
                <c:pt idx="15">
                  <c:v>473</c:v>
                </c:pt>
                <c:pt idx="16">
                  <c:v>474</c:v>
                </c:pt>
                <c:pt idx="17">
                  <c:v>474</c:v>
                </c:pt>
                <c:pt idx="18">
                  <c:v>475</c:v>
                </c:pt>
                <c:pt idx="19">
                  <c:v>475</c:v>
                </c:pt>
                <c:pt idx="20">
                  <c:v>476</c:v>
                </c:pt>
                <c:pt idx="21">
                  <c:v>477</c:v>
                </c:pt>
                <c:pt idx="22">
                  <c:v>478</c:v>
                </c:pt>
                <c:pt idx="23">
                  <c:v>479</c:v>
                </c:pt>
                <c:pt idx="24">
                  <c:v>480</c:v>
                </c:pt>
                <c:pt idx="25">
                  <c:v>480</c:v>
                </c:pt>
                <c:pt idx="26">
                  <c:v>481</c:v>
                </c:pt>
                <c:pt idx="27">
                  <c:v>481</c:v>
                </c:pt>
                <c:pt idx="28">
                  <c:v>482</c:v>
                </c:pt>
                <c:pt idx="29">
                  <c:v>482</c:v>
                </c:pt>
                <c:pt idx="30">
                  <c:v>483</c:v>
                </c:pt>
                <c:pt idx="31">
                  <c:v>483</c:v>
                </c:pt>
                <c:pt idx="32">
                  <c:v>484</c:v>
                </c:pt>
                <c:pt idx="33">
                  <c:v>485</c:v>
                </c:pt>
                <c:pt idx="34">
                  <c:v>486</c:v>
                </c:pt>
                <c:pt idx="35">
                  <c:v>487</c:v>
                </c:pt>
                <c:pt idx="36">
                  <c:v>488</c:v>
                </c:pt>
                <c:pt idx="37">
                  <c:v>489</c:v>
                </c:pt>
                <c:pt idx="38">
                  <c:v>489</c:v>
                </c:pt>
                <c:pt idx="39">
                  <c:v>490</c:v>
                </c:pt>
                <c:pt idx="40">
                  <c:v>490</c:v>
                </c:pt>
                <c:pt idx="41">
                  <c:v>491</c:v>
                </c:pt>
                <c:pt idx="42">
                  <c:v>492</c:v>
                </c:pt>
                <c:pt idx="43">
                  <c:v>493</c:v>
                </c:pt>
                <c:pt idx="44">
                  <c:v>494</c:v>
                </c:pt>
                <c:pt idx="45">
                  <c:v>494</c:v>
                </c:pt>
                <c:pt idx="46">
                  <c:v>495</c:v>
                </c:pt>
                <c:pt idx="47">
                  <c:v>495</c:v>
                </c:pt>
                <c:pt idx="48">
                  <c:v>496</c:v>
                </c:pt>
                <c:pt idx="49">
                  <c:v>496</c:v>
                </c:pt>
                <c:pt idx="50">
                  <c:v>497</c:v>
                </c:pt>
                <c:pt idx="51">
                  <c:v>498</c:v>
                </c:pt>
                <c:pt idx="52">
                  <c:v>499</c:v>
                </c:pt>
                <c:pt idx="53">
                  <c:v>500</c:v>
                </c:pt>
                <c:pt idx="54">
                  <c:v>500</c:v>
                </c:pt>
                <c:pt idx="55">
                  <c:v>501</c:v>
                </c:pt>
                <c:pt idx="56">
                  <c:v>501</c:v>
                </c:pt>
                <c:pt idx="57">
                  <c:v>502</c:v>
                </c:pt>
                <c:pt idx="58">
                  <c:v>503</c:v>
                </c:pt>
                <c:pt idx="59">
                  <c:v>503</c:v>
                </c:pt>
                <c:pt idx="60">
                  <c:v>504</c:v>
                </c:pt>
                <c:pt idx="61">
                  <c:v>505</c:v>
                </c:pt>
                <c:pt idx="62">
                  <c:v>505</c:v>
                </c:pt>
                <c:pt idx="63">
                  <c:v>506</c:v>
                </c:pt>
                <c:pt idx="64">
                  <c:v>506</c:v>
                </c:pt>
                <c:pt idx="65">
                  <c:v>507</c:v>
                </c:pt>
                <c:pt idx="66">
                  <c:v>508</c:v>
                </c:pt>
                <c:pt idx="67">
                  <c:v>509</c:v>
                </c:pt>
                <c:pt idx="68">
                  <c:v>510</c:v>
                </c:pt>
                <c:pt idx="69">
                  <c:v>511</c:v>
                </c:pt>
                <c:pt idx="70">
                  <c:v>511</c:v>
                </c:pt>
                <c:pt idx="71">
                  <c:v>512</c:v>
                </c:pt>
                <c:pt idx="72">
                  <c:v>513</c:v>
                </c:pt>
                <c:pt idx="73">
                  <c:v>514</c:v>
                </c:pt>
                <c:pt idx="74">
                  <c:v>515</c:v>
                </c:pt>
                <c:pt idx="75">
                  <c:v>515</c:v>
                </c:pt>
                <c:pt idx="76">
                  <c:v>516</c:v>
                </c:pt>
                <c:pt idx="77">
                  <c:v>516</c:v>
                </c:pt>
                <c:pt idx="78">
                  <c:v>517</c:v>
                </c:pt>
                <c:pt idx="79">
                  <c:v>517</c:v>
                </c:pt>
                <c:pt idx="80">
                  <c:v>518</c:v>
                </c:pt>
                <c:pt idx="81">
                  <c:v>519</c:v>
                </c:pt>
                <c:pt idx="82">
                  <c:v>519</c:v>
                </c:pt>
                <c:pt idx="83">
                  <c:v>520</c:v>
                </c:pt>
                <c:pt idx="84">
                  <c:v>521</c:v>
                </c:pt>
                <c:pt idx="85">
                  <c:v>522</c:v>
                </c:pt>
                <c:pt idx="86">
                  <c:v>523</c:v>
                </c:pt>
                <c:pt idx="87">
                  <c:v>524</c:v>
                </c:pt>
                <c:pt idx="88">
                  <c:v>525</c:v>
                </c:pt>
                <c:pt idx="89">
                  <c:v>526</c:v>
                </c:pt>
                <c:pt idx="90">
                  <c:v>527</c:v>
                </c:pt>
                <c:pt idx="91">
                  <c:v>528</c:v>
                </c:pt>
                <c:pt idx="92">
                  <c:v>529</c:v>
                </c:pt>
                <c:pt idx="93">
                  <c:v>530</c:v>
                </c:pt>
                <c:pt idx="94">
                  <c:v>531</c:v>
                </c:pt>
                <c:pt idx="95">
                  <c:v>532</c:v>
                </c:pt>
                <c:pt idx="96">
                  <c:v>533</c:v>
                </c:pt>
                <c:pt idx="97">
                  <c:v>534</c:v>
                </c:pt>
                <c:pt idx="98">
                  <c:v>534</c:v>
                </c:pt>
                <c:pt idx="99">
                  <c:v>535</c:v>
                </c:pt>
                <c:pt idx="100">
                  <c:v>536</c:v>
                </c:pt>
                <c:pt idx="101">
                  <c:v>537</c:v>
                </c:pt>
                <c:pt idx="102">
                  <c:v>538</c:v>
                </c:pt>
                <c:pt idx="103">
                  <c:v>538</c:v>
                </c:pt>
                <c:pt idx="104">
                  <c:v>539</c:v>
                </c:pt>
                <c:pt idx="105">
                  <c:v>539</c:v>
                </c:pt>
                <c:pt idx="106">
                  <c:v>540</c:v>
                </c:pt>
                <c:pt idx="107">
                  <c:v>541</c:v>
                </c:pt>
                <c:pt idx="108">
                  <c:v>542</c:v>
                </c:pt>
                <c:pt idx="109">
                  <c:v>542</c:v>
                </c:pt>
                <c:pt idx="110">
                  <c:v>543</c:v>
                </c:pt>
                <c:pt idx="111">
                  <c:v>544</c:v>
                </c:pt>
                <c:pt idx="112">
                  <c:v>545</c:v>
                </c:pt>
                <c:pt idx="113">
                  <c:v>546</c:v>
                </c:pt>
                <c:pt idx="114">
                  <c:v>546</c:v>
                </c:pt>
                <c:pt idx="115">
                  <c:v>547</c:v>
                </c:pt>
                <c:pt idx="116">
                  <c:v>547</c:v>
                </c:pt>
                <c:pt idx="117">
                  <c:v>548</c:v>
                </c:pt>
                <c:pt idx="118">
                  <c:v>548</c:v>
                </c:pt>
                <c:pt idx="119">
                  <c:v>549</c:v>
                </c:pt>
                <c:pt idx="120">
                  <c:v>550</c:v>
                </c:pt>
                <c:pt idx="121">
                  <c:v>550</c:v>
                </c:pt>
                <c:pt idx="122">
                  <c:v>551</c:v>
                </c:pt>
                <c:pt idx="123">
                  <c:v>551</c:v>
                </c:pt>
                <c:pt idx="124">
                  <c:v>552</c:v>
                </c:pt>
                <c:pt idx="125">
                  <c:v>553</c:v>
                </c:pt>
                <c:pt idx="126">
                  <c:v>553</c:v>
                </c:pt>
                <c:pt idx="127">
                  <c:v>554</c:v>
                </c:pt>
                <c:pt idx="128">
                  <c:v>554</c:v>
                </c:pt>
                <c:pt idx="129">
                  <c:v>555</c:v>
                </c:pt>
                <c:pt idx="130">
                  <c:v>556</c:v>
                </c:pt>
                <c:pt idx="131">
                  <c:v>557</c:v>
                </c:pt>
                <c:pt idx="132">
                  <c:v>558</c:v>
                </c:pt>
                <c:pt idx="133">
                  <c:v>558</c:v>
                </c:pt>
                <c:pt idx="134">
                  <c:v>559</c:v>
                </c:pt>
                <c:pt idx="135">
                  <c:v>560</c:v>
                </c:pt>
                <c:pt idx="136">
                  <c:v>561</c:v>
                </c:pt>
                <c:pt idx="137">
                  <c:v>561</c:v>
                </c:pt>
                <c:pt idx="138">
                  <c:v>562</c:v>
                </c:pt>
                <c:pt idx="139">
                  <c:v>563</c:v>
                </c:pt>
                <c:pt idx="140">
                  <c:v>563</c:v>
                </c:pt>
                <c:pt idx="141">
                  <c:v>564</c:v>
                </c:pt>
                <c:pt idx="142">
                  <c:v>564</c:v>
                </c:pt>
                <c:pt idx="143">
                  <c:v>565</c:v>
                </c:pt>
                <c:pt idx="144">
                  <c:v>566</c:v>
                </c:pt>
                <c:pt idx="145">
                  <c:v>566</c:v>
                </c:pt>
                <c:pt idx="146">
                  <c:v>567</c:v>
                </c:pt>
                <c:pt idx="147">
                  <c:v>567</c:v>
                </c:pt>
                <c:pt idx="148">
                  <c:v>568</c:v>
                </c:pt>
                <c:pt idx="149">
                  <c:v>568</c:v>
                </c:pt>
                <c:pt idx="150">
                  <c:v>569</c:v>
                </c:pt>
                <c:pt idx="151">
                  <c:v>569</c:v>
                </c:pt>
                <c:pt idx="152">
                  <c:v>570</c:v>
                </c:pt>
                <c:pt idx="153">
                  <c:v>571</c:v>
                </c:pt>
                <c:pt idx="154">
                  <c:v>572</c:v>
                </c:pt>
                <c:pt idx="155">
                  <c:v>573</c:v>
                </c:pt>
                <c:pt idx="156">
                  <c:v>573</c:v>
                </c:pt>
                <c:pt idx="157">
                  <c:v>573</c:v>
                </c:pt>
                <c:pt idx="158">
                  <c:v>574</c:v>
                </c:pt>
                <c:pt idx="159">
                  <c:v>575</c:v>
                </c:pt>
                <c:pt idx="160">
                  <c:v>576</c:v>
                </c:pt>
                <c:pt idx="161">
                  <c:v>577</c:v>
                </c:pt>
                <c:pt idx="162">
                  <c:v>578</c:v>
                </c:pt>
                <c:pt idx="163">
                  <c:v>579</c:v>
                </c:pt>
                <c:pt idx="164">
                  <c:v>580</c:v>
                </c:pt>
                <c:pt idx="165">
                  <c:v>580</c:v>
                </c:pt>
                <c:pt idx="166">
                  <c:v>581</c:v>
                </c:pt>
                <c:pt idx="167">
                  <c:v>581</c:v>
                </c:pt>
                <c:pt idx="168">
                  <c:v>582</c:v>
                </c:pt>
                <c:pt idx="169">
                  <c:v>583</c:v>
                </c:pt>
                <c:pt idx="170">
                  <c:v>583</c:v>
                </c:pt>
                <c:pt idx="171">
                  <c:v>584</c:v>
                </c:pt>
                <c:pt idx="172">
                  <c:v>584</c:v>
                </c:pt>
                <c:pt idx="173">
                  <c:v>585</c:v>
                </c:pt>
                <c:pt idx="174">
                  <c:v>585</c:v>
                </c:pt>
                <c:pt idx="175">
                  <c:v>586</c:v>
                </c:pt>
                <c:pt idx="176">
                  <c:v>587</c:v>
                </c:pt>
                <c:pt idx="177">
                  <c:v>588</c:v>
                </c:pt>
                <c:pt idx="178">
                  <c:v>589</c:v>
                </c:pt>
                <c:pt idx="179">
                  <c:v>589</c:v>
                </c:pt>
                <c:pt idx="180">
                  <c:v>590</c:v>
                </c:pt>
                <c:pt idx="181">
                  <c:v>591</c:v>
                </c:pt>
                <c:pt idx="182">
                  <c:v>591</c:v>
                </c:pt>
                <c:pt idx="183">
                  <c:v>592</c:v>
                </c:pt>
                <c:pt idx="184">
                  <c:v>593</c:v>
                </c:pt>
                <c:pt idx="185">
                  <c:v>593</c:v>
                </c:pt>
                <c:pt idx="186">
                  <c:v>594</c:v>
                </c:pt>
                <c:pt idx="187">
                  <c:v>595</c:v>
                </c:pt>
                <c:pt idx="188">
                  <c:v>595</c:v>
                </c:pt>
                <c:pt idx="189">
                  <c:v>596</c:v>
                </c:pt>
                <c:pt idx="190">
                  <c:v>597</c:v>
                </c:pt>
                <c:pt idx="191">
                  <c:v>597</c:v>
                </c:pt>
                <c:pt idx="192">
                  <c:v>598</c:v>
                </c:pt>
                <c:pt idx="193">
                  <c:v>599</c:v>
                </c:pt>
                <c:pt idx="194">
                  <c:v>599</c:v>
                </c:pt>
                <c:pt idx="195">
                  <c:v>600</c:v>
                </c:pt>
                <c:pt idx="196">
                  <c:v>600</c:v>
                </c:pt>
                <c:pt idx="197">
                  <c:v>601</c:v>
                </c:pt>
                <c:pt idx="198">
                  <c:v>601</c:v>
                </c:pt>
                <c:pt idx="199">
                  <c:v>602</c:v>
                </c:pt>
                <c:pt idx="200">
                  <c:v>603</c:v>
                </c:pt>
                <c:pt idx="201">
                  <c:v>603</c:v>
                </c:pt>
                <c:pt idx="202">
                  <c:v>604</c:v>
                </c:pt>
                <c:pt idx="203">
                  <c:v>605</c:v>
                </c:pt>
                <c:pt idx="204">
                  <c:v>606</c:v>
                </c:pt>
                <c:pt idx="205">
                  <c:v>606</c:v>
                </c:pt>
                <c:pt idx="206">
                  <c:v>607</c:v>
                </c:pt>
                <c:pt idx="207">
                  <c:v>608</c:v>
                </c:pt>
                <c:pt idx="208">
                  <c:v>609</c:v>
                </c:pt>
                <c:pt idx="209">
                  <c:v>610</c:v>
                </c:pt>
                <c:pt idx="210">
                  <c:v>610</c:v>
                </c:pt>
                <c:pt idx="211">
                  <c:v>611</c:v>
                </c:pt>
                <c:pt idx="212">
                  <c:v>611</c:v>
                </c:pt>
                <c:pt idx="213">
                  <c:v>612</c:v>
                </c:pt>
                <c:pt idx="214">
                  <c:v>612</c:v>
                </c:pt>
                <c:pt idx="215">
                  <c:v>613</c:v>
                </c:pt>
                <c:pt idx="216">
                  <c:v>614</c:v>
                </c:pt>
                <c:pt idx="217">
                  <c:v>614</c:v>
                </c:pt>
                <c:pt idx="218">
                  <c:v>615</c:v>
                </c:pt>
                <c:pt idx="219">
                  <c:v>615</c:v>
                </c:pt>
                <c:pt idx="220">
                  <c:v>616</c:v>
                </c:pt>
              </c:numCache>
            </c:numRef>
          </c:xVal>
          <c:yVal>
            <c:numRef>
              <c:f>Computing!$S$594:$S$814</c:f>
              <c:numCache>
                <c:formatCode>0.00</c:formatCode>
                <c:ptCount val="221"/>
                <c:pt idx="55">
                  <c:v>0.10350000000000001</c:v>
                </c:pt>
                <c:pt idx="56">
                  <c:v>0.126</c:v>
                </c:pt>
                <c:pt idx="76">
                  <c:v>0.10200000000000001</c:v>
                </c:pt>
                <c:pt idx="77">
                  <c:v>0.14200000000000002</c:v>
                </c:pt>
                <c:pt idx="136">
                  <c:v>0.10300000000000001</c:v>
                </c:pt>
                <c:pt idx="137">
                  <c:v>7.1999999999999995E-2</c:v>
                </c:pt>
              </c:numCache>
            </c:numRef>
          </c:yVal>
        </c:ser>
        <c:ser>
          <c:idx val="3"/>
          <c:order val="3"/>
          <c:tx>
            <c:v>Quench O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 w="22225"/>
            </c:spPr>
          </c:marker>
          <c:xVal>
            <c:numRef>
              <c:f>Computing!$V$599:$V$819</c:f>
              <c:numCache>
                <c:formatCode>0</c:formatCode>
                <c:ptCount val="221"/>
                <c:pt idx="0">
                  <c:v>463</c:v>
                </c:pt>
                <c:pt idx="1">
                  <c:v>464</c:v>
                </c:pt>
                <c:pt idx="2">
                  <c:v>465</c:v>
                </c:pt>
                <c:pt idx="3">
                  <c:v>465</c:v>
                </c:pt>
                <c:pt idx="4">
                  <c:v>466</c:v>
                </c:pt>
                <c:pt idx="5">
                  <c:v>467</c:v>
                </c:pt>
                <c:pt idx="6">
                  <c:v>468</c:v>
                </c:pt>
                <c:pt idx="7">
                  <c:v>468</c:v>
                </c:pt>
                <c:pt idx="8">
                  <c:v>469</c:v>
                </c:pt>
                <c:pt idx="9">
                  <c:v>469</c:v>
                </c:pt>
                <c:pt idx="10">
                  <c:v>470</c:v>
                </c:pt>
                <c:pt idx="11">
                  <c:v>471</c:v>
                </c:pt>
                <c:pt idx="12">
                  <c:v>472</c:v>
                </c:pt>
                <c:pt idx="13">
                  <c:v>472</c:v>
                </c:pt>
                <c:pt idx="14">
                  <c:v>473</c:v>
                </c:pt>
                <c:pt idx="15">
                  <c:v>473</c:v>
                </c:pt>
                <c:pt idx="16">
                  <c:v>474</c:v>
                </c:pt>
                <c:pt idx="17">
                  <c:v>474</c:v>
                </c:pt>
                <c:pt idx="18">
                  <c:v>475</c:v>
                </c:pt>
                <c:pt idx="19">
                  <c:v>475</c:v>
                </c:pt>
                <c:pt idx="20">
                  <c:v>476</c:v>
                </c:pt>
                <c:pt idx="21">
                  <c:v>477</c:v>
                </c:pt>
                <c:pt idx="22">
                  <c:v>478</c:v>
                </c:pt>
                <c:pt idx="23">
                  <c:v>479</c:v>
                </c:pt>
                <c:pt idx="24">
                  <c:v>480</c:v>
                </c:pt>
                <c:pt idx="25">
                  <c:v>480</c:v>
                </c:pt>
                <c:pt idx="26">
                  <c:v>481</c:v>
                </c:pt>
                <c:pt idx="27">
                  <c:v>481</c:v>
                </c:pt>
                <c:pt idx="28">
                  <c:v>482</c:v>
                </c:pt>
                <c:pt idx="29">
                  <c:v>482</c:v>
                </c:pt>
                <c:pt idx="30">
                  <c:v>483</c:v>
                </c:pt>
                <c:pt idx="31">
                  <c:v>483</c:v>
                </c:pt>
                <c:pt idx="32">
                  <c:v>484</c:v>
                </c:pt>
                <c:pt idx="33">
                  <c:v>485</c:v>
                </c:pt>
                <c:pt idx="34">
                  <c:v>486</c:v>
                </c:pt>
                <c:pt idx="35">
                  <c:v>487</c:v>
                </c:pt>
                <c:pt idx="36">
                  <c:v>488</c:v>
                </c:pt>
                <c:pt idx="37">
                  <c:v>489</c:v>
                </c:pt>
                <c:pt idx="38">
                  <c:v>489</c:v>
                </c:pt>
                <c:pt idx="39">
                  <c:v>490</c:v>
                </c:pt>
                <c:pt idx="40">
                  <c:v>490</c:v>
                </c:pt>
                <c:pt idx="41">
                  <c:v>491</c:v>
                </c:pt>
                <c:pt idx="42">
                  <c:v>492</c:v>
                </c:pt>
                <c:pt idx="43">
                  <c:v>493</c:v>
                </c:pt>
                <c:pt idx="44">
                  <c:v>494</c:v>
                </c:pt>
                <c:pt idx="45">
                  <c:v>494</c:v>
                </c:pt>
                <c:pt idx="46">
                  <c:v>495</c:v>
                </c:pt>
                <c:pt idx="47">
                  <c:v>495</c:v>
                </c:pt>
                <c:pt idx="48">
                  <c:v>496</c:v>
                </c:pt>
                <c:pt idx="49">
                  <c:v>496</c:v>
                </c:pt>
                <c:pt idx="50">
                  <c:v>497</c:v>
                </c:pt>
                <c:pt idx="51">
                  <c:v>498</c:v>
                </c:pt>
                <c:pt idx="52">
                  <c:v>499</c:v>
                </c:pt>
                <c:pt idx="53">
                  <c:v>500</c:v>
                </c:pt>
                <c:pt idx="54">
                  <c:v>500</c:v>
                </c:pt>
                <c:pt idx="55">
                  <c:v>501</c:v>
                </c:pt>
                <c:pt idx="56">
                  <c:v>501</c:v>
                </c:pt>
                <c:pt idx="57">
                  <c:v>502</c:v>
                </c:pt>
                <c:pt idx="58">
                  <c:v>503</c:v>
                </c:pt>
                <c:pt idx="59">
                  <c:v>503</c:v>
                </c:pt>
                <c:pt idx="60">
                  <c:v>504</c:v>
                </c:pt>
                <c:pt idx="61">
                  <c:v>505</c:v>
                </c:pt>
                <c:pt idx="62">
                  <c:v>505</c:v>
                </c:pt>
                <c:pt idx="63">
                  <c:v>506</c:v>
                </c:pt>
                <c:pt idx="64">
                  <c:v>506</c:v>
                </c:pt>
                <c:pt idx="65">
                  <c:v>507</c:v>
                </c:pt>
                <c:pt idx="66">
                  <c:v>508</c:v>
                </c:pt>
                <c:pt idx="67">
                  <c:v>509</c:v>
                </c:pt>
                <c:pt idx="68">
                  <c:v>510</c:v>
                </c:pt>
                <c:pt idx="69">
                  <c:v>511</c:v>
                </c:pt>
                <c:pt idx="70">
                  <c:v>511</c:v>
                </c:pt>
                <c:pt idx="71">
                  <c:v>512</c:v>
                </c:pt>
                <c:pt idx="72">
                  <c:v>513</c:v>
                </c:pt>
                <c:pt idx="73">
                  <c:v>514</c:v>
                </c:pt>
                <c:pt idx="74">
                  <c:v>515</c:v>
                </c:pt>
                <c:pt idx="75">
                  <c:v>515</c:v>
                </c:pt>
                <c:pt idx="76">
                  <c:v>516</c:v>
                </c:pt>
                <c:pt idx="77">
                  <c:v>516</c:v>
                </c:pt>
                <c:pt idx="78">
                  <c:v>517</c:v>
                </c:pt>
                <c:pt idx="79">
                  <c:v>517</c:v>
                </c:pt>
                <c:pt idx="80">
                  <c:v>518</c:v>
                </c:pt>
                <c:pt idx="81">
                  <c:v>519</c:v>
                </c:pt>
                <c:pt idx="82">
                  <c:v>519</c:v>
                </c:pt>
                <c:pt idx="83">
                  <c:v>520</c:v>
                </c:pt>
                <c:pt idx="84">
                  <c:v>521</c:v>
                </c:pt>
                <c:pt idx="85">
                  <c:v>522</c:v>
                </c:pt>
                <c:pt idx="86">
                  <c:v>523</c:v>
                </c:pt>
                <c:pt idx="87">
                  <c:v>524</c:v>
                </c:pt>
                <c:pt idx="88">
                  <c:v>525</c:v>
                </c:pt>
                <c:pt idx="89">
                  <c:v>526</c:v>
                </c:pt>
                <c:pt idx="90">
                  <c:v>527</c:v>
                </c:pt>
                <c:pt idx="91">
                  <c:v>528</c:v>
                </c:pt>
                <c:pt idx="92">
                  <c:v>529</c:v>
                </c:pt>
                <c:pt idx="93">
                  <c:v>530</c:v>
                </c:pt>
                <c:pt idx="94">
                  <c:v>531</c:v>
                </c:pt>
                <c:pt idx="95">
                  <c:v>532</c:v>
                </c:pt>
                <c:pt idx="96">
                  <c:v>533</c:v>
                </c:pt>
                <c:pt idx="97">
                  <c:v>534</c:v>
                </c:pt>
                <c:pt idx="98">
                  <c:v>534</c:v>
                </c:pt>
                <c:pt idx="99">
                  <c:v>535</c:v>
                </c:pt>
                <c:pt idx="100">
                  <c:v>536</c:v>
                </c:pt>
                <c:pt idx="101">
                  <c:v>537</c:v>
                </c:pt>
                <c:pt idx="102">
                  <c:v>538</c:v>
                </c:pt>
                <c:pt idx="103">
                  <c:v>538</c:v>
                </c:pt>
                <c:pt idx="104">
                  <c:v>539</c:v>
                </c:pt>
                <c:pt idx="105">
                  <c:v>539</c:v>
                </c:pt>
                <c:pt idx="106">
                  <c:v>540</c:v>
                </c:pt>
                <c:pt idx="107">
                  <c:v>541</c:v>
                </c:pt>
                <c:pt idx="108">
                  <c:v>542</c:v>
                </c:pt>
                <c:pt idx="109">
                  <c:v>542</c:v>
                </c:pt>
                <c:pt idx="110">
                  <c:v>543</c:v>
                </c:pt>
                <c:pt idx="111">
                  <c:v>544</c:v>
                </c:pt>
                <c:pt idx="112">
                  <c:v>545</c:v>
                </c:pt>
                <c:pt idx="113">
                  <c:v>546</c:v>
                </c:pt>
                <c:pt idx="114">
                  <c:v>546</c:v>
                </c:pt>
                <c:pt idx="115">
                  <c:v>547</c:v>
                </c:pt>
                <c:pt idx="116">
                  <c:v>547</c:v>
                </c:pt>
                <c:pt idx="117">
                  <c:v>548</c:v>
                </c:pt>
                <c:pt idx="118">
                  <c:v>548</c:v>
                </c:pt>
                <c:pt idx="119">
                  <c:v>549</c:v>
                </c:pt>
                <c:pt idx="120">
                  <c:v>550</c:v>
                </c:pt>
                <c:pt idx="121">
                  <c:v>550</c:v>
                </c:pt>
                <c:pt idx="122">
                  <c:v>551</c:v>
                </c:pt>
                <c:pt idx="123">
                  <c:v>551</c:v>
                </c:pt>
                <c:pt idx="124">
                  <c:v>552</c:v>
                </c:pt>
                <c:pt idx="125">
                  <c:v>553</c:v>
                </c:pt>
                <c:pt idx="126">
                  <c:v>553</c:v>
                </c:pt>
                <c:pt idx="127">
                  <c:v>554</c:v>
                </c:pt>
                <c:pt idx="128">
                  <c:v>554</c:v>
                </c:pt>
                <c:pt idx="129">
                  <c:v>555</c:v>
                </c:pt>
                <c:pt idx="130">
                  <c:v>556</c:v>
                </c:pt>
                <c:pt idx="131">
                  <c:v>557</c:v>
                </c:pt>
                <c:pt idx="132">
                  <c:v>558</c:v>
                </c:pt>
                <c:pt idx="133">
                  <c:v>558</c:v>
                </c:pt>
                <c:pt idx="134">
                  <c:v>559</c:v>
                </c:pt>
                <c:pt idx="135">
                  <c:v>560</c:v>
                </c:pt>
                <c:pt idx="136">
                  <c:v>561</c:v>
                </c:pt>
                <c:pt idx="137">
                  <c:v>561</c:v>
                </c:pt>
                <c:pt idx="138">
                  <c:v>562</c:v>
                </c:pt>
                <c:pt idx="139">
                  <c:v>563</c:v>
                </c:pt>
                <c:pt idx="140">
                  <c:v>563</c:v>
                </c:pt>
                <c:pt idx="141">
                  <c:v>564</c:v>
                </c:pt>
                <c:pt idx="142">
                  <c:v>564</c:v>
                </c:pt>
                <c:pt idx="143">
                  <c:v>565</c:v>
                </c:pt>
                <c:pt idx="144">
                  <c:v>566</c:v>
                </c:pt>
                <c:pt idx="145">
                  <c:v>566</c:v>
                </c:pt>
                <c:pt idx="146">
                  <c:v>567</c:v>
                </c:pt>
                <c:pt idx="147">
                  <c:v>567</c:v>
                </c:pt>
                <c:pt idx="148">
                  <c:v>568</c:v>
                </c:pt>
                <c:pt idx="149">
                  <c:v>568</c:v>
                </c:pt>
                <c:pt idx="150">
                  <c:v>569</c:v>
                </c:pt>
                <c:pt idx="151">
                  <c:v>569</c:v>
                </c:pt>
                <c:pt idx="152">
                  <c:v>570</c:v>
                </c:pt>
                <c:pt idx="153">
                  <c:v>571</c:v>
                </c:pt>
                <c:pt idx="154">
                  <c:v>572</c:v>
                </c:pt>
                <c:pt idx="155">
                  <c:v>573</c:v>
                </c:pt>
                <c:pt idx="156">
                  <c:v>573</c:v>
                </c:pt>
                <c:pt idx="157">
                  <c:v>573</c:v>
                </c:pt>
                <c:pt idx="158">
                  <c:v>574</c:v>
                </c:pt>
                <c:pt idx="159">
                  <c:v>575</c:v>
                </c:pt>
                <c:pt idx="160">
                  <c:v>576</c:v>
                </c:pt>
                <c:pt idx="161">
                  <c:v>577</c:v>
                </c:pt>
                <c:pt idx="162">
                  <c:v>578</c:v>
                </c:pt>
                <c:pt idx="163">
                  <c:v>579</c:v>
                </c:pt>
                <c:pt idx="164">
                  <c:v>580</c:v>
                </c:pt>
                <c:pt idx="165">
                  <c:v>580</c:v>
                </c:pt>
                <c:pt idx="166">
                  <c:v>581</c:v>
                </c:pt>
                <c:pt idx="167">
                  <c:v>581</c:v>
                </c:pt>
                <c:pt idx="168">
                  <c:v>582</c:v>
                </c:pt>
                <c:pt idx="169">
                  <c:v>583</c:v>
                </c:pt>
                <c:pt idx="170">
                  <c:v>583</c:v>
                </c:pt>
                <c:pt idx="171">
                  <c:v>584</c:v>
                </c:pt>
                <c:pt idx="172">
                  <c:v>584</c:v>
                </c:pt>
                <c:pt idx="173">
                  <c:v>585</c:v>
                </c:pt>
                <c:pt idx="174">
                  <c:v>585</c:v>
                </c:pt>
                <c:pt idx="175">
                  <c:v>586</c:v>
                </c:pt>
                <c:pt idx="176">
                  <c:v>587</c:v>
                </c:pt>
                <c:pt idx="177">
                  <c:v>588</c:v>
                </c:pt>
                <c:pt idx="178">
                  <c:v>589</c:v>
                </c:pt>
                <c:pt idx="179">
                  <c:v>589</c:v>
                </c:pt>
                <c:pt idx="180">
                  <c:v>590</c:v>
                </c:pt>
                <c:pt idx="181">
                  <c:v>591</c:v>
                </c:pt>
                <c:pt idx="182">
                  <c:v>591</c:v>
                </c:pt>
                <c:pt idx="183">
                  <c:v>592</c:v>
                </c:pt>
                <c:pt idx="184">
                  <c:v>593</c:v>
                </c:pt>
                <c:pt idx="185">
                  <c:v>593</c:v>
                </c:pt>
                <c:pt idx="186">
                  <c:v>594</c:v>
                </c:pt>
                <c:pt idx="187">
                  <c:v>595</c:v>
                </c:pt>
                <c:pt idx="188">
                  <c:v>595</c:v>
                </c:pt>
                <c:pt idx="189">
                  <c:v>596</c:v>
                </c:pt>
                <c:pt idx="190">
                  <c:v>597</c:v>
                </c:pt>
                <c:pt idx="191">
                  <c:v>597</c:v>
                </c:pt>
                <c:pt idx="192">
                  <c:v>598</c:v>
                </c:pt>
                <c:pt idx="193">
                  <c:v>599</c:v>
                </c:pt>
                <c:pt idx="194">
                  <c:v>599</c:v>
                </c:pt>
                <c:pt idx="195">
                  <c:v>600</c:v>
                </c:pt>
                <c:pt idx="196">
                  <c:v>600</c:v>
                </c:pt>
                <c:pt idx="197">
                  <c:v>601</c:v>
                </c:pt>
                <c:pt idx="198">
                  <c:v>601</c:v>
                </c:pt>
                <c:pt idx="199">
                  <c:v>602</c:v>
                </c:pt>
                <c:pt idx="200">
                  <c:v>603</c:v>
                </c:pt>
                <c:pt idx="201">
                  <c:v>603</c:v>
                </c:pt>
                <c:pt idx="202">
                  <c:v>604</c:v>
                </c:pt>
                <c:pt idx="203">
                  <c:v>605</c:v>
                </c:pt>
                <c:pt idx="204">
                  <c:v>606</c:v>
                </c:pt>
                <c:pt idx="205">
                  <c:v>606</c:v>
                </c:pt>
                <c:pt idx="206">
                  <c:v>607</c:v>
                </c:pt>
                <c:pt idx="207">
                  <c:v>608</c:v>
                </c:pt>
                <c:pt idx="208">
                  <c:v>609</c:v>
                </c:pt>
                <c:pt idx="209">
                  <c:v>610</c:v>
                </c:pt>
                <c:pt idx="210">
                  <c:v>610</c:v>
                </c:pt>
                <c:pt idx="211">
                  <c:v>611</c:v>
                </c:pt>
                <c:pt idx="212">
                  <c:v>611</c:v>
                </c:pt>
                <c:pt idx="213">
                  <c:v>612</c:v>
                </c:pt>
                <c:pt idx="214">
                  <c:v>612</c:v>
                </c:pt>
                <c:pt idx="215">
                  <c:v>613</c:v>
                </c:pt>
                <c:pt idx="216">
                  <c:v>614</c:v>
                </c:pt>
                <c:pt idx="217">
                  <c:v>614</c:v>
                </c:pt>
                <c:pt idx="218">
                  <c:v>615</c:v>
                </c:pt>
                <c:pt idx="219">
                  <c:v>615</c:v>
                </c:pt>
                <c:pt idx="220">
                  <c:v>616</c:v>
                </c:pt>
              </c:numCache>
            </c:numRef>
          </c:xVal>
          <c:yVal>
            <c:numRef>
              <c:f>Computing!$X$599:$X$819</c:f>
              <c:numCache>
                <c:formatCode>0.00</c:formatCode>
                <c:ptCount val="221"/>
                <c:pt idx="55">
                  <c:v>7.7499999999999999E-2</c:v>
                </c:pt>
                <c:pt idx="56">
                  <c:v>7.6999999999999999E-2</c:v>
                </c:pt>
                <c:pt idx="76">
                  <c:v>0.1215</c:v>
                </c:pt>
                <c:pt idx="77">
                  <c:v>0.127</c:v>
                </c:pt>
                <c:pt idx="136">
                  <c:v>0.1235</c:v>
                </c:pt>
                <c:pt idx="137">
                  <c:v>0</c:v>
                </c:pt>
              </c:numCache>
            </c:numRef>
          </c:yVal>
        </c:ser>
        <c:axId val="103817600"/>
        <c:axId val="103820672"/>
      </c:scatterChart>
      <c:valAx>
        <c:axId val="103817600"/>
        <c:scaling>
          <c:orientation val="minMax"/>
          <c:max val="617"/>
          <c:min val="462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Position in sector</a:t>
                </a:r>
              </a:p>
            </c:rich>
          </c:tx>
          <c:layout>
            <c:manualLayout>
              <c:xMode val="edge"/>
              <c:yMode val="edge"/>
              <c:x val="0.46742502585315421"/>
              <c:y val="0.94067796610169518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20672"/>
        <c:crosses val="autoZero"/>
        <c:crossBetween val="midCat"/>
      </c:valAx>
      <c:valAx>
        <c:axId val="103820672"/>
        <c:scaling>
          <c:orientation val="minMax"/>
          <c:max val="0.3000000000000001"/>
          <c:min val="-0.300000000000000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mm (at 100MPa)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43728813559322038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1760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004136504653552"/>
          <c:y val="0.13559322033898305"/>
          <c:w val="7.8593588417786964E-2"/>
          <c:h val="0.1457627118644068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Coil dim. avg. Sector 5-6</a:t>
            </a:r>
          </a:p>
        </c:rich>
      </c:tx>
      <c:layout>
        <c:manualLayout>
          <c:xMode val="edge"/>
          <c:yMode val="edge"/>
          <c:x val="0.4022750775594624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593588417786964E-2"/>
          <c:y val="0.12881355932203389"/>
          <c:w val="0.89348500517063056"/>
          <c:h val="0.79322033898305089"/>
        </c:manualLayout>
      </c:layout>
      <c:scatterChart>
        <c:scatterStyle val="lineMarker"/>
        <c:ser>
          <c:idx val="0"/>
          <c:order val="0"/>
          <c:tx>
            <c:strRef>
              <c:f>Computing!$R$3</c:f>
              <c:strCache>
                <c:ptCount val="1"/>
                <c:pt idx="0">
                  <c:v>AVG I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Computing!$Q$815:$Q$1051</c:f>
              <c:numCache>
                <c:formatCode>0</c:formatCode>
                <c:ptCount val="237"/>
                <c:pt idx="0">
                  <c:v>617</c:v>
                </c:pt>
                <c:pt idx="1">
                  <c:v>617</c:v>
                </c:pt>
                <c:pt idx="2">
                  <c:v>618</c:v>
                </c:pt>
                <c:pt idx="3">
                  <c:v>618</c:v>
                </c:pt>
                <c:pt idx="4">
                  <c:v>619</c:v>
                </c:pt>
                <c:pt idx="5">
                  <c:v>620</c:v>
                </c:pt>
                <c:pt idx="6">
                  <c:v>620</c:v>
                </c:pt>
                <c:pt idx="7">
                  <c:v>621</c:v>
                </c:pt>
                <c:pt idx="8">
                  <c:v>621</c:v>
                </c:pt>
                <c:pt idx="9">
                  <c:v>622</c:v>
                </c:pt>
                <c:pt idx="10">
                  <c:v>622</c:v>
                </c:pt>
                <c:pt idx="11">
                  <c:v>623</c:v>
                </c:pt>
                <c:pt idx="12">
                  <c:v>623</c:v>
                </c:pt>
                <c:pt idx="13">
                  <c:v>624</c:v>
                </c:pt>
                <c:pt idx="14">
                  <c:v>624</c:v>
                </c:pt>
                <c:pt idx="15">
                  <c:v>625</c:v>
                </c:pt>
                <c:pt idx="16">
                  <c:v>625</c:v>
                </c:pt>
                <c:pt idx="17">
                  <c:v>626</c:v>
                </c:pt>
                <c:pt idx="18">
                  <c:v>627</c:v>
                </c:pt>
                <c:pt idx="19">
                  <c:v>628</c:v>
                </c:pt>
                <c:pt idx="20">
                  <c:v>628</c:v>
                </c:pt>
                <c:pt idx="21">
                  <c:v>629</c:v>
                </c:pt>
                <c:pt idx="22">
                  <c:v>629</c:v>
                </c:pt>
                <c:pt idx="23">
                  <c:v>632</c:v>
                </c:pt>
                <c:pt idx="24">
                  <c:v>632</c:v>
                </c:pt>
                <c:pt idx="25">
                  <c:v>633</c:v>
                </c:pt>
                <c:pt idx="26">
                  <c:v>633</c:v>
                </c:pt>
                <c:pt idx="27">
                  <c:v>634</c:v>
                </c:pt>
                <c:pt idx="28">
                  <c:v>634</c:v>
                </c:pt>
                <c:pt idx="29">
                  <c:v>635</c:v>
                </c:pt>
                <c:pt idx="30">
                  <c:v>635</c:v>
                </c:pt>
                <c:pt idx="31">
                  <c:v>636</c:v>
                </c:pt>
                <c:pt idx="32">
                  <c:v>636</c:v>
                </c:pt>
                <c:pt idx="33">
                  <c:v>637</c:v>
                </c:pt>
                <c:pt idx="34">
                  <c:v>637</c:v>
                </c:pt>
                <c:pt idx="35">
                  <c:v>638</c:v>
                </c:pt>
                <c:pt idx="36">
                  <c:v>638</c:v>
                </c:pt>
                <c:pt idx="37">
                  <c:v>639</c:v>
                </c:pt>
                <c:pt idx="38">
                  <c:v>640</c:v>
                </c:pt>
                <c:pt idx="39">
                  <c:v>640</c:v>
                </c:pt>
                <c:pt idx="40">
                  <c:v>641</c:v>
                </c:pt>
                <c:pt idx="41">
                  <c:v>641</c:v>
                </c:pt>
                <c:pt idx="42">
                  <c:v>642</c:v>
                </c:pt>
                <c:pt idx="43">
                  <c:v>643</c:v>
                </c:pt>
                <c:pt idx="44">
                  <c:v>643</c:v>
                </c:pt>
                <c:pt idx="45">
                  <c:v>644</c:v>
                </c:pt>
                <c:pt idx="46">
                  <c:v>645</c:v>
                </c:pt>
                <c:pt idx="47">
                  <c:v>645</c:v>
                </c:pt>
                <c:pt idx="48">
                  <c:v>646</c:v>
                </c:pt>
                <c:pt idx="49">
                  <c:v>647</c:v>
                </c:pt>
                <c:pt idx="50">
                  <c:v>647</c:v>
                </c:pt>
                <c:pt idx="51">
                  <c:v>648</c:v>
                </c:pt>
                <c:pt idx="52">
                  <c:v>649</c:v>
                </c:pt>
                <c:pt idx="53">
                  <c:v>650</c:v>
                </c:pt>
                <c:pt idx="54">
                  <c:v>650</c:v>
                </c:pt>
                <c:pt idx="55">
                  <c:v>651</c:v>
                </c:pt>
                <c:pt idx="56">
                  <c:v>652</c:v>
                </c:pt>
                <c:pt idx="57">
                  <c:v>652</c:v>
                </c:pt>
                <c:pt idx="58">
                  <c:v>653</c:v>
                </c:pt>
                <c:pt idx="59">
                  <c:v>654</c:v>
                </c:pt>
                <c:pt idx="60">
                  <c:v>654</c:v>
                </c:pt>
                <c:pt idx="61">
                  <c:v>655</c:v>
                </c:pt>
                <c:pt idx="62">
                  <c:v>655</c:v>
                </c:pt>
                <c:pt idx="63">
                  <c:v>656</c:v>
                </c:pt>
                <c:pt idx="64">
                  <c:v>657</c:v>
                </c:pt>
                <c:pt idx="65">
                  <c:v>658</c:v>
                </c:pt>
                <c:pt idx="66">
                  <c:v>658</c:v>
                </c:pt>
                <c:pt idx="67">
                  <c:v>659</c:v>
                </c:pt>
                <c:pt idx="68">
                  <c:v>660</c:v>
                </c:pt>
                <c:pt idx="69">
                  <c:v>660</c:v>
                </c:pt>
                <c:pt idx="70">
                  <c:v>661</c:v>
                </c:pt>
                <c:pt idx="71">
                  <c:v>662</c:v>
                </c:pt>
                <c:pt idx="72">
                  <c:v>663</c:v>
                </c:pt>
                <c:pt idx="73">
                  <c:v>664</c:v>
                </c:pt>
                <c:pt idx="74">
                  <c:v>664</c:v>
                </c:pt>
                <c:pt idx="75">
                  <c:v>665</c:v>
                </c:pt>
                <c:pt idx="76">
                  <c:v>666</c:v>
                </c:pt>
                <c:pt idx="77">
                  <c:v>666</c:v>
                </c:pt>
                <c:pt idx="78">
                  <c:v>667</c:v>
                </c:pt>
                <c:pt idx="79">
                  <c:v>668</c:v>
                </c:pt>
                <c:pt idx="80">
                  <c:v>669</c:v>
                </c:pt>
                <c:pt idx="81">
                  <c:v>670</c:v>
                </c:pt>
                <c:pt idx="82">
                  <c:v>670</c:v>
                </c:pt>
                <c:pt idx="83">
                  <c:v>671</c:v>
                </c:pt>
                <c:pt idx="84">
                  <c:v>671</c:v>
                </c:pt>
                <c:pt idx="85">
                  <c:v>672</c:v>
                </c:pt>
                <c:pt idx="86">
                  <c:v>673</c:v>
                </c:pt>
                <c:pt idx="87">
                  <c:v>673</c:v>
                </c:pt>
                <c:pt idx="88">
                  <c:v>674</c:v>
                </c:pt>
                <c:pt idx="89">
                  <c:v>674</c:v>
                </c:pt>
                <c:pt idx="90">
                  <c:v>675</c:v>
                </c:pt>
                <c:pt idx="91">
                  <c:v>676</c:v>
                </c:pt>
                <c:pt idx="92">
                  <c:v>676</c:v>
                </c:pt>
                <c:pt idx="93">
                  <c:v>677</c:v>
                </c:pt>
                <c:pt idx="94">
                  <c:v>678</c:v>
                </c:pt>
                <c:pt idx="95">
                  <c:v>678</c:v>
                </c:pt>
                <c:pt idx="96">
                  <c:v>679</c:v>
                </c:pt>
                <c:pt idx="97">
                  <c:v>680</c:v>
                </c:pt>
                <c:pt idx="98">
                  <c:v>680</c:v>
                </c:pt>
                <c:pt idx="99">
                  <c:v>681</c:v>
                </c:pt>
                <c:pt idx="100">
                  <c:v>681</c:v>
                </c:pt>
                <c:pt idx="101">
                  <c:v>682</c:v>
                </c:pt>
                <c:pt idx="102">
                  <c:v>682</c:v>
                </c:pt>
                <c:pt idx="103">
                  <c:v>683</c:v>
                </c:pt>
                <c:pt idx="104">
                  <c:v>684</c:v>
                </c:pt>
                <c:pt idx="105">
                  <c:v>685</c:v>
                </c:pt>
                <c:pt idx="106">
                  <c:v>686</c:v>
                </c:pt>
                <c:pt idx="107">
                  <c:v>686</c:v>
                </c:pt>
                <c:pt idx="108">
                  <c:v>687</c:v>
                </c:pt>
                <c:pt idx="109">
                  <c:v>687</c:v>
                </c:pt>
                <c:pt idx="110">
                  <c:v>688</c:v>
                </c:pt>
                <c:pt idx="111">
                  <c:v>689</c:v>
                </c:pt>
                <c:pt idx="112">
                  <c:v>689</c:v>
                </c:pt>
                <c:pt idx="113">
                  <c:v>690</c:v>
                </c:pt>
                <c:pt idx="114">
                  <c:v>691</c:v>
                </c:pt>
                <c:pt idx="115">
                  <c:v>692</c:v>
                </c:pt>
                <c:pt idx="116">
                  <c:v>693</c:v>
                </c:pt>
                <c:pt idx="117">
                  <c:v>693</c:v>
                </c:pt>
                <c:pt idx="118">
                  <c:v>694</c:v>
                </c:pt>
                <c:pt idx="119">
                  <c:v>694</c:v>
                </c:pt>
                <c:pt idx="120">
                  <c:v>695</c:v>
                </c:pt>
                <c:pt idx="121">
                  <c:v>696</c:v>
                </c:pt>
                <c:pt idx="122">
                  <c:v>697</c:v>
                </c:pt>
                <c:pt idx="123">
                  <c:v>697</c:v>
                </c:pt>
                <c:pt idx="124">
                  <c:v>698</c:v>
                </c:pt>
                <c:pt idx="125">
                  <c:v>698</c:v>
                </c:pt>
                <c:pt idx="126">
                  <c:v>699</c:v>
                </c:pt>
                <c:pt idx="127">
                  <c:v>699</c:v>
                </c:pt>
                <c:pt idx="128">
                  <c:v>700</c:v>
                </c:pt>
                <c:pt idx="129">
                  <c:v>700</c:v>
                </c:pt>
                <c:pt idx="130">
                  <c:v>701</c:v>
                </c:pt>
                <c:pt idx="131">
                  <c:v>702</c:v>
                </c:pt>
                <c:pt idx="132">
                  <c:v>702</c:v>
                </c:pt>
                <c:pt idx="133">
                  <c:v>703</c:v>
                </c:pt>
                <c:pt idx="134">
                  <c:v>704</c:v>
                </c:pt>
                <c:pt idx="135">
                  <c:v>705</c:v>
                </c:pt>
                <c:pt idx="136">
                  <c:v>706</c:v>
                </c:pt>
                <c:pt idx="137">
                  <c:v>706</c:v>
                </c:pt>
                <c:pt idx="138">
                  <c:v>707</c:v>
                </c:pt>
                <c:pt idx="139">
                  <c:v>707</c:v>
                </c:pt>
                <c:pt idx="140">
                  <c:v>708</c:v>
                </c:pt>
                <c:pt idx="141">
                  <c:v>709</c:v>
                </c:pt>
                <c:pt idx="142">
                  <c:v>710</c:v>
                </c:pt>
                <c:pt idx="143">
                  <c:v>710</c:v>
                </c:pt>
                <c:pt idx="144">
                  <c:v>711</c:v>
                </c:pt>
                <c:pt idx="145">
                  <c:v>711</c:v>
                </c:pt>
                <c:pt idx="146">
                  <c:v>712</c:v>
                </c:pt>
                <c:pt idx="147">
                  <c:v>713</c:v>
                </c:pt>
                <c:pt idx="148">
                  <c:v>714</c:v>
                </c:pt>
                <c:pt idx="149">
                  <c:v>714</c:v>
                </c:pt>
                <c:pt idx="150">
                  <c:v>715</c:v>
                </c:pt>
                <c:pt idx="151">
                  <c:v>716</c:v>
                </c:pt>
                <c:pt idx="152">
                  <c:v>716</c:v>
                </c:pt>
                <c:pt idx="153">
                  <c:v>717</c:v>
                </c:pt>
                <c:pt idx="154">
                  <c:v>718</c:v>
                </c:pt>
                <c:pt idx="155">
                  <c:v>718</c:v>
                </c:pt>
                <c:pt idx="156">
                  <c:v>719</c:v>
                </c:pt>
                <c:pt idx="157">
                  <c:v>720</c:v>
                </c:pt>
                <c:pt idx="158">
                  <c:v>721</c:v>
                </c:pt>
                <c:pt idx="159">
                  <c:v>721</c:v>
                </c:pt>
                <c:pt idx="160">
                  <c:v>722</c:v>
                </c:pt>
                <c:pt idx="161">
                  <c:v>723</c:v>
                </c:pt>
                <c:pt idx="162">
                  <c:v>724</c:v>
                </c:pt>
                <c:pt idx="163">
                  <c:v>725</c:v>
                </c:pt>
                <c:pt idx="164">
                  <c:v>725</c:v>
                </c:pt>
                <c:pt idx="165">
                  <c:v>726</c:v>
                </c:pt>
                <c:pt idx="166">
                  <c:v>726</c:v>
                </c:pt>
                <c:pt idx="167">
                  <c:v>727</c:v>
                </c:pt>
                <c:pt idx="168">
                  <c:v>727</c:v>
                </c:pt>
                <c:pt idx="169">
                  <c:v>728</c:v>
                </c:pt>
                <c:pt idx="170">
                  <c:v>728</c:v>
                </c:pt>
                <c:pt idx="171">
                  <c:v>729</c:v>
                </c:pt>
                <c:pt idx="172">
                  <c:v>729</c:v>
                </c:pt>
                <c:pt idx="173">
                  <c:v>730</c:v>
                </c:pt>
                <c:pt idx="174">
                  <c:v>731</c:v>
                </c:pt>
                <c:pt idx="175">
                  <c:v>732</c:v>
                </c:pt>
                <c:pt idx="176">
                  <c:v>732</c:v>
                </c:pt>
                <c:pt idx="177">
                  <c:v>733</c:v>
                </c:pt>
                <c:pt idx="178">
                  <c:v>734</c:v>
                </c:pt>
                <c:pt idx="179">
                  <c:v>734</c:v>
                </c:pt>
                <c:pt idx="180">
                  <c:v>735</c:v>
                </c:pt>
                <c:pt idx="181">
                  <c:v>736</c:v>
                </c:pt>
                <c:pt idx="182">
                  <c:v>736</c:v>
                </c:pt>
                <c:pt idx="183">
                  <c:v>737</c:v>
                </c:pt>
                <c:pt idx="184">
                  <c:v>738</c:v>
                </c:pt>
                <c:pt idx="185">
                  <c:v>738</c:v>
                </c:pt>
                <c:pt idx="186">
                  <c:v>739</c:v>
                </c:pt>
                <c:pt idx="187">
                  <c:v>739</c:v>
                </c:pt>
                <c:pt idx="188">
                  <c:v>740</c:v>
                </c:pt>
                <c:pt idx="189">
                  <c:v>741</c:v>
                </c:pt>
                <c:pt idx="190">
                  <c:v>741</c:v>
                </c:pt>
                <c:pt idx="191">
                  <c:v>742</c:v>
                </c:pt>
                <c:pt idx="192">
                  <c:v>743</c:v>
                </c:pt>
                <c:pt idx="193">
                  <c:v>744</c:v>
                </c:pt>
                <c:pt idx="194">
                  <c:v>744</c:v>
                </c:pt>
                <c:pt idx="195">
                  <c:v>745</c:v>
                </c:pt>
                <c:pt idx="196">
                  <c:v>745</c:v>
                </c:pt>
                <c:pt idx="197">
                  <c:v>746</c:v>
                </c:pt>
                <c:pt idx="198">
                  <c:v>746</c:v>
                </c:pt>
                <c:pt idx="199">
                  <c:v>747</c:v>
                </c:pt>
                <c:pt idx="200">
                  <c:v>748</c:v>
                </c:pt>
                <c:pt idx="201">
                  <c:v>748</c:v>
                </c:pt>
                <c:pt idx="202">
                  <c:v>749</c:v>
                </c:pt>
                <c:pt idx="203">
                  <c:v>750</c:v>
                </c:pt>
                <c:pt idx="204">
                  <c:v>751</c:v>
                </c:pt>
                <c:pt idx="205">
                  <c:v>751</c:v>
                </c:pt>
                <c:pt idx="206">
                  <c:v>752</c:v>
                </c:pt>
                <c:pt idx="207">
                  <c:v>753</c:v>
                </c:pt>
                <c:pt idx="208">
                  <c:v>754</c:v>
                </c:pt>
                <c:pt idx="209">
                  <c:v>754</c:v>
                </c:pt>
                <c:pt idx="210">
                  <c:v>755</c:v>
                </c:pt>
                <c:pt idx="211">
                  <c:v>755</c:v>
                </c:pt>
                <c:pt idx="212">
                  <c:v>756</c:v>
                </c:pt>
                <c:pt idx="213">
                  <c:v>756</c:v>
                </c:pt>
                <c:pt idx="214">
                  <c:v>757</c:v>
                </c:pt>
                <c:pt idx="215">
                  <c:v>757</c:v>
                </c:pt>
                <c:pt idx="216">
                  <c:v>758</c:v>
                </c:pt>
                <c:pt idx="217">
                  <c:v>758</c:v>
                </c:pt>
                <c:pt idx="218">
                  <c:v>759</c:v>
                </c:pt>
                <c:pt idx="219">
                  <c:v>760</c:v>
                </c:pt>
                <c:pt idx="220">
                  <c:v>760</c:v>
                </c:pt>
                <c:pt idx="221">
                  <c:v>761</c:v>
                </c:pt>
                <c:pt idx="222">
                  <c:v>761</c:v>
                </c:pt>
                <c:pt idx="223">
                  <c:v>762</c:v>
                </c:pt>
                <c:pt idx="224">
                  <c:v>763</c:v>
                </c:pt>
                <c:pt idx="225">
                  <c:v>764</c:v>
                </c:pt>
                <c:pt idx="226">
                  <c:v>764</c:v>
                </c:pt>
                <c:pt idx="227">
                  <c:v>765</c:v>
                </c:pt>
                <c:pt idx="228">
                  <c:v>766</c:v>
                </c:pt>
                <c:pt idx="229">
                  <c:v>766</c:v>
                </c:pt>
                <c:pt idx="230">
                  <c:v>767</c:v>
                </c:pt>
                <c:pt idx="231">
                  <c:v>767</c:v>
                </c:pt>
                <c:pt idx="232">
                  <c:v>768</c:v>
                </c:pt>
                <c:pt idx="233">
                  <c:v>768</c:v>
                </c:pt>
                <c:pt idx="234">
                  <c:v>769</c:v>
                </c:pt>
                <c:pt idx="235">
                  <c:v>770</c:v>
                </c:pt>
                <c:pt idx="236">
                  <c:v>770</c:v>
                </c:pt>
              </c:numCache>
            </c:numRef>
          </c:xVal>
          <c:yVal>
            <c:numRef>
              <c:f>Computing!$R$815:$R$1051</c:f>
              <c:numCache>
                <c:formatCode>0.00</c:formatCode>
                <c:ptCount val="237"/>
                <c:pt idx="0">
                  <c:v>9.9000000000000005E-2</c:v>
                </c:pt>
                <c:pt idx="1">
                  <c:v>0.10150000000000001</c:v>
                </c:pt>
                <c:pt idx="2">
                  <c:v>9.2499999999999999E-2</c:v>
                </c:pt>
                <c:pt idx="3">
                  <c:v>9.9000000000000005E-2</c:v>
                </c:pt>
                <c:pt idx="4">
                  <c:v>0.13850000000000001</c:v>
                </c:pt>
                <c:pt idx="5">
                  <c:v>9.1499999999999998E-2</c:v>
                </c:pt>
                <c:pt idx="6">
                  <c:v>8.5999999999999993E-2</c:v>
                </c:pt>
                <c:pt idx="7">
                  <c:v>7.4499999999999997E-2</c:v>
                </c:pt>
                <c:pt idx="8">
                  <c:v>8.6999999999999994E-2</c:v>
                </c:pt>
                <c:pt idx="9">
                  <c:v>0.1105</c:v>
                </c:pt>
                <c:pt idx="10">
                  <c:v>0.11199999999999999</c:v>
                </c:pt>
                <c:pt idx="11">
                  <c:v>0.1075</c:v>
                </c:pt>
                <c:pt idx="12">
                  <c:v>9.5500000000000002E-2</c:v>
                </c:pt>
                <c:pt idx="13">
                  <c:v>8.8499999999999995E-2</c:v>
                </c:pt>
                <c:pt idx="14">
                  <c:v>9.2999999999999999E-2</c:v>
                </c:pt>
                <c:pt idx="15">
                  <c:v>0.10050000000000001</c:v>
                </c:pt>
                <c:pt idx="16">
                  <c:v>9.0499999999999997E-2</c:v>
                </c:pt>
                <c:pt idx="17">
                  <c:v>-4.4933333333333318E-2</c:v>
                </c:pt>
                <c:pt idx="18">
                  <c:v>0.124</c:v>
                </c:pt>
                <c:pt idx="19">
                  <c:v>0.1085</c:v>
                </c:pt>
                <c:pt idx="20">
                  <c:v>9.6000000000000002E-2</c:v>
                </c:pt>
                <c:pt idx="21">
                  <c:v>0.10850000000000001</c:v>
                </c:pt>
                <c:pt idx="22">
                  <c:v>0.104</c:v>
                </c:pt>
                <c:pt idx="23">
                  <c:v>5.1999999999999998E-2</c:v>
                </c:pt>
                <c:pt idx="24">
                  <c:v>4.3500000000000004E-2</c:v>
                </c:pt>
                <c:pt idx="25">
                  <c:v>9.0499999999999997E-2</c:v>
                </c:pt>
                <c:pt idx="26">
                  <c:v>8.8999999999999996E-2</c:v>
                </c:pt>
                <c:pt idx="27">
                  <c:v>0.15</c:v>
                </c:pt>
                <c:pt idx="28">
                  <c:v>0.12</c:v>
                </c:pt>
                <c:pt idx="29">
                  <c:v>7.1500000000000008E-2</c:v>
                </c:pt>
                <c:pt idx="30">
                  <c:v>5.5500000000000001E-2</c:v>
                </c:pt>
                <c:pt idx="31">
                  <c:v>7.5999999999999998E-2</c:v>
                </c:pt>
                <c:pt idx="32">
                  <c:v>0.10050000000000001</c:v>
                </c:pt>
                <c:pt idx="33">
                  <c:v>0.1195</c:v>
                </c:pt>
                <c:pt idx="34">
                  <c:v>0.11749999999999999</c:v>
                </c:pt>
                <c:pt idx="35">
                  <c:v>9.4500000000000001E-2</c:v>
                </c:pt>
                <c:pt idx="36">
                  <c:v>0.08</c:v>
                </c:pt>
                <c:pt idx="37">
                  <c:v>-1.4366666666666665E-2</c:v>
                </c:pt>
                <c:pt idx="38">
                  <c:v>8.4500000000000006E-2</c:v>
                </c:pt>
                <c:pt idx="39">
                  <c:v>8.4500000000000006E-2</c:v>
                </c:pt>
                <c:pt idx="40">
                  <c:v>4.1499999999999995E-2</c:v>
                </c:pt>
                <c:pt idx="41">
                  <c:v>6.5000000000000002E-2</c:v>
                </c:pt>
                <c:pt idx="42">
                  <c:v>0.127</c:v>
                </c:pt>
                <c:pt idx="43">
                  <c:v>0.06</c:v>
                </c:pt>
                <c:pt idx="44">
                  <c:v>6.4500000000000002E-2</c:v>
                </c:pt>
                <c:pt idx="45">
                  <c:v>0.15150000000000002</c:v>
                </c:pt>
                <c:pt idx="46">
                  <c:v>6.8500000000000005E-2</c:v>
                </c:pt>
                <c:pt idx="47">
                  <c:v>5.1500000000000004E-2</c:v>
                </c:pt>
                <c:pt idx="48">
                  <c:v>-1.5166666666666658E-2</c:v>
                </c:pt>
                <c:pt idx="49">
                  <c:v>0.1075</c:v>
                </c:pt>
                <c:pt idx="50">
                  <c:v>9.8000000000000004E-2</c:v>
                </c:pt>
                <c:pt idx="51">
                  <c:v>-1.2200000000000001E-2</c:v>
                </c:pt>
                <c:pt idx="52">
                  <c:v>1.2500000000000001E-2</c:v>
                </c:pt>
                <c:pt idx="53">
                  <c:v>7.0500000000000007E-2</c:v>
                </c:pt>
                <c:pt idx="54">
                  <c:v>8.5000000000000006E-2</c:v>
                </c:pt>
                <c:pt idx="55">
                  <c:v>0.15</c:v>
                </c:pt>
                <c:pt idx="56">
                  <c:v>8.3000000000000004E-2</c:v>
                </c:pt>
                <c:pt idx="57">
                  <c:v>8.5499999999999993E-2</c:v>
                </c:pt>
                <c:pt idx="58">
                  <c:v>-1.6500000000000001E-2</c:v>
                </c:pt>
                <c:pt idx="59">
                  <c:v>8.2000000000000003E-2</c:v>
                </c:pt>
                <c:pt idx="60">
                  <c:v>8.1000000000000003E-2</c:v>
                </c:pt>
                <c:pt idx="61">
                  <c:v>7.85E-2</c:v>
                </c:pt>
                <c:pt idx="62">
                  <c:v>0.1115</c:v>
                </c:pt>
                <c:pt idx="63">
                  <c:v>0.14650000000000002</c:v>
                </c:pt>
                <c:pt idx="64">
                  <c:v>0.1555</c:v>
                </c:pt>
                <c:pt idx="65">
                  <c:v>8.1500000000000003E-2</c:v>
                </c:pt>
                <c:pt idx="66">
                  <c:v>7.85E-2</c:v>
                </c:pt>
                <c:pt idx="67">
                  <c:v>0.1135</c:v>
                </c:pt>
                <c:pt idx="68">
                  <c:v>8.9499999999999996E-2</c:v>
                </c:pt>
                <c:pt idx="69">
                  <c:v>8.5999999999999993E-2</c:v>
                </c:pt>
                <c:pt idx="70">
                  <c:v>7.6999999999999999E-2</c:v>
                </c:pt>
                <c:pt idx="71">
                  <c:v>1.14E-2</c:v>
                </c:pt>
                <c:pt idx="72">
                  <c:v>2.6000000000000002E-2</c:v>
                </c:pt>
                <c:pt idx="73">
                  <c:v>8.8499999999999995E-2</c:v>
                </c:pt>
                <c:pt idx="74">
                  <c:v>8.5000000000000006E-2</c:v>
                </c:pt>
                <c:pt idx="75">
                  <c:v>8.9499999999999996E-2</c:v>
                </c:pt>
                <c:pt idx="76">
                  <c:v>6.5500000000000003E-2</c:v>
                </c:pt>
                <c:pt idx="77">
                  <c:v>9.1499999999999998E-2</c:v>
                </c:pt>
                <c:pt idx="78">
                  <c:v>1.7999999999999999E-2</c:v>
                </c:pt>
                <c:pt idx="79">
                  <c:v>0.02</c:v>
                </c:pt>
                <c:pt idx="80">
                  <c:v>8.3500000000000005E-2</c:v>
                </c:pt>
                <c:pt idx="81">
                  <c:v>9.1999999999999998E-2</c:v>
                </c:pt>
                <c:pt idx="82">
                  <c:v>7.4499999999999997E-2</c:v>
                </c:pt>
                <c:pt idx="83">
                  <c:v>0.11650000000000001</c:v>
                </c:pt>
                <c:pt idx="84">
                  <c:v>0.10100000000000001</c:v>
                </c:pt>
                <c:pt idx="85">
                  <c:v>9.2999999999999999E-2</c:v>
                </c:pt>
                <c:pt idx="86">
                  <c:v>0.11050000000000001</c:v>
                </c:pt>
                <c:pt idx="87">
                  <c:v>7.6999999999999999E-2</c:v>
                </c:pt>
                <c:pt idx="88">
                  <c:v>9.2999999999999999E-2</c:v>
                </c:pt>
                <c:pt idx="89">
                  <c:v>9.2999999999999999E-2</c:v>
                </c:pt>
                <c:pt idx="90">
                  <c:v>-3.6466666666666654E-2</c:v>
                </c:pt>
                <c:pt idx="91">
                  <c:v>0.1205</c:v>
                </c:pt>
                <c:pt idx="92">
                  <c:v>0.1205</c:v>
                </c:pt>
                <c:pt idx="93">
                  <c:v>-8.2333333333333338E-3</c:v>
                </c:pt>
                <c:pt idx="94">
                  <c:v>8.5999999999999993E-2</c:v>
                </c:pt>
                <c:pt idx="95">
                  <c:v>8.5999999999999993E-2</c:v>
                </c:pt>
                <c:pt idx="96">
                  <c:v>-2.1600000000000001E-2</c:v>
                </c:pt>
                <c:pt idx="97">
                  <c:v>0.109</c:v>
                </c:pt>
                <c:pt idx="98">
                  <c:v>9.9000000000000005E-2</c:v>
                </c:pt>
                <c:pt idx="99">
                  <c:v>8.5999999999999993E-2</c:v>
                </c:pt>
                <c:pt idx="100">
                  <c:v>8.2500000000000004E-2</c:v>
                </c:pt>
                <c:pt idx="101">
                  <c:v>0.11099999999999999</c:v>
                </c:pt>
                <c:pt idx="102">
                  <c:v>0.1135</c:v>
                </c:pt>
                <c:pt idx="103">
                  <c:v>-2.0966666666666668E-2</c:v>
                </c:pt>
                <c:pt idx="104">
                  <c:v>1.1800000000000005E-2</c:v>
                </c:pt>
                <c:pt idx="105">
                  <c:v>1.95E-2</c:v>
                </c:pt>
                <c:pt idx="106">
                  <c:v>6.9500000000000006E-2</c:v>
                </c:pt>
                <c:pt idx="107">
                  <c:v>4.5499999999999999E-2</c:v>
                </c:pt>
                <c:pt idx="108">
                  <c:v>0.10100000000000001</c:v>
                </c:pt>
                <c:pt idx="109">
                  <c:v>0.10550000000000001</c:v>
                </c:pt>
                <c:pt idx="110">
                  <c:v>1.5766666666666668E-2</c:v>
                </c:pt>
                <c:pt idx="111">
                  <c:v>9.35E-2</c:v>
                </c:pt>
                <c:pt idx="112">
                  <c:v>7.2499999999999995E-2</c:v>
                </c:pt>
                <c:pt idx="113">
                  <c:v>1.8833333333333334E-2</c:v>
                </c:pt>
                <c:pt idx="114">
                  <c:v>6.0000000000000001E-3</c:v>
                </c:pt>
                <c:pt idx="115">
                  <c:v>1.8833333333333334E-2</c:v>
                </c:pt>
                <c:pt idx="116">
                  <c:v>7.3000000000000009E-2</c:v>
                </c:pt>
                <c:pt idx="117">
                  <c:v>6.8000000000000005E-2</c:v>
                </c:pt>
                <c:pt idx="118">
                  <c:v>7.9500000000000001E-2</c:v>
                </c:pt>
                <c:pt idx="119">
                  <c:v>0.121</c:v>
                </c:pt>
                <c:pt idx="120">
                  <c:v>0.14050000000000001</c:v>
                </c:pt>
                <c:pt idx="121">
                  <c:v>2E-3</c:v>
                </c:pt>
                <c:pt idx="122">
                  <c:v>6.4500000000000002E-2</c:v>
                </c:pt>
                <c:pt idx="123">
                  <c:v>6.1499999999999999E-2</c:v>
                </c:pt>
                <c:pt idx="124">
                  <c:v>7.9000000000000001E-2</c:v>
                </c:pt>
                <c:pt idx="125">
                  <c:v>0.111</c:v>
                </c:pt>
                <c:pt idx="126">
                  <c:v>0.112</c:v>
                </c:pt>
                <c:pt idx="127">
                  <c:v>9.2999999999999999E-2</c:v>
                </c:pt>
                <c:pt idx="128">
                  <c:v>0.10950000000000001</c:v>
                </c:pt>
                <c:pt idx="129">
                  <c:v>0.106</c:v>
                </c:pt>
                <c:pt idx="130">
                  <c:v>2.5499999999999998E-2</c:v>
                </c:pt>
                <c:pt idx="131">
                  <c:v>0.1265</c:v>
                </c:pt>
                <c:pt idx="132">
                  <c:v>0.11049999999999999</c:v>
                </c:pt>
                <c:pt idx="133">
                  <c:v>0.15699999999999997</c:v>
                </c:pt>
                <c:pt idx="134">
                  <c:v>1.8000000000000002E-2</c:v>
                </c:pt>
                <c:pt idx="135">
                  <c:v>8.3499999999999991E-2</c:v>
                </c:pt>
                <c:pt idx="136">
                  <c:v>4.9000000000000002E-2</c:v>
                </c:pt>
                <c:pt idx="137">
                  <c:v>5.7000000000000002E-2</c:v>
                </c:pt>
                <c:pt idx="138">
                  <c:v>7.2000000000000008E-2</c:v>
                </c:pt>
                <c:pt idx="139">
                  <c:v>7.2499999999999995E-2</c:v>
                </c:pt>
                <c:pt idx="140">
                  <c:v>-2.3633333333333336E-2</c:v>
                </c:pt>
                <c:pt idx="141">
                  <c:v>-4.5933333333333333E-2</c:v>
                </c:pt>
                <c:pt idx="142">
                  <c:v>7.4499999999999997E-2</c:v>
                </c:pt>
                <c:pt idx="143">
                  <c:v>8.5499999999999993E-2</c:v>
                </c:pt>
                <c:pt idx="144">
                  <c:v>9.5000000000000001E-2</c:v>
                </c:pt>
                <c:pt idx="145">
                  <c:v>9.2499999999999999E-2</c:v>
                </c:pt>
                <c:pt idx="146">
                  <c:v>-5.933333333333333E-3</c:v>
                </c:pt>
                <c:pt idx="147">
                  <c:v>6.5500000000000003E-2</c:v>
                </c:pt>
                <c:pt idx="148">
                  <c:v>9.0999999999999998E-2</c:v>
                </c:pt>
                <c:pt idx="149">
                  <c:v>8.5000000000000006E-2</c:v>
                </c:pt>
                <c:pt idx="150">
                  <c:v>0.128</c:v>
                </c:pt>
                <c:pt idx="151">
                  <c:v>6.8500000000000005E-2</c:v>
                </c:pt>
                <c:pt idx="152">
                  <c:v>0.08</c:v>
                </c:pt>
                <c:pt idx="153">
                  <c:v>-1.1666666666666665E-2</c:v>
                </c:pt>
                <c:pt idx="154">
                  <c:v>9.8000000000000004E-2</c:v>
                </c:pt>
                <c:pt idx="155">
                  <c:v>9.1499999999999998E-2</c:v>
                </c:pt>
                <c:pt idx="156">
                  <c:v>2.35E-2</c:v>
                </c:pt>
                <c:pt idx="157">
                  <c:v>-2.5000000000000001E-3</c:v>
                </c:pt>
                <c:pt idx="158">
                  <c:v>0.11399999999999999</c:v>
                </c:pt>
                <c:pt idx="159">
                  <c:v>0.16699999999999998</c:v>
                </c:pt>
                <c:pt idx="160">
                  <c:v>6.5000000000000006E-3</c:v>
                </c:pt>
                <c:pt idx="161">
                  <c:v>4.0000000000000001E-3</c:v>
                </c:pt>
                <c:pt idx="162">
                  <c:v>-2.6666666666666672E-2</c:v>
                </c:pt>
                <c:pt idx="163">
                  <c:v>9.1999999999999998E-2</c:v>
                </c:pt>
                <c:pt idx="164">
                  <c:v>7.8E-2</c:v>
                </c:pt>
                <c:pt idx="165">
                  <c:v>9.5500000000000002E-2</c:v>
                </c:pt>
                <c:pt idx="166">
                  <c:v>8.9499999999999996E-2</c:v>
                </c:pt>
                <c:pt idx="167">
                  <c:v>9.7500000000000003E-2</c:v>
                </c:pt>
                <c:pt idx="168">
                  <c:v>9.35E-2</c:v>
                </c:pt>
                <c:pt idx="169">
                  <c:v>8.1000000000000003E-2</c:v>
                </c:pt>
                <c:pt idx="170">
                  <c:v>0.10450000000000001</c:v>
                </c:pt>
                <c:pt idx="171">
                  <c:v>4.8000000000000001E-2</c:v>
                </c:pt>
                <c:pt idx="172">
                  <c:v>4.4999999999999998E-2</c:v>
                </c:pt>
                <c:pt idx="173">
                  <c:v>-4.013333333333334E-2</c:v>
                </c:pt>
                <c:pt idx="174">
                  <c:v>0.13850000000000001</c:v>
                </c:pt>
                <c:pt idx="175">
                  <c:v>0.10800000000000001</c:v>
                </c:pt>
                <c:pt idx="176">
                  <c:v>9.5000000000000001E-2</c:v>
                </c:pt>
                <c:pt idx="177">
                  <c:v>-1.66E-2</c:v>
                </c:pt>
                <c:pt idx="178">
                  <c:v>0.10050000000000001</c:v>
                </c:pt>
                <c:pt idx="179">
                  <c:v>6.1499999999999999E-2</c:v>
                </c:pt>
                <c:pt idx="180">
                  <c:v>-1.1599999999999999E-2</c:v>
                </c:pt>
                <c:pt idx="181">
                  <c:v>9.6000000000000002E-2</c:v>
                </c:pt>
                <c:pt idx="182">
                  <c:v>7.6999999999999999E-2</c:v>
                </c:pt>
                <c:pt idx="183">
                  <c:v>1.4466666666666669E-2</c:v>
                </c:pt>
                <c:pt idx="184">
                  <c:v>6.8000000000000005E-2</c:v>
                </c:pt>
                <c:pt idx="185">
                  <c:v>5.8500000000000003E-2</c:v>
                </c:pt>
                <c:pt idx="186">
                  <c:v>0.1135</c:v>
                </c:pt>
                <c:pt idx="187">
                  <c:v>8.3499999999999991E-2</c:v>
                </c:pt>
                <c:pt idx="188">
                  <c:v>-2.1966666666666669E-2</c:v>
                </c:pt>
                <c:pt idx="189">
                  <c:v>7.5499999999999998E-2</c:v>
                </c:pt>
                <c:pt idx="190">
                  <c:v>6.3E-2</c:v>
                </c:pt>
                <c:pt idx="191">
                  <c:v>0.10600000000000001</c:v>
                </c:pt>
                <c:pt idx="192">
                  <c:v>7.2499999999999995E-2</c:v>
                </c:pt>
                <c:pt idx="193">
                  <c:v>9.2999999999999999E-2</c:v>
                </c:pt>
                <c:pt idx="194">
                  <c:v>7.8E-2</c:v>
                </c:pt>
                <c:pt idx="195">
                  <c:v>8.2000000000000003E-2</c:v>
                </c:pt>
                <c:pt idx="196">
                  <c:v>6.4500000000000002E-2</c:v>
                </c:pt>
                <c:pt idx="197">
                  <c:v>0.1205</c:v>
                </c:pt>
                <c:pt idx="198">
                  <c:v>0.1205</c:v>
                </c:pt>
                <c:pt idx="199">
                  <c:v>-7.1999999999999946E-3</c:v>
                </c:pt>
                <c:pt idx="200">
                  <c:v>6.8500000000000005E-2</c:v>
                </c:pt>
                <c:pt idx="201">
                  <c:v>6.5000000000000002E-2</c:v>
                </c:pt>
                <c:pt idx="202">
                  <c:v>3.9E-2</c:v>
                </c:pt>
                <c:pt idx="203">
                  <c:v>0.13300000000000001</c:v>
                </c:pt>
                <c:pt idx="204">
                  <c:v>8.8999999999999996E-2</c:v>
                </c:pt>
                <c:pt idx="205">
                  <c:v>9.7500000000000003E-2</c:v>
                </c:pt>
                <c:pt idx="206">
                  <c:v>1.8233333333333331E-2</c:v>
                </c:pt>
                <c:pt idx="207">
                  <c:v>9.0499999999999997E-2</c:v>
                </c:pt>
                <c:pt idx="208">
                  <c:v>5.8499999999999996E-2</c:v>
                </c:pt>
                <c:pt idx="209">
                  <c:v>8.2000000000000003E-2</c:v>
                </c:pt>
                <c:pt idx="210">
                  <c:v>6.9500000000000006E-2</c:v>
                </c:pt>
                <c:pt idx="211">
                  <c:v>6.5500000000000003E-2</c:v>
                </c:pt>
                <c:pt idx="212">
                  <c:v>0.11199999999999999</c:v>
                </c:pt>
                <c:pt idx="213">
                  <c:v>0.1265</c:v>
                </c:pt>
                <c:pt idx="214">
                  <c:v>8.299999999999999E-2</c:v>
                </c:pt>
                <c:pt idx="215">
                  <c:v>0.05</c:v>
                </c:pt>
                <c:pt idx="216">
                  <c:v>8.2500000000000004E-2</c:v>
                </c:pt>
                <c:pt idx="217">
                  <c:v>7.350000000000001E-2</c:v>
                </c:pt>
                <c:pt idx="218">
                  <c:v>6.6000000000000003E-2</c:v>
                </c:pt>
                <c:pt idx="219">
                  <c:v>9.8500000000000004E-2</c:v>
                </c:pt>
                <c:pt idx="220">
                  <c:v>7.2999999999999995E-2</c:v>
                </c:pt>
                <c:pt idx="221">
                  <c:v>7.1999999999999995E-2</c:v>
                </c:pt>
                <c:pt idx="222">
                  <c:v>8.4499999999999992E-2</c:v>
                </c:pt>
                <c:pt idx="223">
                  <c:v>8.9499999999999996E-2</c:v>
                </c:pt>
                <c:pt idx="224">
                  <c:v>-1.7000000000000001E-2</c:v>
                </c:pt>
                <c:pt idx="225">
                  <c:v>0.12</c:v>
                </c:pt>
                <c:pt idx="226">
                  <c:v>8.3500000000000005E-2</c:v>
                </c:pt>
                <c:pt idx="227">
                  <c:v>-1.7866666666666666E-2</c:v>
                </c:pt>
                <c:pt idx="228">
                  <c:v>9.7500000000000003E-2</c:v>
                </c:pt>
                <c:pt idx="229">
                  <c:v>0.11549999999999999</c:v>
                </c:pt>
                <c:pt idx="230">
                  <c:v>6.7000000000000004E-2</c:v>
                </c:pt>
                <c:pt idx="231">
                  <c:v>7.9000000000000001E-2</c:v>
                </c:pt>
                <c:pt idx="232">
                  <c:v>7.0999999999999994E-2</c:v>
                </c:pt>
                <c:pt idx="233">
                  <c:v>8.8499999999999995E-2</c:v>
                </c:pt>
                <c:pt idx="234">
                  <c:v>-2.2666666666666665E-2</c:v>
                </c:pt>
                <c:pt idx="235">
                  <c:v>0.16450000000000001</c:v>
                </c:pt>
                <c:pt idx="236">
                  <c:v>0.13900000000000001</c:v>
                </c:pt>
              </c:numCache>
            </c:numRef>
          </c:yVal>
        </c:ser>
        <c:ser>
          <c:idx val="2"/>
          <c:order val="1"/>
          <c:tx>
            <c:v>AVG O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Computing!$V$820:$V$1056</c:f>
              <c:numCache>
                <c:formatCode>0</c:formatCode>
                <c:ptCount val="237"/>
                <c:pt idx="0">
                  <c:v>617</c:v>
                </c:pt>
                <c:pt idx="1">
                  <c:v>617</c:v>
                </c:pt>
                <c:pt idx="2">
                  <c:v>618</c:v>
                </c:pt>
                <c:pt idx="3">
                  <c:v>618</c:v>
                </c:pt>
                <c:pt idx="4">
                  <c:v>619</c:v>
                </c:pt>
                <c:pt idx="5">
                  <c:v>620</c:v>
                </c:pt>
                <c:pt idx="6">
                  <c:v>620</c:v>
                </c:pt>
                <c:pt idx="7">
                  <c:v>621</c:v>
                </c:pt>
                <c:pt idx="8">
                  <c:v>621</c:v>
                </c:pt>
                <c:pt idx="9">
                  <c:v>622</c:v>
                </c:pt>
                <c:pt idx="10">
                  <c:v>622</c:v>
                </c:pt>
                <c:pt idx="11">
                  <c:v>623</c:v>
                </c:pt>
                <c:pt idx="12">
                  <c:v>623</c:v>
                </c:pt>
                <c:pt idx="13">
                  <c:v>624</c:v>
                </c:pt>
                <c:pt idx="14">
                  <c:v>624</c:v>
                </c:pt>
                <c:pt idx="15">
                  <c:v>625</c:v>
                </c:pt>
                <c:pt idx="16">
                  <c:v>625</c:v>
                </c:pt>
                <c:pt idx="17">
                  <c:v>626</c:v>
                </c:pt>
                <c:pt idx="18">
                  <c:v>627</c:v>
                </c:pt>
                <c:pt idx="19">
                  <c:v>628</c:v>
                </c:pt>
                <c:pt idx="20">
                  <c:v>628</c:v>
                </c:pt>
                <c:pt idx="21">
                  <c:v>629</c:v>
                </c:pt>
                <c:pt idx="22">
                  <c:v>629</c:v>
                </c:pt>
                <c:pt idx="23">
                  <c:v>632</c:v>
                </c:pt>
                <c:pt idx="24">
                  <c:v>632</c:v>
                </c:pt>
                <c:pt idx="25">
                  <c:v>633</c:v>
                </c:pt>
                <c:pt idx="26">
                  <c:v>633</c:v>
                </c:pt>
                <c:pt idx="27">
                  <c:v>634</c:v>
                </c:pt>
                <c:pt idx="28">
                  <c:v>634</c:v>
                </c:pt>
                <c:pt idx="29">
                  <c:v>635</c:v>
                </c:pt>
                <c:pt idx="30">
                  <c:v>635</c:v>
                </c:pt>
                <c:pt idx="31">
                  <c:v>636</c:v>
                </c:pt>
                <c:pt idx="32">
                  <c:v>636</c:v>
                </c:pt>
                <c:pt idx="33">
                  <c:v>637</c:v>
                </c:pt>
                <c:pt idx="34">
                  <c:v>637</c:v>
                </c:pt>
                <c:pt idx="35">
                  <c:v>638</c:v>
                </c:pt>
                <c:pt idx="36">
                  <c:v>638</c:v>
                </c:pt>
                <c:pt idx="37">
                  <c:v>639</c:v>
                </c:pt>
                <c:pt idx="38">
                  <c:v>640</c:v>
                </c:pt>
                <c:pt idx="39">
                  <c:v>640</c:v>
                </c:pt>
                <c:pt idx="40">
                  <c:v>641</c:v>
                </c:pt>
                <c:pt idx="41">
                  <c:v>641</c:v>
                </c:pt>
                <c:pt idx="42">
                  <c:v>642</c:v>
                </c:pt>
                <c:pt idx="43">
                  <c:v>643</c:v>
                </c:pt>
                <c:pt idx="44">
                  <c:v>643</c:v>
                </c:pt>
                <c:pt idx="45">
                  <c:v>644</c:v>
                </c:pt>
                <c:pt idx="46">
                  <c:v>645</c:v>
                </c:pt>
                <c:pt idx="47">
                  <c:v>645</c:v>
                </c:pt>
                <c:pt idx="48">
                  <c:v>646</c:v>
                </c:pt>
                <c:pt idx="49">
                  <c:v>647</c:v>
                </c:pt>
                <c:pt idx="50">
                  <c:v>647</c:v>
                </c:pt>
                <c:pt idx="51">
                  <c:v>648</c:v>
                </c:pt>
                <c:pt idx="52">
                  <c:v>649</c:v>
                </c:pt>
                <c:pt idx="53">
                  <c:v>650</c:v>
                </c:pt>
                <c:pt idx="54">
                  <c:v>650</c:v>
                </c:pt>
                <c:pt idx="55">
                  <c:v>651</c:v>
                </c:pt>
                <c:pt idx="56">
                  <c:v>652</c:v>
                </c:pt>
                <c:pt idx="57">
                  <c:v>652</c:v>
                </c:pt>
                <c:pt idx="58">
                  <c:v>653</c:v>
                </c:pt>
                <c:pt idx="59">
                  <c:v>654</c:v>
                </c:pt>
                <c:pt idx="60">
                  <c:v>654</c:v>
                </c:pt>
                <c:pt idx="61">
                  <c:v>655</c:v>
                </c:pt>
                <c:pt idx="62">
                  <c:v>655</c:v>
                </c:pt>
                <c:pt idx="63">
                  <c:v>656</c:v>
                </c:pt>
                <c:pt idx="64">
                  <c:v>657</c:v>
                </c:pt>
                <c:pt idx="65">
                  <c:v>658</c:v>
                </c:pt>
                <c:pt idx="66">
                  <c:v>658</c:v>
                </c:pt>
                <c:pt idx="67">
                  <c:v>659</c:v>
                </c:pt>
                <c:pt idx="68">
                  <c:v>660</c:v>
                </c:pt>
                <c:pt idx="69">
                  <c:v>660</c:v>
                </c:pt>
                <c:pt idx="70">
                  <c:v>661</c:v>
                </c:pt>
                <c:pt idx="71">
                  <c:v>662</c:v>
                </c:pt>
                <c:pt idx="72">
                  <c:v>663</c:v>
                </c:pt>
                <c:pt idx="73">
                  <c:v>664</c:v>
                </c:pt>
                <c:pt idx="74">
                  <c:v>664</c:v>
                </c:pt>
                <c:pt idx="75">
                  <c:v>665</c:v>
                </c:pt>
                <c:pt idx="76">
                  <c:v>666</c:v>
                </c:pt>
                <c:pt idx="77">
                  <c:v>666</c:v>
                </c:pt>
                <c:pt idx="78">
                  <c:v>667</c:v>
                </c:pt>
                <c:pt idx="79">
                  <c:v>668</c:v>
                </c:pt>
                <c:pt idx="80">
                  <c:v>669</c:v>
                </c:pt>
                <c:pt idx="81">
                  <c:v>670</c:v>
                </c:pt>
                <c:pt idx="82">
                  <c:v>670</c:v>
                </c:pt>
                <c:pt idx="83">
                  <c:v>671</c:v>
                </c:pt>
                <c:pt idx="84">
                  <c:v>671</c:v>
                </c:pt>
                <c:pt idx="85">
                  <c:v>672</c:v>
                </c:pt>
                <c:pt idx="86">
                  <c:v>673</c:v>
                </c:pt>
                <c:pt idx="87">
                  <c:v>673</c:v>
                </c:pt>
                <c:pt idx="88">
                  <c:v>674</c:v>
                </c:pt>
                <c:pt idx="89">
                  <c:v>674</c:v>
                </c:pt>
                <c:pt idx="90">
                  <c:v>675</c:v>
                </c:pt>
                <c:pt idx="91">
                  <c:v>676</c:v>
                </c:pt>
                <c:pt idx="92">
                  <c:v>676</c:v>
                </c:pt>
                <c:pt idx="93">
                  <c:v>677</c:v>
                </c:pt>
                <c:pt idx="94">
                  <c:v>678</c:v>
                </c:pt>
                <c:pt idx="95">
                  <c:v>678</c:v>
                </c:pt>
                <c:pt idx="96">
                  <c:v>679</c:v>
                </c:pt>
                <c:pt idx="97">
                  <c:v>680</c:v>
                </c:pt>
                <c:pt idx="98">
                  <c:v>680</c:v>
                </c:pt>
                <c:pt idx="99">
                  <c:v>681</c:v>
                </c:pt>
                <c:pt idx="100">
                  <c:v>681</c:v>
                </c:pt>
                <c:pt idx="101">
                  <c:v>682</c:v>
                </c:pt>
                <c:pt idx="102">
                  <c:v>682</c:v>
                </c:pt>
                <c:pt idx="103">
                  <c:v>683</c:v>
                </c:pt>
                <c:pt idx="104">
                  <c:v>684</c:v>
                </c:pt>
                <c:pt idx="105">
                  <c:v>685</c:v>
                </c:pt>
                <c:pt idx="106">
                  <c:v>686</c:v>
                </c:pt>
                <c:pt idx="107">
                  <c:v>686</c:v>
                </c:pt>
                <c:pt idx="108">
                  <c:v>687</c:v>
                </c:pt>
                <c:pt idx="109">
                  <c:v>687</c:v>
                </c:pt>
                <c:pt idx="110">
                  <c:v>688</c:v>
                </c:pt>
                <c:pt idx="111">
                  <c:v>689</c:v>
                </c:pt>
                <c:pt idx="112">
                  <c:v>689</c:v>
                </c:pt>
                <c:pt idx="113">
                  <c:v>690</c:v>
                </c:pt>
                <c:pt idx="114">
                  <c:v>691</c:v>
                </c:pt>
                <c:pt idx="115">
                  <c:v>692</c:v>
                </c:pt>
                <c:pt idx="116">
                  <c:v>693</c:v>
                </c:pt>
                <c:pt idx="117">
                  <c:v>693</c:v>
                </c:pt>
                <c:pt idx="118">
                  <c:v>694</c:v>
                </c:pt>
                <c:pt idx="119">
                  <c:v>694</c:v>
                </c:pt>
                <c:pt idx="120">
                  <c:v>695</c:v>
                </c:pt>
                <c:pt idx="121">
                  <c:v>696</c:v>
                </c:pt>
                <c:pt idx="122">
                  <c:v>697</c:v>
                </c:pt>
                <c:pt idx="123">
                  <c:v>697</c:v>
                </c:pt>
                <c:pt idx="124">
                  <c:v>698</c:v>
                </c:pt>
                <c:pt idx="125">
                  <c:v>698</c:v>
                </c:pt>
                <c:pt idx="126">
                  <c:v>699</c:v>
                </c:pt>
                <c:pt idx="127">
                  <c:v>699</c:v>
                </c:pt>
                <c:pt idx="128">
                  <c:v>700</c:v>
                </c:pt>
                <c:pt idx="129">
                  <c:v>700</c:v>
                </c:pt>
                <c:pt idx="130">
                  <c:v>701</c:v>
                </c:pt>
                <c:pt idx="131">
                  <c:v>702</c:v>
                </c:pt>
                <c:pt idx="132">
                  <c:v>702</c:v>
                </c:pt>
                <c:pt idx="133">
                  <c:v>703</c:v>
                </c:pt>
                <c:pt idx="134">
                  <c:v>704</c:v>
                </c:pt>
                <c:pt idx="135">
                  <c:v>705</c:v>
                </c:pt>
                <c:pt idx="136">
                  <c:v>706</c:v>
                </c:pt>
                <c:pt idx="137">
                  <c:v>706</c:v>
                </c:pt>
                <c:pt idx="138">
                  <c:v>707</c:v>
                </c:pt>
                <c:pt idx="139">
                  <c:v>707</c:v>
                </c:pt>
                <c:pt idx="140">
                  <c:v>708</c:v>
                </c:pt>
                <c:pt idx="141">
                  <c:v>709</c:v>
                </c:pt>
                <c:pt idx="142">
                  <c:v>710</c:v>
                </c:pt>
                <c:pt idx="143">
                  <c:v>710</c:v>
                </c:pt>
                <c:pt idx="144">
                  <c:v>711</c:v>
                </c:pt>
                <c:pt idx="145">
                  <c:v>711</c:v>
                </c:pt>
                <c:pt idx="146">
                  <c:v>712</c:v>
                </c:pt>
                <c:pt idx="147">
                  <c:v>713</c:v>
                </c:pt>
                <c:pt idx="148">
                  <c:v>714</c:v>
                </c:pt>
                <c:pt idx="149">
                  <c:v>714</c:v>
                </c:pt>
                <c:pt idx="150">
                  <c:v>715</c:v>
                </c:pt>
                <c:pt idx="151">
                  <c:v>716</c:v>
                </c:pt>
                <c:pt idx="152">
                  <c:v>716</c:v>
                </c:pt>
                <c:pt idx="153">
                  <c:v>717</c:v>
                </c:pt>
                <c:pt idx="154">
                  <c:v>718</c:v>
                </c:pt>
                <c:pt idx="155">
                  <c:v>718</c:v>
                </c:pt>
                <c:pt idx="156">
                  <c:v>719</c:v>
                </c:pt>
                <c:pt idx="157">
                  <c:v>720</c:v>
                </c:pt>
                <c:pt idx="158">
                  <c:v>721</c:v>
                </c:pt>
                <c:pt idx="159">
                  <c:v>721</c:v>
                </c:pt>
                <c:pt idx="160">
                  <c:v>722</c:v>
                </c:pt>
                <c:pt idx="161">
                  <c:v>723</c:v>
                </c:pt>
                <c:pt idx="162">
                  <c:v>724</c:v>
                </c:pt>
                <c:pt idx="163">
                  <c:v>725</c:v>
                </c:pt>
                <c:pt idx="164">
                  <c:v>725</c:v>
                </c:pt>
                <c:pt idx="165">
                  <c:v>726</c:v>
                </c:pt>
                <c:pt idx="166">
                  <c:v>726</c:v>
                </c:pt>
                <c:pt idx="167">
                  <c:v>727</c:v>
                </c:pt>
                <c:pt idx="168">
                  <c:v>727</c:v>
                </c:pt>
                <c:pt idx="169">
                  <c:v>728</c:v>
                </c:pt>
                <c:pt idx="170">
                  <c:v>728</c:v>
                </c:pt>
                <c:pt idx="171">
                  <c:v>729</c:v>
                </c:pt>
                <c:pt idx="172">
                  <c:v>729</c:v>
                </c:pt>
                <c:pt idx="173">
                  <c:v>730</c:v>
                </c:pt>
                <c:pt idx="174">
                  <c:v>731</c:v>
                </c:pt>
                <c:pt idx="175">
                  <c:v>732</c:v>
                </c:pt>
                <c:pt idx="176">
                  <c:v>732</c:v>
                </c:pt>
                <c:pt idx="177">
                  <c:v>733</c:v>
                </c:pt>
                <c:pt idx="178">
                  <c:v>734</c:v>
                </c:pt>
                <c:pt idx="179">
                  <c:v>734</c:v>
                </c:pt>
                <c:pt idx="180">
                  <c:v>735</c:v>
                </c:pt>
                <c:pt idx="181">
                  <c:v>736</c:v>
                </c:pt>
                <c:pt idx="182">
                  <c:v>736</c:v>
                </c:pt>
                <c:pt idx="183">
                  <c:v>737</c:v>
                </c:pt>
                <c:pt idx="184">
                  <c:v>738</c:v>
                </c:pt>
                <c:pt idx="185">
                  <c:v>738</c:v>
                </c:pt>
                <c:pt idx="186">
                  <c:v>739</c:v>
                </c:pt>
                <c:pt idx="187">
                  <c:v>739</c:v>
                </c:pt>
                <c:pt idx="188">
                  <c:v>740</c:v>
                </c:pt>
                <c:pt idx="189">
                  <c:v>741</c:v>
                </c:pt>
                <c:pt idx="190">
                  <c:v>741</c:v>
                </c:pt>
                <c:pt idx="191">
                  <c:v>742</c:v>
                </c:pt>
                <c:pt idx="192">
                  <c:v>743</c:v>
                </c:pt>
                <c:pt idx="193">
                  <c:v>744</c:v>
                </c:pt>
                <c:pt idx="194">
                  <c:v>744</c:v>
                </c:pt>
                <c:pt idx="195">
                  <c:v>745</c:v>
                </c:pt>
                <c:pt idx="196">
                  <c:v>745</c:v>
                </c:pt>
                <c:pt idx="197">
                  <c:v>746</c:v>
                </c:pt>
                <c:pt idx="198">
                  <c:v>746</c:v>
                </c:pt>
                <c:pt idx="199">
                  <c:v>747</c:v>
                </c:pt>
                <c:pt idx="200">
                  <c:v>748</c:v>
                </c:pt>
                <c:pt idx="201">
                  <c:v>748</c:v>
                </c:pt>
                <c:pt idx="202">
                  <c:v>749</c:v>
                </c:pt>
                <c:pt idx="203">
                  <c:v>750</c:v>
                </c:pt>
                <c:pt idx="204">
                  <c:v>751</c:v>
                </c:pt>
                <c:pt idx="205">
                  <c:v>751</c:v>
                </c:pt>
                <c:pt idx="206">
                  <c:v>752</c:v>
                </c:pt>
                <c:pt idx="207">
                  <c:v>753</c:v>
                </c:pt>
                <c:pt idx="208">
                  <c:v>754</c:v>
                </c:pt>
                <c:pt idx="209">
                  <c:v>754</c:v>
                </c:pt>
                <c:pt idx="210">
                  <c:v>755</c:v>
                </c:pt>
                <c:pt idx="211">
                  <c:v>755</c:v>
                </c:pt>
                <c:pt idx="212">
                  <c:v>756</c:v>
                </c:pt>
                <c:pt idx="213">
                  <c:v>756</c:v>
                </c:pt>
                <c:pt idx="214">
                  <c:v>757</c:v>
                </c:pt>
                <c:pt idx="215">
                  <c:v>757</c:v>
                </c:pt>
                <c:pt idx="216">
                  <c:v>758</c:v>
                </c:pt>
                <c:pt idx="217">
                  <c:v>758</c:v>
                </c:pt>
                <c:pt idx="218">
                  <c:v>759</c:v>
                </c:pt>
                <c:pt idx="219">
                  <c:v>760</c:v>
                </c:pt>
                <c:pt idx="220">
                  <c:v>760</c:v>
                </c:pt>
                <c:pt idx="221">
                  <c:v>761</c:v>
                </c:pt>
                <c:pt idx="222">
                  <c:v>761</c:v>
                </c:pt>
                <c:pt idx="223">
                  <c:v>762</c:v>
                </c:pt>
                <c:pt idx="224">
                  <c:v>763</c:v>
                </c:pt>
                <c:pt idx="225">
                  <c:v>764</c:v>
                </c:pt>
                <c:pt idx="226">
                  <c:v>764</c:v>
                </c:pt>
                <c:pt idx="227">
                  <c:v>765</c:v>
                </c:pt>
                <c:pt idx="228">
                  <c:v>766</c:v>
                </c:pt>
                <c:pt idx="229">
                  <c:v>766</c:v>
                </c:pt>
                <c:pt idx="230">
                  <c:v>767</c:v>
                </c:pt>
                <c:pt idx="231">
                  <c:v>767</c:v>
                </c:pt>
                <c:pt idx="232">
                  <c:v>768</c:v>
                </c:pt>
                <c:pt idx="233">
                  <c:v>768</c:v>
                </c:pt>
                <c:pt idx="234">
                  <c:v>769</c:v>
                </c:pt>
                <c:pt idx="235">
                  <c:v>770</c:v>
                </c:pt>
                <c:pt idx="236">
                  <c:v>770</c:v>
                </c:pt>
              </c:numCache>
            </c:numRef>
          </c:xVal>
          <c:yVal>
            <c:numRef>
              <c:f>Computing!$W$820:$W$1056</c:f>
              <c:numCache>
                <c:formatCode>0.00</c:formatCode>
                <c:ptCount val="237"/>
                <c:pt idx="0">
                  <c:v>1E-3</c:v>
                </c:pt>
                <c:pt idx="1">
                  <c:v>3.9E-2</c:v>
                </c:pt>
                <c:pt idx="2">
                  <c:v>4.9000000000000002E-2</c:v>
                </c:pt>
                <c:pt idx="3">
                  <c:v>3.85E-2</c:v>
                </c:pt>
                <c:pt idx="4">
                  <c:v>2.75E-2</c:v>
                </c:pt>
                <c:pt idx="5">
                  <c:v>8.0500000000000002E-2</c:v>
                </c:pt>
                <c:pt idx="6">
                  <c:v>0.11799999999999999</c:v>
                </c:pt>
                <c:pt idx="7">
                  <c:v>7.9500000000000001E-2</c:v>
                </c:pt>
                <c:pt idx="8">
                  <c:v>5.2499999999999998E-2</c:v>
                </c:pt>
                <c:pt idx="9">
                  <c:v>6.4500000000000002E-2</c:v>
                </c:pt>
                <c:pt idx="10">
                  <c:v>5.2999999999999999E-2</c:v>
                </c:pt>
                <c:pt idx="11">
                  <c:v>5.45E-2</c:v>
                </c:pt>
                <c:pt idx="12">
                  <c:v>7.4999999999999997E-2</c:v>
                </c:pt>
                <c:pt idx="13">
                  <c:v>6.8000000000000005E-2</c:v>
                </c:pt>
                <c:pt idx="14">
                  <c:v>8.7499999999999994E-2</c:v>
                </c:pt>
                <c:pt idx="15">
                  <c:v>-7.4999999999999997E-3</c:v>
                </c:pt>
                <c:pt idx="16">
                  <c:v>-3.2500000000000001E-2</c:v>
                </c:pt>
                <c:pt idx="17">
                  <c:v>-1.2333333333333332E-3</c:v>
                </c:pt>
                <c:pt idx="18">
                  <c:v>1.55E-2</c:v>
                </c:pt>
                <c:pt idx="19">
                  <c:v>6.5000000000000002E-2</c:v>
                </c:pt>
                <c:pt idx="20">
                  <c:v>4.3499999999999997E-2</c:v>
                </c:pt>
                <c:pt idx="21">
                  <c:v>3.7999999999999999E-2</c:v>
                </c:pt>
                <c:pt idx="22">
                  <c:v>0</c:v>
                </c:pt>
                <c:pt idx="23">
                  <c:v>7.000000000000001E-3</c:v>
                </c:pt>
                <c:pt idx="24">
                  <c:v>4.5000000000000005E-3</c:v>
                </c:pt>
                <c:pt idx="25">
                  <c:v>0.03</c:v>
                </c:pt>
                <c:pt idx="26">
                  <c:v>1.95E-2</c:v>
                </c:pt>
                <c:pt idx="27">
                  <c:v>9.7000000000000003E-2</c:v>
                </c:pt>
                <c:pt idx="28">
                  <c:v>0.11649999999999999</c:v>
                </c:pt>
                <c:pt idx="29">
                  <c:v>4.1999999999999996E-2</c:v>
                </c:pt>
                <c:pt idx="30">
                  <c:v>5.2999999999999999E-2</c:v>
                </c:pt>
                <c:pt idx="31">
                  <c:v>5.5499999999999994E-2</c:v>
                </c:pt>
                <c:pt idx="32">
                  <c:v>2.5000000000000001E-2</c:v>
                </c:pt>
                <c:pt idx="33">
                  <c:v>7.85E-2</c:v>
                </c:pt>
                <c:pt idx="34">
                  <c:v>9.8000000000000004E-2</c:v>
                </c:pt>
                <c:pt idx="35">
                  <c:v>6.9000000000000006E-2</c:v>
                </c:pt>
                <c:pt idx="36">
                  <c:v>5.2999999999999999E-2</c:v>
                </c:pt>
                <c:pt idx="37">
                  <c:v>2.9033333333333335E-2</c:v>
                </c:pt>
                <c:pt idx="38">
                  <c:v>7.2000000000000008E-2</c:v>
                </c:pt>
                <c:pt idx="39">
                  <c:v>5.5E-2</c:v>
                </c:pt>
                <c:pt idx="40">
                  <c:v>5.3999999999999999E-2</c:v>
                </c:pt>
                <c:pt idx="41">
                  <c:v>3.4000000000000002E-2</c:v>
                </c:pt>
                <c:pt idx="42">
                  <c:v>3.7499999999999999E-2</c:v>
                </c:pt>
                <c:pt idx="43">
                  <c:v>5.9499999999999997E-2</c:v>
                </c:pt>
                <c:pt idx="44">
                  <c:v>3.1E-2</c:v>
                </c:pt>
                <c:pt idx="45">
                  <c:v>1.0500000000000001E-2</c:v>
                </c:pt>
                <c:pt idx="46">
                  <c:v>4.65E-2</c:v>
                </c:pt>
                <c:pt idx="47">
                  <c:v>1.8000000000000002E-2</c:v>
                </c:pt>
                <c:pt idx="48">
                  <c:v>3.0766666666666668E-2</c:v>
                </c:pt>
                <c:pt idx="49">
                  <c:v>7.1500000000000008E-2</c:v>
                </c:pt>
                <c:pt idx="50">
                  <c:v>9.35E-2</c:v>
                </c:pt>
                <c:pt idx="51">
                  <c:v>1.8966666666666666E-2</c:v>
                </c:pt>
                <c:pt idx="52">
                  <c:v>4.7733333333333343E-2</c:v>
                </c:pt>
                <c:pt idx="53">
                  <c:v>3.9E-2</c:v>
                </c:pt>
                <c:pt idx="54">
                  <c:v>6.7000000000000004E-2</c:v>
                </c:pt>
                <c:pt idx="55">
                  <c:v>1.6999999999999998E-2</c:v>
                </c:pt>
                <c:pt idx="56">
                  <c:v>6.4999999999999997E-3</c:v>
                </c:pt>
                <c:pt idx="57">
                  <c:v>1.2999999999999999E-2</c:v>
                </c:pt>
                <c:pt idx="58">
                  <c:v>6.4966666666666673E-2</c:v>
                </c:pt>
                <c:pt idx="59">
                  <c:v>2.1999999999999999E-2</c:v>
                </c:pt>
                <c:pt idx="60">
                  <c:v>2.5000000000000001E-2</c:v>
                </c:pt>
                <c:pt idx="61">
                  <c:v>4.7500000000000001E-2</c:v>
                </c:pt>
                <c:pt idx="62">
                  <c:v>4.1999999999999996E-2</c:v>
                </c:pt>
                <c:pt idx="63">
                  <c:v>1.6E-2</c:v>
                </c:pt>
                <c:pt idx="64">
                  <c:v>-1.2E-2</c:v>
                </c:pt>
                <c:pt idx="65">
                  <c:v>4.0999999999999995E-2</c:v>
                </c:pt>
                <c:pt idx="66">
                  <c:v>2.0500000000000001E-2</c:v>
                </c:pt>
                <c:pt idx="67">
                  <c:v>-3.0000000000000027E-3</c:v>
                </c:pt>
                <c:pt idx="68">
                  <c:v>4.0000000000000001E-3</c:v>
                </c:pt>
                <c:pt idx="69">
                  <c:v>8.9999999999999993E-3</c:v>
                </c:pt>
                <c:pt idx="70">
                  <c:v>5.45E-2</c:v>
                </c:pt>
                <c:pt idx="71">
                  <c:v>3.7066666666666671E-2</c:v>
                </c:pt>
                <c:pt idx="72">
                  <c:v>2.5000000000000001E-3</c:v>
                </c:pt>
                <c:pt idx="73">
                  <c:v>3.15E-2</c:v>
                </c:pt>
                <c:pt idx="74">
                  <c:v>0.05</c:v>
                </c:pt>
                <c:pt idx="75">
                  <c:v>4.9000000000000002E-2</c:v>
                </c:pt>
                <c:pt idx="76">
                  <c:v>3.3500000000000002E-2</c:v>
                </c:pt>
                <c:pt idx="77">
                  <c:v>1.0499999999999999E-2</c:v>
                </c:pt>
                <c:pt idx="78">
                  <c:v>6.9433333333333319E-2</c:v>
                </c:pt>
                <c:pt idx="79">
                  <c:v>-4.8666666666666664E-2</c:v>
                </c:pt>
                <c:pt idx="80">
                  <c:v>-6.9999999999999993E-3</c:v>
                </c:pt>
                <c:pt idx="81">
                  <c:v>4.1999999999999996E-2</c:v>
                </c:pt>
                <c:pt idx="82">
                  <c:v>5.7999999999999996E-2</c:v>
                </c:pt>
                <c:pt idx="83">
                  <c:v>5.5E-2</c:v>
                </c:pt>
                <c:pt idx="84">
                  <c:v>5.5500000000000001E-2</c:v>
                </c:pt>
                <c:pt idx="85">
                  <c:v>4.5000000000000005E-3</c:v>
                </c:pt>
                <c:pt idx="86">
                  <c:v>2E-3</c:v>
                </c:pt>
                <c:pt idx="87">
                  <c:v>-2.1000000000000001E-2</c:v>
                </c:pt>
                <c:pt idx="88">
                  <c:v>4.2999999999999997E-2</c:v>
                </c:pt>
                <c:pt idx="89">
                  <c:v>4.2500000000000003E-2</c:v>
                </c:pt>
                <c:pt idx="90">
                  <c:v>1.8766666666666664E-2</c:v>
                </c:pt>
                <c:pt idx="91">
                  <c:v>2.4E-2</c:v>
                </c:pt>
                <c:pt idx="92">
                  <c:v>7.6499999999999999E-2</c:v>
                </c:pt>
                <c:pt idx="93">
                  <c:v>1.3100000000000001E-2</c:v>
                </c:pt>
                <c:pt idx="94">
                  <c:v>0.10200000000000001</c:v>
                </c:pt>
                <c:pt idx="95">
                  <c:v>8.5499999999999993E-2</c:v>
                </c:pt>
                <c:pt idx="96">
                  <c:v>3.3733333333333337E-2</c:v>
                </c:pt>
                <c:pt idx="97">
                  <c:v>6.8499999999999991E-2</c:v>
                </c:pt>
                <c:pt idx="98">
                  <c:v>5.6499999999999995E-2</c:v>
                </c:pt>
                <c:pt idx="99">
                  <c:v>2.6000000000000002E-2</c:v>
                </c:pt>
                <c:pt idx="100">
                  <c:v>2.75E-2</c:v>
                </c:pt>
                <c:pt idx="101">
                  <c:v>4.9500000000000002E-2</c:v>
                </c:pt>
                <c:pt idx="102">
                  <c:v>4.2500000000000003E-2</c:v>
                </c:pt>
                <c:pt idx="103">
                  <c:v>-2.0500000000000001E-2</c:v>
                </c:pt>
                <c:pt idx="104">
                  <c:v>-1.3166666666666667E-2</c:v>
                </c:pt>
                <c:pt idx="105">
                  <c:v>3.3300000000000003E-2</c:v>
                </c:pt>
                <c:pt idx="106">
                  <c:v>7.2000000000000008E-2</c:v>
                </c:pt>
                <c:pt idx="107">
                  <c:v>4.4999999999999998E-2</c:v>
                </c:pt>
                <c:pt idx="108">
                  <c:v>2.8000000000000001E-2</c:v>
                </c:pt>
                <c:pt idx="109">
                  <c:v>3.0499999999999999E-2</c:v>
                </c:pt>
                <c:pt idx="110">
                  <c:v>2.9133333333333337E-2</c:v>
                </c:pt>
                <c:pt idx="111">
                  <c:v>6.0000000000000001E-3</c:v>
                </c:pt>
                <c:pt idx="112">
                  <c:v>2.0999999999999998E-2</c:v>
                </c:pt>
                <c:pt idx="113">
                  <c:v>2.7099999999999999E-2</c:v>
                </c:pt>
                <c:pt idx="114">
                  <c:v>5.7366666666666663E-2</c:v>
                </c:pt>
                <c:pt idx="115">
                  <c:v>3.5400000000000001E-2</c:v>
                </c:pt>
                <c:pt idx="116">
                  <c:v>6.6500000000000004E-2</c:v>
                </c:pt>
                <c:pt idx="117">
                  <c:v>3.0499999999999999E-2</c:v>
                </c:pt>
                <c:pt idx="118">
                  <c:v>7.3000000000000009E-2</c:v>
                </c:pt>
                <c:pt idx="119">
                  <c:v>6.25E-2</c:v>
                </c:pt>
                <c:pt idx="120">
                  <c:v>4.7E-2</c:v>
                </c:pt>
                <c:pt idx="121">
                  <c:v>-3.3500000000000002E-2</c:v>
                </c:pt>
                <c:pt idx="122">
                  <c:v>-2.9500000000000002E-2</c:v>
                </c:pt>
                <c:pt idx="123">
                  <c:v>4.4999999999999998E-2</c:v>
                </c:pt>
                <c:pt idx="124">
                  <c:v>3.4000000000000002E-2</c:v>
                </c:pt>
                <c:pt idx="125">
                  <c:v>4.3500000000000004E-2</c:v>
                </c:pt>
                <c:pt idx="126">
                  <c:v>6.7000000000000004E-2</c:v>
                </c:pt>
                <c:pt idx="127">
                  <c:v>4.3999999999999997E-2</c:v>
                </c:pt>
                <c:pt idx="128">
                  <c:v>5.2999999999999999E-2</c:v>
                </c:pt>
                <c:pt idx="129">
                  <c:v>0.1105</c:v>
                </c:pt>
                <c:pt idx="130">
                  <c:v>4.1599999999999998E-2</c:v>
                </c:pt>
                <c:pt idx="131">
                  <c:v>4.1999999999999996E-2</c:v>
                </c:pt>
                <c:pt idx="132">
                  <c:v>4.8500000000000001E-2</c:v>
                </c:pt>
                <c:pt idx="133">
                  <c:v>2.5499999999999998E-2</c:v>
                </c:pt>
                <c:pt idx="134">
                  <c:v>-2.3E-2</c:v>
                </c:pt>
                <c:pt idx="135">
                  <c:v>2.2499999999999999E-2</c:v>
                </c:pt>
                <c:pt idx="136">
                  <c:v>4.5499999999999999E-2</c:v>
                </c:pt>
                <c:pt idx="137">
                  <c:v>4.4000000000000004E-2</c:v>
                </c:pt>
                <c:pt idx="138">
                  <c:v>4.2000000000000003E-2</c:v>
                </c:pt>
                <c:pt idx="139">
                  <c:v>6.0499999999999998E-2</c:v>
                </c:pt>
                <c:pt idx="140">
                  <c:v>6.7899999999999988E-2</c:v>
                </c:pt>
                <c:pt idx="141">
                  <c:v>6.0566666666666664E-2</c:v>
                </c:pt>
                <c:pt idx="142">
                  <c:v>1.6E-2</c:v>
                </c:pt>
                <c:pt idx="143">
                  <c:v>5.2499999999999998E-2</c:v>
                </c:pt>
                <c:pt idx="144">
                  <c:v>1.8499999999999999E-2</c:v>
                </c:pt>
                <c:pt idx="145">
                  <c:v>0.02</c:v>
                </c:pt>
                <c:pt idx="146">
                  <c:v>-8.8666666666666668E-3</c:v>
                </c:pt>
                <c:pt idx="147">
                  <c:v>6.8000000000000005E-2</c:v>
                </c:pt>
                <c:pt idx="148">
                  <c:v>0.08</c:v>
                </c:pt>
                <c:pt idx="149">
                  <c:v>7.5999999999999998E-2</c:v>
                </c:pt>
                <c:pt idx="150">
                  <c:v>2.9499999999999998E-2</c:v>
                </c:pt>
                <c:pt idx="151">
                  <c:v>3.5000000000000003E-2</c:v>
                </c:pt>
                <c:pt idx="152">
                  <c:v>2.5500000000000002E-2</c:v>
                </c:pt>
                <c:pt idx="153">
                  <c:v>2.2099999999999998E-2</c:v>
                </c:pt>
                <c:pt idx="154">
                  <c:v>6.6500000000000004E-2</c:v>
                </c:pt>
                <c:pt idx="155">
                  <c:v>8.2000000000000003E-2</c:v>
                </c:pt>
                <c:pt idx="156">
                  <c:v>-3.5500000000000004E-2</c:v>
                </c:pt>
                <c:pt idx="157">
                  <c:v>-1.6E-2</c:v>
                </c:pt>
                <c:pt idx="158">
                  <c:v>8.4499999999999992E-2</c:v>
                </c:pt>
                <c:pt idx="159">
                  <c:v>7.6499999999999999E-2</c:v>
                </c:pt>
                <c:pt idx="160">
                  <c:v>-4.1000000000000002E-2</c:v>
                </c:pt>
                <c:pt idx="161">
                  <c:v>-2.4500000000000001E-2</c:v>
                </c:pt>
                <c:pt idx="162">
                  <c:v>2.9333333333333333E-2</c:v>
                </c:pt>
                <c:pt idx="163">
                  <c:v>1.8499999999999999E-2</c:v>
                </c:pt>
                <c:pt idx="164">
                  <c:v>1.6E-2</c:v>
                </c:pt>
                <c:pt idx="165">
                  <c:v>6.9000000000000006E-2</c:v>
                </c:pt>
                <c:pt idx="166">
                  <c:v>5.3000000000000005E-2</c:v>
                </c:pt>
                <c:pt idx="167">
                  <c:v>0.11799999999999999</c:v>
                </c:pt>
                <c:pt idx="168">
                  <c:v>9.9500000000000005E-2</c:v>
                </c:pt>
                <c:pt idx="169">
                  <c:v>0.1055</c:v>
                </c:pt>
                <c:pt idx="170">
                  <c:v>9.6000000000000002E-2</c:v>
                </c:pt>
                <c:pt idx="171">
                  <c:v>1.4999999999999996E-3</c:v>
                </c:pt>
                <c:pt idx="172">
                  <c:v>3.2000000000000001E-2</c:v>
                </c:pt>
                <c:pt idx="173">
                  <c:v>6.9199999999999998E-2</c:v>
                </c:pt>
                <c:pt idx="174">
                  <c:v>3.4500000000000003E-2</c:v>
                </c:pt>
                <c:pt idx="175">
                  <c:v>5.1500000000000004E-2</c:v>
                </c:pt>
                <c:pt idx="176">
                  <c:v>1.35E-2</c:v>
                </c:pt>
                <c:pt idx="177">
                  <c:v>2.0300000000000006E-2</c:v>
                </c:pt>
                <c:pt idx="178">
                  <c:v>8.2500000000000004E-2</c:v>
                </c:pt>
                <c:pt idx="179">
                  <c:v>7.3999999999999996E-2</c:v>
                </c:pt>
                <c:pt idx="180">
                  <c:v>4.0533333333333338E-2</c:v>
                </c:pt>
                <c:pt idx="181">
                  <c:v>3.9E-2</c:v>
                </c:pt>
                <c:pt idx="182">
                  <c:v>1.55E-2</c:v>
                </c:pt>
                <c:pt idx="183">
                  <c:v>5.6466666666666679E-2</c:v>
                </c:pt>
                <c:pt idx="184">
                  <c:v>3.85E-2</c:v>
                </c:pt>
                <c:pt idx="185">
                  <c:v>6.9999999999999993E-3</c:v>
                </c:pt>
                <c:pt idx="186">
                  <c:v>5.2000000000000005E-2</c:v>
                </c:pt>
                <c:pt idx="187">
                  <c:v>7.5999999999999998E-2</c:v>
                </c:pt>
                <c:pt idx="188">
                  <c:v>3.1933333333333327E-2</c:v>
                </c:pt>
                <c:pt idx="189">
                  <c:v>9.4999999999999998E-3</c:v>
                </c:pt>
                <c:pt idx="190">
                  <c:v>-2.5000000000000001E-3</c:v>
                </c:pt>
                <c:pt idx="191">
                  <c:v>7.2499999999999995E-2</c:v>
                </c:pt>
                <c:pt idx="192">
                  <c:v>-0.05</c:v>
                </c:pt>
                <c:pt idx="193">
                  <c:v>3.6000000000000004E-2</c:v>
                </c:pt>
                <c:pt idx="194">
                  <c:v>1.2500000000000001E-2</c:v>
                </c:pt>
                <c:pt idx="195">
                  <c:v>4.4999999999999998E-2</c:v>
                </c:pt>
                <c:pt idx="196">
                  <c:v>3.0499999999999999E-2</c:v>
                </c:pt>
                <c:pt idx="197">
                  <c:v>3.15E-2</c:v>
                </c:pt>
                <c:pt idx="198">
                  <c:v>2.5499999999999998E-2</c:v>
                </c:pt>
                <c:pt idx="199">
                  <c:v>6.1900000000000011E-2</c:v>
                </c:pt>
                <c:pt idx="200">
                  <c:v>8.0500000000000002E-2</c:v>
                </c:pt>
                <c:pt idx="201">
                  <c:v>7.0500000000000007E-2</c:v>
                </c:pt>
                <c:pt idx="202">
                  <c:v>1.2033333333333333E-2</c:v>
                </c:pt>
                <c:pt idx="203">
                  <c:v>1.2500000000000001E-2</c:v>
                </c:pt>
                <c:pt idx="204">
                  <c:v>1.3500000000000002E-2</c:v>
                </c:pt>
                <c:pt idx="205">
                  <c:v>3.5000000000000003E-2</c:v>
                </c:pt>
                <c:pt idx="206">
                  <c:v>-1.6066666666666667E-2</c:v>
                </c:pt>
                <c:pt idx="207">
                  <c:v>6.25E-2</c:v>
                </c:pt>
                <c:pt idx="208">
                  <c:v>3.0499999999999999E-2</c:v>
                </c:pt>
                <c:pt idx="209">
                  <c:v>6.7500000000000004E-2</c:v>
                </c:pt>
                <c:pt idx="210">
                  <c:v>2.7999999999999997E-2</c:v>
                </c:pt>
                <c:pt idx="211">
                  <c:v>4.7E-2</c:v>
                </c:pt>
                <c:pt idx="212">
                  <c:v>0.10150000000000001</c:v>
                </c:pt>
                <c:pt idx="213">
                  <c:v>0.153</c:v>
                </c:pt>
                <c:pt idx="214">
                  <c:v>1.95E-2</c:v>
                </c:pt>
                <c:pt idx="215">
                  <c:v>1.7500000000000002E-2</c:v>
                </c:pt>
                <c:pt idx="216">
                  <c:v>6.2E-2</c:v>
                </c:pt>
                <c:pt idx="217">
                  <c:v>0.109</c:v>
                </c:pt>
                <c:pt idx="218">
                  <c:v>5.0000000000000001E-3</c:v>
                </c:pt>
                <c:pt idx="219">
                  <c:v>0.1055</c:v>
                </c:pt>
                <c:pt idx="220">
                  <c:v>0.13</c:v>
                </c:pt>
                <c:pt idx="221">
                  <c:v>-1.95E-2</c:v>
                </c:pt>
                <c:pt idx="222">
                  <c:v>1.5E-3</c:v>
                </c:pt>
                <c:pt idx="223">
                  <c:v>-5.45E-2</c:v>
                </c:pt>
                <c:pt idx="224">
                  <c:v>-5.3999999999999999E-2</c:v>
                </c:pt>
                <c:pt idx="225">
                  <c:v>7.0500000000000007E-2</c:v>
                </c:pt>
                <c:pt idx="226">
                  <c:v>0.02</c:v>
                </c:pt>
                <c:pt idx="227">
                  <c:v>-8.5666666666666669E-3</c:v>
                </c:pt>
                <c:pt idx="228">
                  <c:v>4.9500000000000002E-2</c:v>
                </c:pt>
                <c:pt idx="229">
                  <c:v>5.1999999999999998E-2</c:v>
                </c:pt>
                <c:pt idx="230">
                  <c:v>5.3499999999999999E-2</c:v>
                </c:pt>
                <c:pt idx="231">
                  <c:v>4.8500000000000001E-2</c:v>
                </c:pt>
                <c:pt idx="232">
                  <c:v>9.5000000000000001E-2</c:v>
                </c:pt>
                <c:pt idx="233">
                  <c:v>7.9000000000000001E-2</c:v>
                </c:pt>
                <c:pt idx="234">
                  <c:v>4.1633333333333335E-2</c:v>
                </c:pt>
                <c:pt idx="235">
                  <c:v>3.7999999999999999E-2</c:v>
                </c:pt>
                <c:pt idx="236">
                  <c:v>4.0500000000000001E-2</c:v>
                </c:pt>
              </c:numCache>
            </c:numRef>
          </c:yVal>
        </c:ser>
        <c:ser>
          <c:idx val="1"/>
          <c:order val="2"/>
          <c:tx>
            <c:v>Quench I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Computing!$Q$815:$Q$1051</c:f>
              <c:numCache>
                <c:formatCode>0</c:formatCode>
                <c:ptCount val="237"/>
                <c:pt idx="0">
                  <c:v>617</c:v>
                </c:pt>
                <c:pt idx="1">
                  <c:v>617</c:v>
                </c:pt>
                <c:pt idx="2">
                  <c:v>618</c:v>
                </c:pt>
                <c:pt idx="3">
                  <c:v>618</c:v>
                </c:pt>
                <c:pt idx="4">
                  <c:v>619</c:v>
                </c:pt>
                <c:pt idx="5">
                  <c:v>620</c:v>
                </c:pt>
                <c:pt idx="6">
                  <c:v>620</c:v>
                </c:pt>
                <c:pt idx="7">
                  <c:v>621</c:v>
                </c:pt>
                <c:pt idx="8">
                  <c:v>621</c:v>
                </c:pt>
                <c:pt idx="9">
                  <c:v>622</c:v>
                </c:pt>
                <c:pt idx="10">
                  <c:v>622</c:v>
                </c:pt>
                <c:pt idx="11">
                  <c:v>623</c:v>
                </c:pt>
                <c:pt idx="12">
                  <c:v>623</c:v>
                </c:pt>
                <c:pt idx="13">
                  <c:v>624</c:v>
                </c:pt>
                <c:pt idx="14">
                  <c:v>624</c:v>
                </c:pt>
                <c:pt idx="15">
                  <c:v>625</c:v>
                </c:pt>
                <c:pt idx="16">
                  <c:v>625</c:v>
                </c:pt>
                <c:pt idx="17">
                  <c:v>626</c:v>
                </c:pt>
                <c:pt idx="18">
                  <c:v>627</c:v>
                </c:pt>
                <c:pt idx="19">
                  <c:v>628</c:v>
                </c:pt>
                <c:pt idx="20">
                  <c:v>628</c:v>
                </c:pt>
                <c:pt idx="21">
                  <c:v>629</c:v>
                </c:pt>
                <c:pt idx="22">
                  <c:v>629</c:v>
                </c:pt>
                <c:pt idx="23">
                  <c:v>632</c:v>
                </c:pt>
                <c:pt idx="24">
                  <c:v>632</c:v>
                </c:pt>
                <c:pt idx="25">
                  <c:v>633</c:v>
                </c:pt>
                <c:pt idx="26">
                  <c:v>633</c:v>
                </c:pt>
                <c:pt idx="27">
                  <c:v>634</c:v>
                </c:pt>
                <c:pt idx="28">
                  <c:v>634</c:v>
                </c:pt>
                <c:pt idx="29">
                  <c:v>635</c:v>
                </c:pt>
                <c:pt idx="30">
                  <c:v>635</c:v>
                </c:pt>
                <c:pt idx="31">
                  <c:v>636</c:v>
                </c:pt>
                <c:pt idx="32">
                  <c:v>636</c:v>
                </c:pt>
                <c:pt idx="33">
                  <c:v>637</c:v>
                </c:pt>
                <c:pt idx="34">
                  <c:v>637</c:v>
                </c:pt>
                <c:pt idx="35">
                  <c:v>638</c:v>
                </c:pt>
                <c:pt idx="36">
                  <c:v>638</c:v>
                </c:pt>
                <c:pt idx="37">
                  <c:v>639</c:v>
                </c:pt>
                <c:pt idx="38">
                  <c:v>640</c:v>
                </c:pt>
                <c:pt idx="39">
                  <c:v>640</c:v>
                </c:pt>
                <c:pt idx="40">
                  <c:v>641</c:v>
                </c:pt>
                <c:pt idx="41">
                  <c:v>641</c:v>
                </c:pt>
                <c:pt idx="42">
                  <c:v>642</c:v>
                </c:pt>
                <c:pt idx="43">
                  <c:v>643</c:v>
                </c:pt>
                <c:pt idx="44">
                  <c:v>643</c:v>
                </c:pt>
                <c:pt idx="45">
                  <c:v>644</c:v>
                </c:pt>
                <c:pt idx="46">
                  <c:v>645</c:v>
                </c:pt>
                <c:pt idx="47">
                  <c:v>645</c:v>
                </c:pt>
                <c:pt idx="48">
                  <c:v>646</c:v>
                </c:pt>
                <c:pt idx="49">
                  <c:v>647</c:v>
                </c:pt>
                <c:pt idx="50">
                  <c:v>647</c:v>
                </c:pt>
                <c:pt idx="51">
                  <c:v>648</c:v>
                </c:pt>
                <c:pt idx="52">
                  <c:v>649</c:v>
                </c:pt>
                <c:pt idx="53">
                  <c:v>650</c:v>
                </c:pt>
                <c:pt idx="54">
                  <c:v>650</c:v>
                </c:pt>
                <c:pt idx="55">
                  <c:v>651</c:v>
                </c:pt>
                <c:pt idx="56">
                  <c:v>652</c:v>
                </c:pt>
                <c:pt idx="57">
                  <c:v>652</c:v>
                </c:pt>
                <c:pt idx="58">
                  <c:v>653</c:v>
                </c:pt>
                <c:pt idx="59">
                  <c:v>654</c:v>
                </c:pt>
                <c:pt idx="60">
                  <c:v>654</c:v>
                </c:pt>
                <c:pt idx="61">
                  <c:v>655</c:v>
                </c:pt>
                <c:pt idx="62">
                  <c:v>655</c:v>
                </c:pt>
                <c:pt idx="63">
                  <c:v>656</c:v>
                </c:pt>
                <c:pt idx="64">
                  <c:v>657</c:v>
                </c:pt>
                <c:pt idx="65">
                  <c:v>658</c:v>
                </c:pt>
                <c:pt idx="66">
                  <c:v>658</c:v>
                </c:pt>
                <c:pt idx="67">
                  <c:v>659</c:v>
                </c:pt>
                <c:pt idx="68">
                  <c:v>660</c:v>
                </c:pt>
                <c:pt idx="69">
                  <c:v>660</c:v>
                </c:pt>
                <c:pt idx="70">
                  <c:v>661</c:v>
                </c:pt>
                <c:pt idx="71">
                  <c:v>662</c:v>
                </c:pt>
                <c:pt idx="72">
                  <c:v>663</c:v>
                </c:pt>
                <c:pt idx="73">
                  <c:v>664</c:v>
                </c:pt>
                <c:pt idx="74">
                  <c:v>664</c:v>
                </c:pt>
                <c:pt idx="75">
                  <c:v>665</c:v>
                </c:pt>
                <c:pt idx="76">
                  <c:v>666</c:v>
                </c:pt>
                <c:pt idx="77">
                  <c:v>666</c:v>
                </c:pt>
                <c:pt idx="78">
                  <c:v>667</c:v>
                </c:pt>
                <c:pt idx="79">
                  <c:v>668</c:v>
                </c:pt>
                <c:pt idx="80">
                  <c:v>669</c:v>
                </c:pt>
                <c:pt idx="81">
                  <c:v>670</c:v>
                </c:pt>
                <c:pt idx="82">
                  <c:v>670</c:v>
                </c:pt>
                <c:pt idx="83">
                  <c:v>671</c:v>
                </c:pt>
                <c:pt idx="84">
                  <c:v>671</c:v>
                </c:pt>
                <c:pt idx="85">
                  <c:v>672</c:v>
                </c:pt>
                <c:pt idx="86">
                  <c:v>673</c:v>
                </c:pt>
                <c:pt idx="87">
                  <c:v>673</c:v>
                </c:pt>
                <c:pt idx="88">
                  <c:v>674</c:v>
                </c:pt>
                <c:pt idx="89">
                  <c:v>674</c:v>
                </c:pt>
                <c:pt idx="90">
                  <c:v>675</c:v>
                </c:pt>
                <c:pt idx="91">
                  <c:v>676</c:v>
                </c:pt>
                <c:pt idx="92">
                  <c:v>676</c:v>
                </c:pt>
                <c:pt idx="93">
                  <c:v>677</c:v>
                </c:pt>
                <c:pt idx="94">
                  <c:v>678</c:v>
                </c:pt>
                <c:pt idx="95">
                  <c:v>678</c:v>
                </c:pt>
                <c:pt idx="96">
                  <c:v>679</c:v>
                </c:pt>
                <c:pt idx="97">
                  <c:v>680</c:v>
                </c:pt>
                <c:pt idx="98">
                  <c:v>680</c:v>
                </c:pt>
                <c:pt idx="99">
                  <c:v>681</c:v>
                </c:pt>
                <c:pt idx="100">
                  <c:v>681</c:v>
                </c:pt>
                <c:pt idx="101">
                  <c:v>682</c:v>
                </c:pt>
                <c:pt idx="102">
                  <c:v>682</c:v>
                </c:pt>
                <c:pt idx="103">
                  <c:v>683</c:v>
                </c:pt>
                <c:pt idx="104">
                  <c:v>684</c:v>
                </c:pt>
                <c:pt idx="105">
                  <c:v>685</c:v>
                </c:pt>
                <c:pt idx="106">
                  <c:v>686</c:v>
                </c:pt>
                <c:pt idx="107">
                  <c:v>686</c:v>
                </c:pt>
                <c:pt idx="108">
                  <c:v>687</c:v>
                </c:pt>
                <c:pt idx="109">
                  <c:v>687</c:v>
                </c:pt>
                <c:pt idx="110">
                  <c:v>688</c:v>
                </c:pt>
                <c:pt idx="111">
                  <c:v>689</c:v>
                </c:pt>
                <c:pt idx="112">
                  <c:v>689</c:v>
                </c:pt>
                <c:pt idx="113">
                  <c:v>690</c:v>
                </c:pt>
                <c:pt idx="114">
                  <c:v>691</c:v>
                </c:pt>
                <c:pt idx="115">
                  <c:v>692</c:v>
                </c:pt>
                <c:pt idx="116">
                  <c:v>693</c:v>
                </c:pt>
                <c:pt idx="117">
                  <c:v>693</c:v>
                </c:pt>
                <c:pt idx="118">
                  <c:v>694</c:v>
                </c:pt>
                <c:pt idx="119">
                  <c:v>694</c:v>
                </c:pt>
                <c:pt idx="120">
                  <c:v>695</c:v>
                </c:pt>
                <c:pt idx="121">
                  <c:v>696</c:v>
                </c:pt>
                <c:pt idx="122">
                  <c:v>697</c:v>
                </c:pt>
                <c:pt idx="123">
                  <c:v>697</c:v>
                </c:pt>
                <c:pt idx="124">
                  <c:v>698</c:v>
                </c:pt>
                <c:pt idx="125">
                  <c:v>698</c:v>
                </c:pt>
                <c:pt idx="126">
                  <c:v>699</c:v>
                </c:pt>
                <c:pt idx="127">
                  <c:v>699</c:v>
                </c:pt>
                <c:pt idx="128">
                  <c:v>700</c:v>
                </c:pt>
                <c:pt idx="129">
                  <c:v>700</c:v>
                </c:pt>
                <c:pt idx="130">
                  <c:v>701</c:v>
                </c:pt>
                <c:pt idx="131">
                  <c:v>702</c:v>
                </c:pt>
                <c:pt idx="132">
                  <c:v>702</c:v>
                </c:pt>
                <c:pt idx="133">
                  <c:v>703</c:v>
                </c:pt>
                <c:pt idx="134">
                  <c:v>704</c:v>
                </c:pt>
                <c:pt idx="135">
                  <c:v>705</c:v>
                </c:pt>
                <c:pt idx="136">
                  <c:v>706</c:v>
                </c:pt>
                <c:pt idx="137">
                  <c:v>706</c:v>
                </c:pt>
                <c:pt idx="138">
                  <c:v>707</c:v>
                </c:pt>
                <c:pt idx="139">
                  <c:v>707</c:v>
                </c:pt>
                <c:pt idx="140">
                  <c:v>708</c:v>
                </c:pt>
                <c:pt idx="141">
                  <c:v>709</c:v>
                </c:pt>
                <c:pt idx="142">
                  <c:v>710</c:v>
                </c:pt>
                <c:pt idx="143">
                  <c:v>710</c:v>
                </c:pt>
                <c:pt idx="144">
                  <c:v>711</c:v>
                </c:pt>
                <c:pt idx="145">
                  <c:v>711</c:v>
                </c:pt>
                <c:pt idx="146">
                  <c:v>712</c:v>
                </c:pt>
                <c:pt idx="147">
                  <c:v>713</c:v>
                </c:pt>
                <c:pt idx="148">
                  <c:v>714</c:v>
                </c:pt>
                <c:pt idx="149">
                  <c:v>714</c:v>
                </c:pt>
                <c:pt idx="150">
                  <c:v>715</c:v>
                </c:pt>
                <c:pt idx="151">
                  <c:v>716</c:v>
                </c:pt>
                <c:pt idx="152">
                  <c:v>716</c:v>
                </c:pt>
                <c:pt idx="153">
                  <c:v>717</c:v>
                </c:pt>
                <c:pt idx="154">
                  <c:v>718</c:v>
                </c:pt>
                <c:pt idx="155">
                  <c:v>718</c:v>
                </c:pt>
                <c:pt idx="156">
                  <c:v>719</c:v>
                </c:pt>
                <c:pt idx="157">
                  <c:v>720</c:v>
                </c:pt>
                <c:pt idx="158">
                  <c:v>721</c:v>
                </c:pt>
                <c:pt idx="159">
                  <c:v>721</c:v>
                </c:pt>
                <c:pt idx="160">
                  <c:v>722</c:v>
                </c:pt>
                <c:pt idx="161">
                  <c:v>723</c:v>
                </c:pt>
                <c:pt idx="162">
                  <c:v>724</c:v>
                </c:pt>
                <c:pt idx="163">
                  <c:v>725</c:v>
                </c:pt>
                <c:pt idx="164">
                  <c:v>725</c:v>
                </c:pt>
                <c:pt idx="165">
                  <c:v>726</c:v>
                </c:pt>
                <c:pt idx="166">
                  <c:v>726</c:v>
                </c:pt>
                <c:pt idx="167">
                  <c:v>727</c:v>
                </c:pt>
                <c:pt idx="168">
                  <c:v>727</c:v>
                </c:pt>
                <c:pt idx="169">
                  <c:v>728</c:v>
                </c:pt>
                <c:pt idx="170">
                  <c:v>728</c:v>
                </c:pt>
                <c:pt idx="171">
                  <c:v>729</c:v>
                </c:pt>
                <c:pt idx="172">
                  <c:v>729</c:v>
                </c:pt>
                <c:pt idx="173">
                  <c:v>730</c:v>
                </c:pt>
                <c:pt idx="174">
                  <c:v>731</c:v>
                </c:pt>
                <c:pt idx="175">
                  <c:v>732</c:v>
                </c:pt>
                <c:pt idx="176">
                  <c:v>732</c:v>
                </c:pt>
                <c:pt idx="177">
                  <c:v>733</c:v>
                </c:pt>
                <c:pt idx="178">
                  <c:v>734</c:v>
                </c:pt>
                <c:pt idx="179">
                  <c:v>734</c:v>
                </c:pt>
                <c:pt idx="180">
                  <c:v>735</c:v>
                </c:pt>
                <c:pt idx="181">
                  <c:v>736</c:v>
                </c:pt>
                <c:pt idx="182">
                  <c:v>736</c:v>
                </c:pt>
                <c:pt idx="183">
                  <c:v>737</c:v>
                </c:pt>
                <c:pt idx="184">
                  <c:v>738</c:v>
                </c:pt>
                <c:pt idx="185">
                  <c:v>738</c:v>
                </c:pt>
                <c:pt idx="186">
                  <c:v>739</c:v>
                </c:pt>
                <c:pt idx="187">
                  <c:v>739</c:v>
                </c:pt>
                <c:pt idx="188">
                  <c:v>740</c:v>
                </c:pt>
                <c:pt idx="189">
                  <c:v>741</c:v>
                </c:pt>
                <c:pt idx="190">
                  <c:v>741</c:v>
                </c:pt>
                <c:pt idx="191">
                  <c:v>742</c:v>
                </c:pt>
                <c:pt idx="192">
                  <c:v>743</c:v>
                </c:pt>
                <c:pt idx="193">
                  <c:v>744</c:v>
                </c:pt>
                <c:pt idx="194">
                  <c:v>744</c:v>
                </c:pt>
                <c:pt idx="195">
                  <c:v>745</c:v>
                </c:pt>
                <c:pt idx="196">
                  <c:v>745</c:v>
                </c:pt>
                <c:pt idx="197">
                  <c:v>746</c:v>
                </c:pt>
                <c:pt idx="198">
                  <c:v>746</c:v>
                </c:pt>
                <c:pt idx="199">
                  <c:v>747</c:v>
                </c:pt>
                <c:pt idx="200">
                  <c:v>748</c:v>
                </c:pt>
                <c:pt idx="201">
                  <c:v>748</c:v>
                </c:pt>
                <c:pt idx="202">
                  <c:v>749</c:v>
                </c:pt>
                <c:pt idx="203">
                  <c:v>750</c:v>
                </c:pt>
                <c:pt idx="204">
                  <c:v>751</c:v>
                </c:pt>
                <c:pt idx="205">
                  <c:v>751</c:v>
                </c:pt>
                <c:pt idx="206">
                  <c:v>752</c:v>
                </c:pt>
                <c:pt idx="207">
                  <c:v>753</c:v>
                </c:pt>
                <c:pt idx="208">
                  <c:v>754</c:v>
                </c:pt>
                <c:pt idx="209">
                  <c:v>754</c:v>
                </c:pt>
                <c:pt idx="210">
                  <c:v>755</c:v>
                </c:pt>
                <c:pt idx="211">
                  <c:v>755</c:v>
                </c:pt>
                <c:pt idx="212">
                  <c:v>756</c:v>
                </c:pt>
                <c:pt idx="213">
                  <c:v>756</c:v>
                </c:pt>
                <c:pt idx="214">
                  <c:v>757</c:v>
                </c:pt>
                <c:pt idx="215">
                  <c:v>757</c:v>
                </c:pt>
                <c:pt idx="216">
                  <c:v>758</c:v>
                </c:pt>
                <c:pt idx="217">
                  <c:v>758</c:v>
                </c:pt>
                <c:pt idx="218">
                  <c:v>759</c:v>
                </c:pt>
                <c:pt idx="219">
                  <c:v>760</c:v>
                </c:pt>
                <c:pt idx="220">
                  <c:v>760</c:v>
                </c:pt>
                <c:pt idx="221">
                  <c:v>761</c:v>
                </c:pt>
                <c:pt idx="222">
                  <c:v>761</c:v>
                </c:pt>
                <c:pt idx="223">
                  <c:v>762</c:v>
                </c:pt>
                <c:pt idx="224">
                  <c:v>763</c:v>
                </c:pt>
                <c:pt idx="225">
                  <c:v>764</c:v>
                </c:pt>
                <c:pt idx="226">
                  <c:v>764</c:v>
                </c:pt>
                <c:pt idx="227">
                  <c:v>765</c:v>
                </c:pt>
                <c:pt idx="228">
                  <c:v>766</c:v>
                </c:pt>
                <c:pt idx="229">
                  <c:v>766</c:v>
                </c:pt>
                <c:pt idx="230">
                  <c:v>767</c:v>
                </c:pt>
                <c:pt idx="231">
                  <c:v>767</c:v>
                </c:pt>
                <c:pt idx="232">
                  <c:v>768</c:v>
                </c:pt>
                <c:pt idx="233">
                  <c:v>768</c:v>
                </c:pt>
                <c:pt idx="234">
                  <c:v>769</c:v>
                </c:pt>
                <c:pt idx="235">
                  <c:v>770</c:v>
                </c:pt>
                <c:pt idx="236">
                  <c:v>770</c:v>
                </c:pt>
              </c:numCache>
            </c:numRef>
          </c:xVal>
          <c:yVal>
            <c:numRef>
              <c:f>Computing!$S$815:$S$1051</c:f>
              <c:numCache>
                <c:formatCode>0.00</c:formatCode>
                <c:ptCount val="237"/>
                <c:pt idx="2">
                  <c:v>9.2499999999999999E-2</c:v>
                </c:pt>
                <c:pt idx="3">
                  <c:v>9.9000000000000005E-2</c:v>
                </c:pt>
                <c:pt idx="15">
                  <c:v>0.10050000000000001</c:v>
                </c:pt>
                <c:pt idx="16">
                  <c:v>9.0499999999999997E-2</c:v>
                </c:pt>
                <c:pt idx="27">
                  <c:v>0.15</c:v>
                </c:pt>
                <c:pt idx="28">
                  <c:v>0.12</c:v>
                </c:pt>
                <c:pt idx="31">
                  <c:v>7.5999999999999998E-2</c:v>
                </c:pt>
                <c:pt idx="32">
                  <c:v>0.10050000000000001</c:v>
                </c:pt>
                <c:pt idx="33">
                  <c:v>0.1195</c:v>
                </c:pt>
                <c:pt idx="34">
                  <c:v>0.11749999999999999</c:v>
                </c:pt>
                <c:pt idx="40">
                  <c:v>4.1499999999999995E-2</c:v>
                </c:pt>
                <c:pt idx="41">
                  <c:v>6.5000000000000002E-2</c:v>
                </c:pt>
                <c:pt idx="48">
                  <c:v>-1.5166666666666658E-2</c:v>
                </c:pt>
                <c:pt idx="49">
                  <c:v>0.1075</c:v>
                </c:pt>
                <c:pt idx="50">
                  <c:v>9.8000000000000004E-2</c:v>
                </c:pt>
                <c:pt idx="56">
                  <c:v>8.3000000000000004E-2</c:v>
                </c:pt>
                <c:pt idx="57">
                  <c:v>8.5499999999999993E-2</c:v>
                </c:pt>
                <c:pt idx="73">
                  <c:v>8.8499999999999995E-2</c:v>
                </c:pt>
                <c:pt idx="74">
                  <c:v>8.5000000000000006E-2</c:v>
                </c:pt>
                <c:pt idx="93">
                  <c:v>-8.2333333333333338E-3</c:v>
                </c:pt>
                <c:pt idx="99">
                  <c:v>8.5999999999999993E-2</c:v>
                </c:pt>
                <c:pt idx="100">
                  <c:v>8.2500000000000004E-2</c:v>
                </c:pt>
                <c:pt idx="106">
                  <c:v>6.9500000000000006E-2</c:v>
                </c:pt>
                <c:pt idx="107">
                  <c:v>4.5499999999999999E-2</c:v>
                </c:pt>
                <c:pt idx="108">
                  <c:v>0.10100000000000001</c:v>
                </c:pt>
                <c:pt idx="109">
                  <c:v>0.10550000000000001</c:v>
                </c:pt>
                <c:pt idx="111">
                  <c:v>9.35E-2</c:v>
                </c:pt>
                <c:pt idx="112">
                  <c:v>7.2499999999999995E-2</c:v>
                </c:pt>
                <c:pt idx="142">
                  <c:v>7.4499999999999997E-2</c:v>
                </c:pt>
                <c:pt idx="143">
                  <c:v>8.5499999999999993E-2</c:v>
                </c:pt>
                <c:pt idx="144">
                  <c:v>9.5000000000000001E-2</c:v>
                </c:pt>
                <c:pt idx="145">
                  <c:v>9.2499999999999999E-2</c:v>
                </c:pt>
                <c:pt idx="148">
                  <c:v>9.0999999999999998E-2</c:v>
                </c:pt>
                <c:pt idx="149">
                  <c:v>8.5000000000000006E-2</c:v>
                </c:pt>
                <c:pt idx="163">
                  <c:v>9.1999999999999998E-2</c:v>
                </c:pt>
                <c:pt idx="164">
                  <c:v>7.8E-2</c:v>
                </c:pt>
                <c:pt idx="171">
                  <c:v>4.8000000000000001E-2</c:v>
                </c:pt>
                <c:pt idx="172">
                  <c:v>4.4999999999999998E-2</c:v>
                </c:pt>
                <c:pt idx="184">
                  <c:v>6.8000000000000005E-2</c:v>
                </c:pt>
                <c:pt idx="185">
                  <c:v>5.8500000000000003E-2</c:v>
                </c:pt>
                <c:pt idx="189">
                  <c:v>7.5499999999999998E-2</c:v>
                </c:pt>
                <c:pt idx="190">
                  <c:v>6.3E-2</c:v>
                </c:pt>
                <c:pt idx="193">
                  <c:v>9.2999999999999999E-2</c:v>
                </c:pt>
                <c:pt idx="194">
                  <c:v>7.8E-2</c:v>
                </c:pt>
                <c:pt idx="195">
                  <c:v>8.2000000000000003E-2</c:v>
                </c:pt>
                <c:pt idx="196">
                  <c:v>6.4500000000000002E-2</c:v>
                </c:pt>
                <c:pt idx="200">
                  <c:v>6.8500000000000005E-2</c:v>
                </c:pt>
                <c:pt idx="201">
                  <c:v>6.5000000000000002E-2</c:v>
                </c:pt>
                <c:pt idx="210">
                  <c:v>6.9500000000000006E-2</c:v>
                </c:pt>
                <c:pt idx="211">
                  <c:v>6.5500000000000003E-2</c:v>
                </c:pt>
                <c:pt idx="225">
                  <c:v>0.12</c:v>
                </c:pt>
                <c:pt idx="226">
                  <c:v>8.3500000000000005E-2</c:v>
                </c:pt>
                <c:pt idx="228">
                  <c:v>9.7500000000000003E-2</c:v>
                </c:pt>
                <c:pt idx="229">
                  <c:v>0.11549999999999999</c:v>
                </c:pt>
                <c:pt idx="230">
                  <c:v>6.7000000000000004E-2</c:v>
                </c:pt>
                <c:pt idx="231">
                  <c:v>7.9000000000000001E-2</c:v>
                </c:pt>
              </c:numCache>
            </c:numRef>
          </c:yVal>
        </c:ser>
        <c:ser>
          <c:idx val="3"/>
          <c:order val="3"/>
          <c:tx>
            <c:v>Quench O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 w="22225"/>
            </c:spPr>
          </c:marker>
          <c:xVal>
            <c:numRef>
              <c:f>Computing!$V$820:$V$1056</c:f>
              <c:numCache>
                <c:formatCode>0</c:formatCode>
                <c:ptCount val="237"/>
                <c:pt idx="0">
                  <c:v>617</c:v>
                </c:pt>
                <c:pt idx="1">
                  <c:v>617</c:v>
                </c:pt>
                <c:pt idx="2">
                  <c:v>618</c:v>
                </c:pt>
                <c:pt idx="3">
                  <c:v>618</c:v>
                </c:pt>
                <c:pt idx="4">
                  <c:v>619</c:v>
                </c:pt>
                <c:pt idx="5">
                  <c:v>620</c:v>
                </c:pt>
                <c:pt idx="6">
                  <c:v>620</c:v>
                </c:pt>
                <c:pt idx="7">
                  <c:v>621</c:v>
                </c:pt>
                <c:pt idx="8">
                  <c:v>621</c:v>
                </c:pt>
                <c:pt idx="9">
                  <c:v>622</c:v>
                </c:pt>
                <c:pt idx="10">
                  <c:v>622</c:v>
                </c:pt>
                <c:pt idx="11">
                  <c:v>623</c:v>
                </c:pt>
                <c:pt idx="12">
                  <c:v>623</c:v>
                </c:pt>
                <c:pt idx="13">
                  <c:v>624</c:v>
                </c:pt>
                <c:pt idx="14">
                  <c:v>624</c:v>
                </c:pt>
                <c:pt idx="15">
                  <c:v>625</c:v>
                </c:pt>
                <c:pt idx="16">
                  <c:v>625</c:v>
                </c:pt>
                <c:pt idx="17">
                  <c:v>626</c:v>
                </c:pt>
                <c:pt idx="18">
                  <c:v>627</c:v>
                </c:pt>
                <c:pt idx="19">
                  <c:v>628</c:v>
                </c:pt>
                <c:pt idx="20">
                  <c:v>628</c:v>
                </c:pt>
                <c:pt idx="21">
                  <c:v>629</c:v>
                </c:pt>
                <c:pt idx="22">
                  <c:v>629</c:v>
                </c:pt>
                <c:pt idx="23">
                  <c:v>632</c:v>
                </c:pt>
                <c:pt idx="24">
                  <c:v>632</c:v>
                </c:pt>
                <c:pt idx="25">
                  <c:v>633</c:v>
                </c:pt>
                <c:pt idx="26">
                  <c:v>633</c:v>
                </c:pt>
                <c:pt idx="27">
                  <c:v>634</c:v>
                </c:pt>
                <c:pt idx="28">
                  <c:v>634</c:v>
                </c:pt>
                <c:pt idx="29">
                  <c:v>635</c:v>
                </c:pt>
                <c:pt idx="30">
                  <c:v>635</c:v>
                </c:pt>
                <c:pt idx="31">
                  <c:v>636</c:v>
                </c:pt>
                <c:pt idx="32">
                  <c:v>636</c:v>
                </c:pt>
                <c:pt idx="33">
                  <c:v>637</c:v>
                </c:pt>
                <c:pt idx="34">
                  <c:v>637</c:v>
                </c:pt>
                <c:pt idx="35">
                  <c:v>638</c:v>
                </c:pt>
                <c:pt idx="36">
                  <c:v>638</c:v>
                </c:pt>
                <c:pt idx="37">
                  <c:v>639</c:v>
                </c:pt>
                <c:pt idx="38">
                  <c:v>640</c:v>
                </c:pt>
                <c:pt idx="39">
                  <c:v>640</c:v>
                </c:pt>
                <c:pt idx="40">
                  <c:v>641</c:v>
                </c:pt>
                <c:pt idx="41">
                  <c:v>641</c:v>
                </c:pt>
                <c:pt idx="42">
                  <c:v>642</c:v>
                </c:pt>
                <c:pt idx="43">
                  <c:v>643</c:v>
                </c:pt>
                <c:pt idx="44">
                  <c:v>643</c:v>
                </c:pt>
                <c:pt idx="45">
                  <c:v>644</c:v>
                </c:pt>
                <c:pt idx="46">
                  <c:v>645</c:v>
                </c:pt>
                <c:pt idx="47">
                  <c:v>645</c:v>
                </c:pt>
                <c:pt idx="48">
                  <c:v>646</c:v>
                </c:pt>
                <c:pt idx="49">
                  <c:v>647</c:v>
                </c:pt>
                <c:pt idx="50">
                  <c:v>647</c:v>
                </c:pt>
                <c:pt idx="51">
                  <c:v>648</c:v>
                </c:pt>
                <c:pt idx="52">
                  <c:v>649</c:v>
                </c:pt>
                <c:pt idx="53">
                  <c:v>650</c:v>
                </c:pt>
                <c:pt idx="54">
                  <c:v>650</c:v>
                </c:pt>
                <c:pt idx="55">
                  <c:v>651</c:v>
                </c:pt>
                <c:pt idx="56">
                  <c:v>652</c:v>
                </c:pt>
                <c:pt idx="57">
                  <c:v>652</c:v>
                </c:pt>
                <c:pt idx="58">
                  <c:v>653</c:v>
                </c:pt>
                <c:pt idx="59">
                  <c:v>654</c:v>
                </c:pt>
                <c:pt idx="60">
                  <c:v>654</c:v>
                </c:pt>
                <c:pt idx="61">
                  <c:v>655</c:v>
                </c:pt>
                <c:pt idx="62">
                  <c:v>655</c:v>
                </c:pt>
                <c:pt idx="63">
                  <c:v>656</c:v>
                </c:pt>
                <c:pt idx="64">
                  <c:v>657</c:v>
                </c:pt>
                <c:pt idx="65">
                  <c:v>658</c:v>
                </c:pt>
                <c:pt idx="66">
                  <c:v>658</c:v>
                </c:pt>
                <c:pt idx="67">
                  <c:v>659</c:v>
                </c:pt>
                <c:pt idx="68">
                  <c:v>660</c:v>
                </c:pt>
                <c:pt idx="69">
                  <c:v>660</c:v>
                </c:pt>
                <c:pt idx="70">
                  <c:v>661</c:v>
                </c:pt>
                <c:pt idx="71">
                  <c:v>662</c:v>
                </c:pt>
                <c:pt idx="72">
                  <c:v>663</c:v>
                </c:pt>
                <c:pt idx="73">
                  <c:v>664</c:v>
                </c:pt>
                <c:pt idx="74">
                  <c:v>664</c:v>
                </c:pt>
                <c:pt idx="75">
                  <c:v>665</c:v>
                </c:pt>
                <c:pt idx="76">
                  <c:v>666</c:v>
                </c:pt>
                <c:pt idx="77">
                  <c:v>666</c:v>
                </c:pt>
                <c:pt idx="78">
                  <c:v>667</c:v>
                </c:pt>
                <c:pt idx="79">
                  <c:v>668</c:v>
                </c:pt>
                <c:pt idx="80">
                  <c:v>669</c:v>
                </c:pt>
                <c:pt idx="81">
                  <c:v>670</c:v>
                </c:pt>
                <c:pt idx="82">
                  <c:v>670</c:v>
                </c:pt>
                <c:pt idx="83">
                  <c:v>671</c:v>
                </c:pt>
                <c:pt idx="84">
                  <c:v>671</c:v>
                </c:pt>
                <c:pt idx="85">
                  <c:v>672</c:v>
                </c:pt>
                <c:pt idx="86">
                  <c:v>673</c:v>
                </c:pt>
                <c:pt idx="87">
                  <c:v>673</c:v>
                </c:pt>
                <c:pt idx="88">
                  <c:v>674</c:v>
                </c:pt>
                <c:pt idx="89">
                  <c:v>674</c:v>
                </c:pt>
                <c:pt idx="90">
                  <c:v>675</c:v>
                </c:pt>
                <c:pt idx="91">
                  <c:v>676</c:v>
                </c:pt>
                <c:pt idx="92">
                  <c:v>676</c:v>
                </c:pt>
                <c:pt idx="93">
                  <c:v>677</c:v>
                </c:pt>
                <c:pt idx="94">
                  <c:v>678</c:v>
                </c:pt>
                <c:pt idx="95">
                  <c:v>678</c:v>
                </c:pt>
                <c:pt idx="96">
                  <c:v>679</c:v>
                </c:pt>
                <c:pt idx="97">
                  <c:v>680</c:v>
                </c:pt>
                <c:pt idx="98">
                  <c:v>680</c:v>
                </c:pt>
                <c:pt idx="99">
                  <c:v>681</c:v>
                </c:pt>
                <c:pt idx="100">
                  <c:v>681</c:v>
                </c:pt>
                <c:pt idx="101">
                  <c:v>682</c:v>
                </c:pt>
                <c:pt idx="102">
                  <c:v>682</c:v>
                </c:pt>
                <c:pt idx="103">
                  <c:v>683</c:v>
                </c:pt>
                <c:pt idx="104">
                  <c:v>684</c:v>
                </c:pt>
                <c:pt idx="105">
                  <c:v>685</c:v>
                </c:pt>
                <c:pt idx="106">
                  <c:v>686</c:v>
                </c:pt>
                <c:pt idx="107">
                  <c:v>686</c:v>
                </c:pt>
                <c:pt idx="108">
                  <c:v>687</c:v>
                </c:pt>
                <c:pt idx="109">
                  <c:v>687</c:v>
                </c:pt>
                <c:pt idx="110">
                  <c:v>688</c:v>
                </c:pt>
                <c:pt idx="111">
                  <c:v>689</c:v>
                </c:pt>
                <c:pt idx="112">
                  <c:v>689</c:v>
                </c:pt>
                <c:pt idx="113">
                  <c:v>690</c:v>
                </c:pt>
                <c:pt idx="114">
                  <c:v>691</c:v>
                </c:pt>
                <c:pt idx="115">
                  <c:v>692</c:v>
                </c:pt>
                <c:pt idx="116">
                  <c:v>693</c:v>
                </c:pt>
                <c:pt idx="117">
                  <c:v>693</c:v>
                </c:pt>
                <c:pt idx="118">
                  <c:v>694</c:v>
                </c:pt>
                <c:pt idx="119">
                  <c:v>694</c:v>
                </c:pt>
                <c:pt idx="120">
                  <c:v>695</c:v>
                </c:pt>
                <c:pt idx="121">
                  <c:v>696</c:v>
                </c:pt>
                <c:pt idx="122">
                  <c:v>697</c:v>
                </c:pt>
                <c:pt idx="123">
                  <c:v>697</c:v>
                </c:pt>
                <c:pt idx="124">
                  <c:v>698</c:v>
                </c:pt>
                <c:pt idx="125">
                  <c:v>698</c:v>
                </c:pt>
                <c:pt idx="126">
                  <c:v>699</c:v>
                </c:pt>
                <c:pt idx="127">
                  <c:v>699</c:v>
                </c:pt>
                <c:pt idx="128">
                  <c:v>700</c:v>
                </c:pt>
                <c:pt idx="129">
                  <c:v>700</c:v>
                </c:pt>
                <c:pt idx="130">
                  <c:v>701</c:v>
                </c:pt>
                <c:pt idx="131">
                  <c:v>702</c:v>
                </c:pt>
                <c:pt idx="132">
                  <c:v>702</c:v>
                </c:pt>
                <c:pt idx="133">
                  <c:v>703</c:v>
                </c:pt>
                <c:pt idx="134">
                  <c:v>704</c:v>
                </c:pt>
                <c:pt idx="135">
                  <c:v>705</c:v>
                </c:pt>
                <c:pt idx="136">
                  <c:v>706</c:v>
                </c:pt>
                <c:pt idx="137">
                  <c:v>706</c:v>
                </c:pt>
                <c:pt idx="138">
                  <c:v>707</c:v>
                </c:pt>
                <c:pt idx="139">
                  <c:v>707</c:v>
                </c:pt>
                <c:pt idx="140">
                  <c:v>708</c:v>
                </c:pt>
                <c:pt idx="141">
                  <c:v>709</c:v>
                </c:pt>
                <c:pt idx="142">
                  <c:v>710</c:v>
                </c:pt>
                <c:pt idx="143">
                  <c:v>710</c:v>
                </c:pt>
                <c:pt idx="144">
                  <c:v>711</c:v>
                </c:pt>
                <c:pt idx="145">
                  <c:v>711</c:v>
                </c:pt>
                <c:pt idx="146">
                  <c:v>712</c:v>
                </c:pt>
                <c:pt idx="147">
                  <c:v>713</c:v>
                </c:pt>
                <c:pt idx="148">
                  <c:v>714</c:v>
                </c:pt>
                <c:pt idx="149">
                  <c:v>714</c:v>
                </c:pt>
                <c:pt idx="150">
                  <c:v>715</c:v>
                </c:pt>
                <c:pt idx="151">
                  <c:v>716</c:v>
                </c:pt>
                <c:pt idx="152">
                  <c:v>716</c:v>
                </c:pt>
                <c:pt idx="153">
                  <c:v>717</c:v>
                </c:pt>
                <c:pt idx="154">
                  <c:v>718</c:v>
                </c:pt>
                <c:pt idx="155">
                  <c:v>718</c:v>
                </c:pt>
                <c:pt idx="156">
                  <c:v>719</c:v>
                </c:pt>
                <c:pt idx="157">
                  <c:v>720</c:v>
                </c:pt>
                <c:pt idx="158">
                  <c:v>721</c:v>
                </c:pt>
                <c:pt idx="159">
                  <c:v>721</c:v>
                </c:pt>
                <c:pt idx="160">
                  <c:v>722</c:v>
                </c:pt>
                <c:pt idx="161">
                  <c:v>723</c:v>
                </c:pt>
                <c:pt idx="162">
                  <c:v>724</c:v>
                </c:pt>
                <c:pt idx="163">
                  <c:v>725</c:v>
                </c:pt>
                <c:pt idx="164">
                  <c:v>725</c:v>
                </c:pt>
                <c:pt idx="165">
                  <c:v>726</c:v>
                </c:pt>
                <c:pt idx="166">
                  <c:v>726</c:v>
                </c:pt>
                <c:pt idx="167">
                  <c:v>727</c:v>
                </c:pt>
                <c:pt idx="168">
                  <c:v>727</c:v>
                </c:pt>
                <c:pt idx="169">
                  <c:v>728</c:v>
                </c:pt>
                <c:pt idx="170">
                  <c:v>728</c:v>
                </c:pt>
                <c:pt idx="171">
                  <c:v>729</c:v>
                </c:pt>
                <c:pt idx="172">
                  <c:v>729</c:v>
                </c:pt>
                <c:pt idx="173">
                  <c:v>730</c:v>
                </c:pt>
                <c:pt idx="174">
                  <c:v>731</c:v>
                </c:pt>
                <c:pt idx="175">
                  <c:v>732</c:v>
                </c:pt>
                <c:pt idx="176">
                  <c:v>732</c:v>
                </c:pt>
                <c:pt idx="177">
                  <c:v>733</c:v>
                </c:pt>
                <c:pt idx="178">
                  <c:v>734</c:v>
                </c:pt>
                <c:pt idx="179">
                  <c:v>734</c:v>
                </c:pt>
                <c:pt idx="180">
                  <c:v>735</c:v>
                </c:pt>
                <c:pt idx="181">
                  <c:v>736</c:v>
                </c:pt>
                <c:pt idx="182">
                  <c:v>736</c:v>
                </c:pt>
                <c:pt idx="183">
                  <c:v>737</c:v>
                </c:pt>
                <c:pt idx="184">
                  <c:v>738</c:v>
                </c:pt>
                <c:pt idx="185">
                  <c:v>738</c:v>
                </c:pt>
                <c:pt idx="186">
                  <c:v>739</c:v>
                </c:pt>
                <c:pt idx="187">
                  <c:v>739</c:v>
                </c:pt>
                <c:pt idx="188">
                  <c:v>740</c:v>
                </c:pt>
                <c:pt idx="189">
                  <c:v>741</c:v>
                </c:pt>
                <c:pt idx="190">
                  <c:v>741</c:v>
                </c:pt>
                <c:pt idx="191">
                  <c:v>742</c:v>
                </c:pt>
                <c:pt idx="192">
                  <c:v>743</c:v>
                </c:pt>
                <c:pt idx="193">
                  <c:v>744</c:v>
                </c:pt>
                <c:pt idx="194">
                  <c:v>744</c:v>
                </c:pt>
                <c:pt idx="195">
                  <c:v>745</c:v>
                </c:pt>
                <c:pt idx="196">
                  <c:v>745</c:v>
                </c:pt>
                <c:pt idx="197">
                  <c:v>746</c:v>
                </c:pt>
                <c:pt idx="198">
                  <c:v>746</c:v>
                </c:pt>
                <c:pt idx="199">
                  <c:v>747</c:v>
                </c:pt>
                <c:pt idx="200">
                  <c:v>748</c:v>
                </c:pt>
                <c:pt idx="201">
                  <c:v>748</c:v>
                </c:pt>
                <c:pt idx="202">
                  <c:v>749</c:v>
                </c:pt>
                <c:pt idx="203">
                  <c:v>750</c:v>
                </c:pt>
                <c:pt idx="204">
                  <c:v>751</c:v>
                </c:pt>
                <c:pt idx="205">
                  <c:v>751</c:v>
                </c:pt>
                <c:pt idx="206">
                  <c:v>752</c:v>
                </c:pt>
                <c:pt idx="207">
                  <c:v>753</c:v>
                </c:pt>
                <c:pt idx="208">
                  <c:v>754</c:v>
                </c:pt>
                <c:pt idx="209">
                  <c:v>754</c:v>
                </c:pt>
                <c:pt idx="210">
                  <c:v>755</c:v>
                </c:pt>
                <c:pt idx="211">
                  <c:v>755</c:v>
                </c:pt>
                <c:pt idx="212">
                  <c:v>756</c:v>
                </c:pt>
                <c:pt idx="213">
                  <c:v>756</c:v>
                </c:pt>
                <c:pt idx="214">
                  <c:v>757</c:v>
                </c:pt>
                <c:pt idx="215">
                  <c:v>757</c:v>
                </c:pt>
                <c:pt idx="216">
                  <c:v>758</c:v>
                </c:pt>
                <c:pt idx="217">
                  <c:v>758</c:v>
                </c:pt>
                <c:pt idx="218">
                  <c:v>759</c:v>
                </c:pt>
                <c:pt idx="219">
                  <c:v>760</c:v>
                </c:pt>
                <c:pt idx="220">
                  <c:v>760</c:v>
                </c:pt>
                <c:pt idx="221">
                  <c:v>761</c:v>
                </c:pt>
                <c:pt idx="222">
                  <c:v>761</c:v>
                </c:pt>
                <c:pt idx="223">
                  <c:v>762</c:v>
                </c:pt>
                <c:pt idx="224">
                  <c:v>763</c:v>
                </c:pt>
                <c:pt idx="225">
                  <c:v>764</c:v>
                </c:pt>
                <c:pt idx="226">
                  <c:v>764</c:v>
                </c:pt>
                <c:pt idx="227">
                  <c:v>765</c:v>
                </c:pt>
                <c:pt idx="228">
                  <c:v>766</c:v>
                </c:pt>
                <c:pt idx="229">
                  <c:v>766</c:v>
                </c:pt>
                <c:pt idx="230">
                  <c:v>767</c:v>
                </c:pt>
                <c:pt idx="231">
                  <c:v>767</c:v>
                </c:pt>
                <c:pt idx="232">
                  <c:v>768</c:v>
                </c:pt>
                <c:pt idx="233">
                  <c:v>768</c:v>
                </c:pt>
                <c:pt idx="234">
                  <c:v>769</c:v>
                </c:pt>
                <c:pt idx="235">
                  <c:v>770</c:v>
                </c:pt>
                <c:pt idx="236">
                  <c:v>770</c:v>
                </c:pt>
              </c:numCache>
            </c:numRef>
          </c:xVal>
          <c:yVal>
            <c:numRef>
              <c:f>Computing!$X$820:$X$1056</c:f>
              <c:numCache>
                <c:formatCode>0.00</c:formatCode>
                <c:ptCount val="237"/>
                <c:pt idx="2">
                  <c:v>4.9000000000000002E-2</c:v>
                </c:pt>
                <c:pt idx="3">
                  <c:v>3.85E-2</c:v>
                </c:pt>
                <c:pt idx="15">
                  <c:v>-7.4999999999999997E-3</c:v>
                </c:pt>
                <c:pt idx="16">
                  <c:v>-3.2500000000000001E-2</c:v>
                </c:pt>
                <c:pt idx="27">
                  <c:v>9.7000000000000003E-2</c:v>
                </c:pt>
                <c:pt idx="28">
                  <c:v>0.11649999999999999</c:v>
                </c:pt>
                <c:pt idx="31">
                  <c:v>5.5499999999999994E-2</c:v>
                </c:pt>
                <c:pt idx="32">
                  <c:v>2.5000000000000001E-2</c:v>
                </c:pt>
                <c:pt idx="33">
                  <c:v>7.85E-2</c:v>
                </c:pt>
                <c:pt idx="34">
                  <c:v>9.8000000000000004E-2</c:v>
                </c:pt>
                <c:pt idx="40">
                  <c:v>5.3999999999999999E-2</c:v>
                </c:pt>
                <c:pt idx="41">
                  <c:v>3.4000000000000002E-2</c:v>
                </c:pt>
                <c:pt idx="48">
                  <c:v>3.0766666666666668E-2</c:v>
                </c:pt>
                <c:pt idx="49">
                  <c:v>7.1500000000000008E-2</c:v>
                </c:pt>
                <c:pt idx="50">
                  <c:v>9.35E-2</c:v>
                </c:pt>
                <c:pt idx="56">
                  <c:v>6.4999999999999997E-3</c:v>
                </c:pt>
                <c:pt idx="57">
                  <c:v>1.2999999999999999E-2</c:v>
                </c:pt>
                <c:pt idx="73">
                  <c:v>3.15E-2</c:v>
                </c:pt>
                <c:pt idx="74">
                  <c:v>0.05</c:v>
                </c:pt>
                <c:pt idx="93">
                  <c:v>1.3100000000000001E-2</c:v>
                </c:pt>
                <c:pt idx="99">
                  <c:v>2.6000000000000002E-2</c:v>
                </c:pt>
                <c:pt idx="100">
                  <c:v>2.75E-2</c:v>
                </c:pt>
                <c:pt idx="106">
                  <c:v>7.2000000000000008E-2</c:v>
                </c:pt>
                <c:pt idx="107">
                  <c:v>4.4999999999999998E-2</c:v>
                </c:pt>
                <c:pt idx="108">
                  <c:v>2.8000000000000001E-2</c:v>
                </c:pt>
                <c:pt idx="109">
                  <c:v>3.0499999999999999E-2</c:v>
                </c:pt>
                <c:pt idx="111">
                  <c:v>6.0000000000000001E-3</c:v>
                </c:pt>
                <c:pt idx="112">
                  <c:v>2.0999999999999998E-2</c:v>
                </c:pt>
                <c:pt idx="142">
                  <c:v>1.6E-2</c:v>
                </c:pt>
                <c:pt idx="143">
                  <c:v>5.2499999999999998E-2</c:v>
                </c:pt>
                <c:pt idx="144">
                  <c:v>1.8499999999999999E-2</c:v>
                </c:pt>
                <c:pt idx="145">
                  <c:v>0.02</c:v>
                </c:pt>
                <c:pt idx="148">
                  <c:v>0.08</c:v>
                </c:pt>
                <c:pt idx="149">
                  <c:v>7.5999999999999998E-2</c:v>
                </c:pt>
                <c:pt idx="163">
                  <c:v>1.8499999999999999E-2</c:v>
                </c:pt>
                <c:pt idx="164">
                  <c:v>1.6E-2</c:v>
                </c:pt>
                <c:pt idx="171">
                  <c:v>1.4999999999999996E-3</c:v>
                </c:pt>
                <c:pt idx="172">
                  <c:v>3.2000000000000001E-2</c:v>
                </c:pt>
                <c:pt idx="184">
                  <c:v>3.85E-2</c:v>
                </c:pt>
                <c:pt idx="185">
                  <c:v>6.9999999999999993E-3</c:v>
                </c:pt>
                <c:pt idx="189">
                  <c:v>9.4999999999999998E-3</c:v>
                </c:pt>
                <c:pt idx="190">
                  <c:v>-2.5000000000000001E-3</c:v>
                </c:pt>
                <c:pt idx="193">
                  <c:v>3.6000000000000004E-2</c:v>
                </c:pt>
                <c:pt idx="194">
                  <c:v>1.2500000000000001E-2</c:v>
                </c:pt>
                <c:pt idx="195">
                  <c:v>4.4999999999999998E-2</c:v>
                </c:pt>
                <c:pt idx="196">
                  <c:v>3.0499999999999999E-2</c:v>
                </c:pt>
                <c:pt idx="200">
                  <c:v>8.0500000000000002E-2</c:v>
                </c:pt>
                <c:pt idx="201">
                  <c:v>7.0500000000000007E-2</c:v>
                </c:pt>
                <c:pt idx="210">
                  <c:v>2.7999999999999997E-2</c:v>
                </c:pt>
                <c:pt idx="211">
                  <c:v>4.7E-2</c:v>
                </c:pt>
                <c:pt idx="225">
                  <c:v>7.0500000000000007E-2</c:v>
                </c:pt>
                <c:pt idx="226">
                  <c:v>0.02</c:v>
                </c:pt>
                <c:pt idx="228">
                  <c:v>4.9500000000000002E-2</c:v>
                </c:pt>
                <c:pt idx="229">
                  <c:v>5.1999999999999998E-2</c:v>
                </c:pt>
                <c:pt idx="230">
                  <c:v>5.3499999999999999E-2</c:v>
                </c:pt>
                <c:pt idx="231">
                  <c:v>4.8500000000000001E-2</c:v>
                </c:pt>
              </c:numCache>
            </c:numRef>
          </c:yVal>
        </c:ser>
        <c:axId val="95698304"/>
        <c:axId val="96884608"/>
      </c:scatterChart>
      <c:valAx>
        <c:axId val="95698304"/>
        <c:scaling>
          <c:orientation val="minMax"/>
          <c:max val="771"/>
          <c:min val="616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Position in sector</a:t>
                </a:r>
              </a:p>
            </c:rich>
          </c:tx>
          <c:layout>
            <c:manualLayout>
              <c:xMode val="edge"/>
              <c:yMode val="edge"/>
              <c:x val="0.46742502585315421"/>
              <c:y val="0.94067796610169518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84608"/>
        <c:crosses val="autoZero"/>
        <c:crossBetween val="midCat"/>
      </c:valAx>
      <c:valAx>
        <c:axId val="96884608"/>
        <c:scaling>
          <c:orientation val="minMax"/>
          <c:max val="0.3000000000000001"/>
          <c:min val="-0.300000000000000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mm (at 100MPa)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43728813559322038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98304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004136504653552"/>
          <c:y val="0.13559322033898305"/>
          <c:w val="7.8593588417786964E-2"/>
          <c:h val="0.1457627118644068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Coil dim. avg. Sector 6-7</a:t>
            </a:r>
          </a:p>
        </c:rich>
      </c:tx>
      <c:layout>
        <c:manualLayout>
          <c:xMode val="edge"/>
          <c:yMode val="edge"/>
          <c:x val="0.4022750775594624"/>
          <c:y val="2.033898305084744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8593588417786964E-2"/>
          <c:y val="0.12881355932203389"/>
          <c:w val="0.89348500517063056"/>
          <c:h val="0.79322033898305089"/>
        </c:manualLayout>
      </c:layout>
      <c:scatterChart>
        <c:scatterStyle val="lineMarker"/>
        <c:ser>
          <c:idx val="0"/>
          <c:order val="0"/>
          <c:tx>
            <c:strRef>
              <c:f>Computing!$R$3</c:f>
              <c:strCache>
                <c:ptCount val="1"/>
                <c:pt idx="0">
                  <c:v>AVG I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Computing!$Q$1052:$Q$1269</c:f>
              <c:numCache>
                <c:formatCode>0</c:formatCode>
                <c:ptCount val="218"/>
                <c:pt idx="0">
                  <c:v>772</c:v>
                </c:pt>
                <c:pt idx="1">
                  <c:v>772</c:v>
                </c:pt>
                <c:pt idx="2">
                  <c:v>773</c:v>
                </c:pt>
                <c:pt idx="3">
                  <c:v>774</c:v>
                </c:pt>
                <c:pt idx="4">
                  <c:v>774</c:v>
                </c:pt>
                <c:pt idx="5">
                  <c:v>775</c:v>
                </c:pt>
                <c:pt idx="6">
                  <c:v>775</c:v>
                </c:pt>
                <c:pt idx="7">
                  <c:v>776</c:v>
                </c:pt>
                <c:pt idx="8">
                  <c:v>776</c:v>
                </c:pt>
                <c:pt idx="9">
                  <c:v>777</c:v>
                </c:pt>
                <c:pt idx="10">
                  <c:v>777</c:v>
                </c:pt>
                <c:pt idx="11">
                  <c:v>778</c:v>
                </c:pt>
                <c:pt idx="12">
                  <c:v>778</c:v>
                </c:pt>
                <c:pt idx="13">
                  <c:v>779</c:v>
                </c:pt>
                <c:pt idx="14">
                  <c:v>779</c:v>
                </c:pt>
                <c:pt idx="15">
                  <c:v>780</c:v>
                </c:pt>
                <c:pt idx="16">
                  <c:v>781</c:v>
                </c:pt>
                <c:pt idx="17">
                  <c:v>782</c:v>
                </c:pt>
                <c:pt idx="18">
                  <c:v>782</c:v>
                </c:pt>
                <c:pt idx="19">
                  <c:v>783</c:v>
                </c:pt>
                <c:pt idx="20">
                  <c:v>784</c:v>
                </c:pt>
                <c:pt idx="21">
                  <c:v>785</c:v>
                </c:pt>
                <c:pt idx="22">
                  <c:v>786</c:v>
                </c:pt>
                <c:pt idx="23">
                  <c:v>786</c:v>
                </c:pt>
                <c:pt idx="24">
                  <c:v>787</c:v>
                </c:pt>
                <c:pt idx="25">
                  <c:v>788</c:v>
                </c:pt>
                <c:pt idx="26">
                  <c:v>789</c:v>
                </c:pt>
                <c:pt idx="27">
                  <c:v>790</c:v>
                </c:pt>
                <c:pt idx="28">
                  <c:v>791</c:v>
                </c:pt>
                <c:pt idx="29">
                  <c:v>792</c:v>
                </c:pt>
                <c:pt idx="30">
                  <c:v>793</c:v>
                </c:pt>
                <c:pt idx="31">
                  <c:v>793</c:v>
                </c:pt>
                <c:pt idx="32">
                  <c:v>794</c:v>
                </c:pt>
                <c:pt idx="33">
                  <c:v>794</c:v>
                </c:pt>
                <c:pt idx="34">
                  <c:v>795</c:v>
                </c:pt>
                <c:pt idx="35">
                  <c:v>795</c:v>
                </c:pt>
                <c:pt idx="36">
                  <c:v>796</c:v>
                </c:pt>
                <c:pt idx="37">
                  <c:v>797</c:v>
                </c:pt>
                <c:pt idx="38">
                  <c:v>798</c:v>
                </c:pt>
                <c:pt idx="39">
                  <c:v>799</c:v>
                </c:pt>
                <c:pt idx="40">
                  <c:v>800</c:v>
                </c:pt>
                <c:pt idx="41">
                  <c:v>801</c:v>
                </c:pt>
                <c:pt idx="42">
                  <c:v>801</c:v>
                </c:pt>
                <c:pt idx="43">
                  <c:v>802</c:v>
                </c:pt>
                <c:pt idx="44">
                  <c:v>803</c:v>
                </c:pt>
                <c:pt idx="45">
                  <c:v>803</c:v>
                </c:pt>
                <c:pt idx="46">
                  <c:v>804</c:v>
                </c:pt>
                <c:pt idx="47">
                  <c:v>804</c:v>
                </c:pt>
                <c:pt idx="48">
                  <c:v>805</c:v>
                </c:pt>
                <c:pt idx="49">
                  <c:v>805</c:v>
                </c:pt>
                <c:pt idx="50">
                  <c:v>806</c:v>
                </c:pt>
                <c:pt idx="51">
                  <c:v>807</c:v>
                </c:pt>
                <c:pt idx="52">
                  <c:v>808</c:v>
                </c:pt>
                <c:pt idx="53">
                  <c:v>809</c:v>
                </c:pt>
                <c:pt idx="54">
                  <c:v>810</c:v>
                </c:pt>
                <c:pt idx="55">
                  <c:v>811</c:v>
                </c:pt>
                <c:pt idx="56">
                  <c:v>812</c:v>
                </c:pt>
                <c:pt idx="57">
                  <c:v>813</c:v>
                </c:pt>
                <c:pt idx="58">
                  <c:v>813</c:v>
                </c:pt>
                <c:pt idx="59">
                  <c:v>814</c:v>
                </c:pt>
                <c:pt idx="60">
                  <c:v>814</c:v>
                </c:pt>
                <c:pt idx="61">
                  <c:v>815</c:v>
                </c:pt>
                <c:pt idx="62">
                  <c:v>815</c:v>
                </c:pt>
                <c:pt idx="63">
                  <c:v>815</c:v>
                </c:pt>
                <c:pt idx="64">
                  <c:v>816</c:v>
                </c:pt>
                <c:pt idx="65">
                  <c:v>816</c:v>
                </c:pt>
                <c:pt idx="66">
                  <c:v>816</c:v>
                </c:pt>
                <c:pt idx="67">
                  <c:v>816</c:v>
                </c:pt>
                <c:pt idx="68">
                  <c:v>816</c:v>
                </c:pt>
                <c:pt idx="69">
                  <c:v>816</c:v>
                </c:pt>
                <c:pt idx="70">
                  <c:v>817</c:v>
                </c:pt>
                <c:pt idx="71">
                  <c:v>818</c:v>
                </c:pt>
                <c:pt idx="72">
                  <c:v>819</c:v>
                </c:pt>
                <c:pt idx="73">
                  <c:v>819</c:v>
                </c:pt>
                <c:pt idx="74">
                  <c:v>820</c:v>
                </c:pt>
                <c:pt idx="75">
                  <c:v>820</c:v>
                </c:pt>
                <c:pt idx="76">
                  <c:v>821</c:v>
                </c:pt>
                <c:pt idx="77">
                  <c:v>822</c:v>
                </c:pt>
                <c:pt idx="78">
                  <c:v>823</c:v>
                </c:pt>
                <c:pt idx="79">
                  <c:v>824</c:v>
                </c:pt>
                <c:pt idx="80">
                  <c:v>825</c:v>
                </c:pt>
                <c:pt idx="81">
                  <c:v>826</c:v>
                </c:pt>
                <c:pt idx="82">
                  <c:v>826</c:v>
                </c:pt>
                <c:pt idx="83">
                  <c:v>827</c:v>
                </c:pt>
                <c:pt idx="84">
                  <c:v>828</c:v>
                </c:pt>
                <c:pt idx="85">
                  <c:v>829</c:v>
                </c:pt>
                <c:pt idx="86">
                  <c:v>831</c:v>
                </c:pt>
                <c:pt idx="87">
                  <c:v>832</c:v>
                </c:pt>
                <c:pt idx="88">
                  <c:v>833</c:v>
                </c:pt>
                <c:pt idx="89">
                  <c:v>833</c:v>
                </c:pt>
                <c:pt idx="90">
                  <c:v>834</c:v>
                </c:pt>
                <c:pt idx="91">
                  <c:v>834</c:v>
                </c:pt>
                <c:pt idx="92">
                  <c:v>835</c:v>
                </c:pt>
                <c:pt idx="93">
                  <c:v>836</c:v>
                </c:pt>
                <c:pt idx="94">
                  <c:v>837</c:v>
                </c:pt>
                <c:pt idx="95">
                  <c:v>838</c:v>
                </c:pt>
                <c:pt idx="96">
                  <c:v>839</c:v>
                </c:pt>
                <c:pt idx="97">
                  <c:v>840</c:v>
                </c:pt>
                <c:pt idx="98">
                  <c:v>841</c:v>
                </c:pt>
                <c:pt idx="99">
                  <c:v>841</c:v>
                </c:pt>
                <c:pt idx="100">
                  <c:v>842</c:v>
                </c:pt>
                <c:pt idx="101">
                  <c:v>843</c:v>
                </c:pt>
                <c:pt idx="102">
                  <c:v>843</c:v>
                </c:pt>
                <c:pt idx="103">
                  <c:v>844</c:v>
                </c:pt>
                <c:pt idx="104">
                  <c:v>844</c:v>
                </c:pt>
                <c:pt idx="105">
                  <c:v>845</c:v>
                </c:pt>
                <c:pt idx="106">
                  <c:v>845</c:v>
                </c:pt>
                <c:pt idx="107">
                  <c:v>846</c:v>
                </c:pt>
                <c:pt idx="108">
                  <c:v>848</c:v>
                </c:pt>
                <c:pt idx="109">
                  <c:v>848</c:v>
                </c:pt>
                <c:pt idx="110">
                  <c:v>849</c:v>
                </c:pt>
                <c:pt idx="111">
                  <c:v>849</c:v>
                </c:pt>
                <c:pt idx="112">
                  <c:v>850</c:v>
                </c:pt>
                <c:pt idx="113">
                  <c:v>851</c:v>
                </c:pt>
                <c:pt idx="114">
                  <c:v>851</c:v>
                </c:pt>
                <c:pt idx="115">
                  <c:v>853</c:v>
                </c:pt>
                <c:pt idx="116">
                  <c:v>854</c:v>
                </c:pt>
                <c:pt idx="117">
                  <c:v>855</c:v>
                </c:pt>
                <c:pt idx="118">
                  <c:v>855</c:v>
                </c:pt>
                <c:pt idx="119">
                  <c:v>856</c:v>
                </c:pt>
                <c:pt idx="120">
                  <c:v>857</c:v>
                </c:pt>
                <c:pt idx="121">
                  <c:v>857</c:v>
                </c:pt>
                <c:pt idx="122">
                  <c:v>858</c:v>
                </c:pt>
                <c:pt idx="123">
                  <c:v>859</c:v>
                </c:pt>
                <c:pt idx="124">
                  <c:v>859</c:v>
                </c:pt>
                <c:pt idx="125">
                  <c:v>860</c:v>
                </c:pt>
                <c:pt idx="126">
                  <c:v>860</c:v>
                </c:pt>
                <c:pt idx="127">
                  <c:v>861</c:v>
                </c:pt>
                <c:pt idx="128">
                  <c:v>862</c:v>
                </c:pt>
                <c:pt idx="129">
                  <c:v>863</c:v>
                </c:pt>
                <c:pt idx="130">
                  <c:v>863</c:v>
                </c:pt>
                <c:pt idx="131">
                  <c:v>864</c:v>
                </c:pt>
                <c:pt idx="132">
                  <c:v>865</c:v>
                </c:pt>
                <c:pt idx="133">
                  <c:v>865</c:v>
                </c:pt>
                <c:pt idx="134">
                  <c:v>866</c:v>
                </c:pt>
                <c:pt idx="135">
                  <c:v>867</c:v>
                </c:pt>
                <c:pt idx="136">
                  <c:v>868</c:v>
                </c:pt>
                <c:pt idx="137">
                  <c:v>869</c:v>
                </c:pt>
                <c:pt idx="138">
                  <c:v>869</c:v>
                </c:pt>
                <c:pt idx="139">
                  <c:v>870</c:v>
                </c:pt>
                <c:pt idx="140">
                  <c:v>871</c:v>
                </c:pt>
                <c:pt idx="141">
                  <c:v>871</c:v>
                </c:pt>
                <c:pt idx="142">
                  <c:v>872</c:v>
                </c:pt>
                <c:pt idx="143">
                  <c:v>873</c:v>
                </c:pt>
                <c:pt idx="144">
                  <c:v>873</c:v>
                </c:pt>
                <c:pt idx="145">
                  <c:v>875</c:v>
                </c:pt>
                <c:pt idx="146">
                  <c:v>875</c:v>
                </c:pt>
                <c:pt idx="147">
                  <c:v>876</c:v>
                </c:pt>
                <c:pt idx="148">
                  <c:v>876</c:v>
                </c:pt>
                <c:pt idx="149">
                  <c:v>877</c:v>
                </c:pt>
                <c:pt idx="150">
                  <c:v>877</c:v>
                </c:pt>
                <c:pt idx="151">
                  <c:v>877</c:v>
                </c:pt>
                <c:pt idx="152">
                  <c:v>877</c:v>
                </c:pt>
                <c:pt idx="153">
                  <c:v>878</c:v>
                </c:pt>
                <c:pt idx="154">
                  <c:v>878</c:v>
                </c:pt>
                <c:pt idx="155">
                  <c:v>879</c:v>
                </c:pt>
                <c:pt idx="156">
                  <c:v>879</c:v>
                </c:pt>
                <c:pt idx="157">
                  <c:v>879</c:v>
                </c:pt>
                <c:pt idx="158">
                  <c:v>879</c:v>
                </c:pt>
                <c:pt idx="159">
                  <c:v>880</c:v>
                </c:pt>
                <c:pt idx="160">
                  <c:v>881</c:v>
                </c:pt>
                <c:pt idx="161">
                  <c:v>882</c:v>
                </c:pt>
                <c:pt idx="162">
                  <c:v>883</c:v>
                </c:pt>
                <c:pt idx="163">
                  <c:v>884</c:v>
                </c:pt>
                <c:pt idx="164">
                  <c:v>885</c:v>
                </c:pt>
                <c:pt idx="165">
                  <c:v>885</c:v>
                </c:pt>
                <c:pt idx="166">
                  <c:v>887</c:v>
                </c:pt>
                <c:pt idx="167">
                  <c:v>889</c:v>
                </c:pt>
                <c:pt idx="168">
                  <c:v>889</c:v>
                </c:pt>
                <c:pt idx="169">
                  <c:v>890</c:v>
                </c:pt>
                <c:pt idx="170">
                  <c:v>890</c:v>
                </c:pt>
                <c:pt idx="171">
                  <c:v>891</c:v>
                </c:pt>
                <c:pt idx="172">
                  <c:v>892</c:v>
                </c:pt>
                <c:pt idx="173">
                  <c:v>892</c:v>
                </c:pt>
                <c:pt idx="174">
                  <c:v>893</c:v>
                </c:pt>
                <c:pt idx="175">
                  <c:v>895</c:v>
                </c:pt>
                <c:pt idx="176">
                  <c:v>896</c:v>
                </c:pt>
                <c:pt idx="177">
                  <c:v>897</c:v>
                </c:pt>
                <c:pt idx="178">
                  <c:v>898</c:v>
                </c:pt>
                <c:pt idx="179">
                  <c:v>898</c:v>
                </c:pt>
                <c:pt idx="180">
                  <c:v>899</c:v>
                </c:pt>
                <c:pt idx="181">
                  <c:v>900</c:v>
                </c:pt>
                <c:pt idx="182">
                  <c:v>900</c:v>
                </c:pt>
                <c:pt idx="183">
                  <c:v>900</c:v>
                </c:pt>
                <c:pt idx="184">
                  <c:v>900</c:v>
                </c:pt>
                <c:pt idx="185">
                  <c:v>901</c:v>
                </c:pt>
                <c:pt idx="186">
                  <c:v>901</c:v>
                </c:pt>
                <c:pt idx="187">
                  <c:v>902</c:v>
                </c:pt>
                <c:pt idx="188">
                  <c:v>902</c:v>
                </c:pt>
                <c:pt idx="189">
                  <c:v>903</c:v>
                </c:pt>
                <c:pt idx="190">
                  <c:v>904</c:v>
                </c:pt>
                <c:pt idx="191">
                  <c:v>905</c:v>
                </c:pt>
                <c:pt idx="192">
                  <c:v>906</c:v>
                </c:pt>
                <c:pt idx="193">
                  <c:v>907</c:v>
                </c:pt>
                <c:pt idx="194">
                  <c:v>908</c:v>
                </c:pt>
                <c:pt idx="195">
                  <c:v>909</c:v>
                </c:pt>
                <c:pt idx="196">
                  <c:v>910</c:v>
                </c:pt>
                <c:pt idx="197">
                  <c:v>911</c:v>
                </c:pt>
                <c:pt idx="198">
                  <c:v>913</c:v>
                </c:pt>
                <c:pt idx="199">
                  <c:v>913</c:v>
                </c:pt>
                <c:pt idx="200">
                  <c:v>914</c:v>
                </c:pt>
                <c:pt idx="201">
                  <c:v>915</c:v>
                </c:pt>
                <c:pt idx="202">
                  <c:v>915</c:v>
                </c:pt>
                <c:pt idx="203">
                  <c:v>916</c:v>
                </c:pt>
                <c:pt idx="204">
                  <c:v>916</c:v>
                </c:pt>
                <c:pt idx="205">
                  <c:v>917</c:v>
                </c:pt>
                <c:pt idx="206">
                  <c:v>918</c:v>
                </c:pt>
                <c:pt idx="207">
                  <c:v>918</c:v>
                </c:pt>
                <c:pt idx="208">
                  <c:v>919</c:v>
                </c:pt>
                <c:pt idx="209">
                  <c:v>919</c:v>
                </c:pt>
                <c:pt idx="210">
                  <c:v>920</c:v>
                </c:pt>
                <c:pt idx="211">
                  <c:v>920</c:v>
                </c:pt>
                <c:pt idx="212">
                  <c:v>921</c:v>
                </c:pt>
                <c:pt idx="213">
                  <c:v>922</c:v>
                </c:pt>
                <c:pt idx="214">
                  <c:v>923</c:v>
                </c:pt>
                <c:pt idx="215">
                  <c:v>923</c:v>
                </c:pt>
                <c:pt idx="216">
                  <c:v>924</c:v>
                </c:pt>
                <c:pt idx="217">
                  <c:v>924</c:v>
                </c:pt>
              </c:numCache>
            </c:numRef>
          </c:xVal>
          <c:yVal>
            <c:numRef>
              <c:f>Computing!$R$1052:$R$1269</c:f>
              <c:numCache>
                <c:formatCode>0.00</c:formatCode>
                <c:ptCount val="218"/>
                <c:pt idx="0">
                  <c:v>6.4000000000000001E-2</c:v>
                </c:pt>
                <c:pt idx="1">
                  <c:v>6.4500000000000002E-2</c:v>
                </c:pt>
                <c:pt idx="2">
                  <c:v>0.14899999999999999</c:v>
                </c:pt>
                <c:pt idx="3">
                  <c:v>0.108</c:v>
                </c:pt>
                <c:pt idx="4">
                  <c:v>9.7500000000000003E-2</c:v>
                </c:pt>
                <c:pt idx="5">
                  <c:v>0.11200000000000002</c:v>
                </c:pt>
                <c:pt idx="6">
                  <c:v>0.13150000000000001</c:v>
                </c:pt>
                <c:pt idx="7">
                  <c:v>0.1</c:v>
                </c:pt>
                <c:pt idx="8">
                  <c:v>7.4999999999999997E-2</c:v>
                </c:pt>
                <c:pt idx="9">
                  <c:v>0.10249999999999999</c:v>
                </c:pt>
                <c:pt idx="10">
                  <c:v>7.6499999999999999E-2</c:v>
                </c:pt>
                <c:pt idx="11">
                  <c:v>0.14900000000000002</c:v>
                </c:pt>
                <c:pt idx="12">
                  <c:v>0.11600000000000001</c:v>
                </c:pt>
                <c:pt idx="13">
                  <c:v>0.10450000000000001</c:v>
                </c:pt>
                <c:pt idx="14">
                  <c:v>0.1</c:v>
                </c:pt>
                <c:pt idx="15">
                  <c:v>0.11599999999999999</c:v>
                </c:pt>
                <c:pt idx="16">
                  <c:v>0.11649999999999999</c:v>
                </c:pt>
                <c:pt idx="17">
                  <c:v>0.14450000000000002</c:v>
                </c:pt>
                <c:pt idx="18">
                  <c:v>0.11849999999999999</c:v>
                </c:pt>
                <c:pt idx="19">
                  <c:v>-2.2566666666666665E-2</c:v>
                </c:pt>
                <c:pt idx="20">
                  <c:v>0.16799999999999998</c:v>
                </c:pt>
                <c:pt idx="21">
                  <c:v>8.7999999999999995E-2</c:v>
                </c:pt>
                <c:pt idx="22">
                  <c:v>9.35E-2</c:v>
                </c:pt>
                <c:pt idx="23">
                  <c:v>7.6000000000000012E-2</c:v>
                </c:pt>
                <c:pt idx="24">
                  <c:v>8.6999999999999994E-2</c:v>
                </c:pt>
                <c:pt idx="25">
                  <c:v>-5.9333333333333328E-2</c:v>
                </c:pt>
                <c:pt idx="26">
                  <c:v>6.5000000000000002E-2</c:v>
                </c:pt>
                <c:pt idx="27">
                  <c:v>-3.2500000000000001E-2</c:v>
                </c:pt>
                <c:pt idx="28">
                  <c:v>9.9666666666666688E-3</c:v>
                </c:pt>
                <c:pt idx="29">
                  <c:v>-1.3500000000000002E-2</c:v>
                </c:pt>
                <c:pt idx="30">
                  <c:v>0.16049999999999998</c:v>
                </c:pt>
                <c:pt idx="31">
                  <c:v>0.1255</c:v>
                </c:pt>
                <c:pt idx="32">
                  <c:v>0.129</c:v>
                </c:pt>
                <c:pt idx="33">
                  <c:v>0.1145</c:v>
                </c:pt>
                <c:pt idx="34">
                  <c:v>0.13400000000000001</c:v>
                </c:pt>
                <c:pt idx="35">
                  <c:v>0.123</c:v>
                </c:pt>
                <c:pt idx="36">
                  <c:v>0.192</c:v>
                </c:pt>
                <c:pt idx="37">
                  <c:v>4.2433333333333337E-2</c:v>
                </c:pt>
                <c:pt idx="38">
                  <c:v>0.16599999999999998</c:v>
                </c:pt>
                <c:pt idx="39">
                  <c:v>0.153</c:v>
                </c:pt>
                <c:pt idx="40">
                  <c:v>-5.7666666666666682E-3</c:v>
                </c:pt>
                <c:pt idx="41">
                  <c:v>0.112</c:v>
                </c:pt>
                <c:pt idx="42">
                  <c:v>0.13300000000000001</c:v>
                </c:pt>
                <c:pt idx="43">
                  <c:v>0.1305</c:v>
                </c:pt>
                <c:pt idx="44">
                  <c:v>0.13850000000000001</c:v>
                </c:pt>
                <c:pt idx="45">
                  <c:v>0.13550000000000001</c:v>
                </c:pt>
                <c:pt idx="46">
                  <c:v>8.5499999999999993E-2</c:v>
                </c:pt>
                <c:pt idx="47">
                  <c:v>0.08</c:v>
                </c:pt>
                <c:pt idx="48">
                  <c:v>7.3499999999999996E-2</c:v>
                </c:pt>
                <c:pt idx="49">
                  <c:v>7.4499999999999997E-2</c:v>
                </c:pt>
                <c:pt idx="50">
                  <c:v>6.9500000000000006E-2</c:v>
                </c:pt>
                <c:pt idx="51">
                  <c:v>9.1999999999999998E-2</c:v>
                </c:pt>
                <c:pt idx="52">
                  <c:v>-5.2999999999999999E-2</c:v>
                </c:pt>
                <c:pt idx="53">
                  <c:v>0.13800000000000001</c:v>
                </c:pt>
                <c:pt idx="54">
                  <c:v>-4.6066666666666672E-2</c:v>
                </c:pt>
                <c:pt idx="55">
                  <c:v>0.15699999999999997</c:v>
                </c:pt>
                <c:pt idx="56">
                  <c:v>2.5500000000000002E-2</c:v>
                </c:pt>
                <c:pt idx="57">
                  <c:v>0.153</c:v>
                </c:pt>
                <c:pt idx="58">
                  <c:v>0.14949999999999999</c:v>
                </c:pt>
                <c:pt idx="59">
                  <c:v>0.13550000000000001</c:v>
                </c:pt>
                <c:pt idx="60">
                  <c:v>0.13750000000000001</c:v>
                </c:pt>
                <c:pt idx="61">
                  <c:v>0.18049999999999999</c:v>
                </c:pt>
                <c:pt idx="62">
                  <c:v>9.6500000000000002E-2</c:v>
                </c:pt>
                <c:pt idx="63">
                  <c:v>0.10700000000000001</c:v>
                </c:pt>
                <c:pt idx="64">
                  <c:v>0.16599999999999998</c:v>
                </c:pt>
                <c:pt idx="65">
                  <c:v>0.184</c:v>
                </c:pt>
                <c:pt idx="66">
                  <c:v>0.13950000000000001</c:v>
                </c:pt>
                <c:pt idx="67">
                  <c:v>0.15049999999999999</c:v>
                </c:pt>
                <c:pt idx="68">
                  <c:v>9.0999999999999998E-2</c:v>
                </c:pt>
                <c:pt idx="69">
                  <c:v>9.4E-2</c:v>
                </c:pt>
                <c:pt idx="70">
                  <c:v>-3.2966666666666672E-2</c:v>
                </c:pt>
                <c:pt idx="71">
                  <c:v>0.1245</c:v>
                </c:pt>
                <c:pt idx="72">
                  <c:v>0.1195</c:v>
                </c:pt>
                <c:pt idx="73">
                  <c:v>0.1235</c:v>
                </c:pt>
                <c:pt idx="74">
                  <c:v>0.125</c:v>
                </c:pt>
                <c:pt idx="75">
                  <c:v>7.7499999999999999E-2</c:v>
                </c:pt>
                <c:pt idx="76">
                  <c:v>0.19700000000000001</c:v>
                </c:pt>
                <c:pt idx="77">
                  <c:v>-2.9466666666666676E-2</c:v>
                </c:pt>
                <c:pt idx="78">
                  <c:v>0.126</c:v>
                </c:pt>
                <c:pt idx="79">
                  <c:v>6.6000000000000034E-3</c:v>
                </c:pt>
                <c:pt idx="80">
                  <c:v>7.8E-2</c:v>
                </c:pt>
                <c:pt idx="81">
                  <c:v>8.2500000000000004E-2</c:v>
                </c:pt>
                <c:pt idx="82">
                  <c:v>5.6999999999999995E-2</c:v>
                </c:pt>
                <c:pt idx="83">
                  <c:v>7.8E-2</c:v>
                </c:pt>
                <c:pt idx="84">
                  <c:v>0.03</c:v>
                </c:pt>
                <c:pt idx="85">
                  <c:v>0.161</c:v>
                </c:pt>
                <c:pt idx="86">
                  <c:v>2.5000000000000001E-3</c:v>
                </c:pt>
                <c:pt idx="87">
                  <c:v>0.13400000000000001</c:v>
                </c:pt>
                <c:pt idx="88">
                  <c:v>0.09</c:v>
                </c:pt>
                <c:pt idx="89">
                  <c:v>6.6500000000000004E-2</c:v>
                </c:pt>
                <c:pt idx="90">
                  <c:v>7.350000000000001E-2</c:v>
                </c:pt>
                <c:pt idx="91">
                  <c:v>6.9500000000000006E-2</c:v>
                </c:pt>
                <c:pt idx="92">
                  <c:v>0.19350000000000001</c:v>
                </c:pt>
                <c:pt idx="93">
                  <c:v>-7.0000000000000001E-3</c:v>
                </c:pt>
                <c:pt idx="94">
                  <c:v>-7.9999999999999984E-3</c:v>
                </c:pt>
                <c:pt idx="95">
                  <c:v>7.1000000000000008E-2</c:v>
                </c:pt>
                <c:pt idx="96">
                  <c:v>0.11050000000000001</c:v>
                </c:pt>
                <c:pt idx="97">
                  <c:v>1.15E-2</c:v>
                </c:pt>
                <c:pt idx="98">
                  <c:v>0.13800000000000001</c:v>
                </c:pt>
                <c:pt idx="99">
                  <c:v>0.11699999999999999</c:v>
                </c:pt>
                <c:pt idx="100">
                  <c:v>4.1499999999999995E-2</c:v>
                </c:pt>
                <c:pt idx="101">
                  <c:v>0.122</c:v>
                </c:pt>
                <c:pt idx="102">
                  <c:v>0.11700000000000001</c:v>
                </c:pt>
                <c:pt idx="103">
                  <c:v>0.16549999999999998</c:v>
                </c:pt>
                <c:pt idx="104">
                  <c:v>0.1215</c:v>
                </c:pt>
                <c:pt idx="105">
                  <c:v>9.5000000000000001E-2</c:v>
                </c:pt>
                <c:pt idx="106">
                  <c:v>0.1115</c:v>
                </c:pt>
                <c:pt idx="107">
                  <c:v>8.5000000000000006E-2</c:v>
                </c:pt>
                <c:pt idx="108">
                  <c:v>8.9499999999999996E-2</c:v>
                </c:pt>
                <c:pt idx="109">
                  <c:v>6.4000000000000001E-2</c:v>
                </c:pt>
                <c:pt idx="110">
                  <c:v>9.9500000000000005E-2</c:v>
                </c:pt>
                <c:pt idx="111">
                  <c:v>9.35E-2</c:v>
                </c:pt>
                <c:pt idx="112">
                  <c:v>0.14850000000000002</c:v>
                </c:pt>
                <c:pt idx="113">
                  <c:v>0.105</c:v>
                </c:pt>
                <c:pt idx="114">
                  <c:v>0.1135</c:v>
                </c:pt>
                <c:pt idx="115">
                  <c:v>0.13600000000000001</c:v>
                </c:pt>
                <c:pt idx="116">
                  <c:v>-2.5000000000000001E-3</c:v>
                </c:pt>
                <c:pt idx="117">
                  <c:v>0.106</c:v>
                </c:pt>
                <c:pt idx="118">
                  <c:v>0.10150000000000001</c:v>
                </c:pt>
                <c:pt idx="119">
                  <c:v>0.1</c:v>
                </c:pt>
                <c:pt idx="120">
                  <c:v>6.8500000000000005E-2</c:v>
                </c:pt>
                <c:pt idx="121">
                  <c:v>7.5999999999999998E-2</c:v>
                </c:pt>
                <c:pt idx="122">
                  <c:v>1.3666666666666667E-2</c:v>
                </c:pt>
                <c:pt idx="123">
                  <c:v>0.1215</c:v>
                </c:pt>
                <c:pt idx="124">
                  <c:v>6.8500000000000005E-2</c:v>
                </c:pt>
                <c:pt idx="125">
                  <c:v>8.8999999999999996E-2</c:v>
                </c:pt>
                <c:pt idx="126">
                  <c:v>7.3999999999999996E-2</c:v>
                </c:pt>
                <c:pt idx="127">
                  <c:v>0.16500000000000001</c:v>
                </c:pt>
                <c:pt idx="128">
                  <c:v>0.1245</c:v>
                </c:pt>
                <c:pt idx="129">
                  <c:v>7.0499999999999993E-2</c:v>
                </c:pt>
                <c:pt idx="130">
                  <c:v>8.7499999999999994E-2</c:v>
                </c:pt>
                <c:pt idx="131">
                  <c:v>0.159</c:v>
                </c:pt>
                <c:pt idx="132">
                  <c:v>9.5500000000000002E-2</c:v>
                </c:pt>
                <c:pt idx="133">
                  <c:v>8.8499999999999995E-2</c:v>
                </c:pt>
                <c:pt idx="134">
                  <c:v>-2.75E-2</c:v>
                </c:pt>
                <c:pt idx="135">
                  <c:v>0.16399999999999998</c:v>
                </c:pt>
                <c:pt idx="136">
                  <c:v>-7.0433333333333334E-2</c:v>
                </c:pt>
                <c:pt idx="137">
                  <c:v>9.9500000000000005E-2</c:v>
                </c:pt>
                <c:pt idx="138">
                  <c:v>0.11649999999999999</c:v>
                </c:pt>
                <c:pt idx="139">
                  <c:v>0.11799999999999999</c:v>
                </c:pt>
                <c:pt idx="140">
                  <c:v>9.0999999999999998E-2</c:v>
                </c:pt>
                <c:pt idx="141">
                  <c:v>7.3999999999999996E-2</c:v>
                </c:pt>
                <c:pt idx="142">
                  <c:v>-2.1000000000000001E-2</c:v>
                </c:pt>
                <c:pt idx="143">
                  <c:v>9.0999999999999998E-2</c:v>
                </c:pt>
                <c:pt idx="144">
                  <c:v>9.8500000000000004E-2</c:v>
                </c:pt>
                <c:pt idx="145">
                  <c:v>0.06</c:v>
                </c:pt>
                <c:pt idx="146">
                  <c:v>5.8000000000000003E-2</c:v>
                </c:pt>
                <c:pt idx="147">
                  <c:v>0.10400000000000001</c:v>
                </c:pt>
                <c:pt idx="148">
                  <c:v>0.11799999999999999</c:v>
                </c:pt>
                <c:pt idx="149">
                  <c:v>0.215</c:v>
                </c:pt>
                <c:pt idx="150">
                  <c:v>0.17899999999999999</c:v>
                </c:pt>
                <c:pt idx="151">
                  <c:v>0.21899999999999997</c:v>
                </c:pt>
                <c:pt idx="152">
                  <c:v>0.19450000000000001</c:v>
                </c:pt>
                <c:pt idx="153">
                  <c:v>9.7000000000000003E-2</c:v>
                </c:pt>
                <c:pt idx="154">
                  <c:v>0.11349999999999999</c:v>
                </c:pt>
                <c:pt idx="155">
                  <c:v>-5.0000000000000044E-4</c:v>
                </c:pt>
                <c:pt idx="156">
                  <c:v>9.7500000000000003E-2</c:v>
                </c:pt>
                <c:pt idx="157">
                  <c:v>5.8499999999999996E-2</c:v>
                </c:pt>
                <c:pt idx="158">
                  <c:v>7.0000000000000001E-3</c:v>
                </c:pt>
                <c:pt idx="159">
                  <c:v>2.6999999999999993E-3</c:v>
                </c:pt>
                <c:pt idx="160">
                  <c:v>-1.7500000000000002E-2</c:v>
                </c:pt>
                <c:pt idx="161">
                  <c:v>6.6500000000000004E-2</c:v>
                </c:pt>
                <c:pt idx="162">
                  <c:v>0.13950000000000001</c:v>
                </c:pt>
                <c:pt idx="163">
                  <c:v>-5.0000000000000001E-3</c:v>
                </c:pt>
                <c:pt idx="164">
                  <c:v>0.158</c:v>
                </c:pt>
                <c:pt idx="165">
                  <c:v>0.115</c:v>
                </c:pt>
                <c:pt idx="166">
                  <c:v>5.5499999999999994E-2</c:v>
                </c:pt>
                <c:pt idx="167">
                  <c:v>0.14349999999999999</c:v>
                </c:pt>
                <c:pt idx="168">
                  <c:v>0.129</c:v>
                </c:pt>
                <c:pt idx="169">
                  <c:v>0.1565</c:v>
                </c:pt>
                <c:pt idx="170">
                  <c:v>0.11649999999999999</c:v>
                </c:pt>
                <c:pt idx="171">
                  <c:v>-1.0499999999999999E-2</c:v>
                </c:pt>
                <c:pt idx="172">
                  <c:v>0.1215</c:v>
                </c:pt>
                <c:pt idx="173">
                  <c:v>0.15550000000000003</c:v>
                </c:pt>
                <c:pt idx="174">
                  <c:v>7.4999999999999997E-3</c:v>
                </c:pt>
                <c:pt idx="175">
                  <c:v>7.0500000000000007E-2</c:v>
                </c:pt>
                <c:pt idx="176">
                  <c:v>2.3E-2</c:v>
                </c:pt>
                <c:pt idx="177">
                  <c:v>0.14749999999999999</c:v>
                </c:pt>
                <c:pt idx="178">
                  <c:v>5.8999999999999997E-2</c:v>
                </c:pt>
                <c:pt idx="179">
                  <c:v>6.9500000000000006E-2</c:v>
                </c:pt>
                <c:pt idx="180">
                  <c:v>0.16849999999999998</c:v>
                </c:pt>
                <c:pt idx="181">
                  <c:v>0.1835</c:v>
                </c:pt>
                <c:pt idx="182">
                  <c:v>0.17</c:v>
                </c:pt>
                <c:pt idx="183">
                  <c:v>9.4E-2</c:v>
                </c:pt>
                <c:pt idx="184">
                  <c:v>0.16750000000000001</c:v>
                </c:pt>
                <c:pt idx="185">
                  <c:v>9.6500000000000002E-2</c:v>
                </c:pt>
                <c:pt idx="186">
                  <c:v>0.14150000000000001</c:v>
                </c:pt>
                <c:pt idx="187">
                  <c:v>0.1205</c:v>
                </c:pt>
                <c:pt idx="188">
                  <c:v>0.10600000000000001</c:v>
                </c:pt>
                <c:pt idx="189">
                  <c:v>0.1545</c:v>
                </c:pt>
                <c:pt idx="190">
                  <c:v>-2.0499999999999997E-2</c:v>
                </c:pt>
                <c:pt idx="191">
                  <c:v>-2.7099999999999999E-2</c:v>
                </c:pt>
                <c:pt idx="192">
                  <c:v>8.5499999999999993E-2</c:v>
                </c:pt>
                <c:pt idx="193">
                  <c:v>-1.6500000000000001E-2</c:v>
                </c:pt>
                <c:pt idx="194">
                  <c:v>0.121</c:v>
                </c:pt>
                <c:pt idx="195">
                  <c:v>3.6999999999999998E-2</c:v>
                </c:pt>
                <c:pt idx="196">
                  <c:v>4.6666666666666662E-3</c:v>
                </c:pt>
                <c:pt idx="197">
                  <c:v>0.13200000000000001</c:v>
                </c:pt>
                <c:pt idx="198">
                  <c:v>0.13800000000000001</c:v>
                </c:pt>
                <c:pt idx="199">
                  <c:v>9.6000000000000002E-2</c:v>
                </c:pt>
                <c:pt idx="200">
                  <c:v>0.10100000000000001</c:v>
                </c:pt>
                <c:pt idx="201">
                  <c:v>7.85E-2</c:v>
                </c:pt>
                <c:pt idx="202">
                  <c:v>0.11649999999999999</c:v>
                </c:pt>
                <c:pt idx="203">
                  <c:v>7.4499999999999997E-2</c:v>
                </c:pt>
                <c:pt idx="204">
                  <c:v>9.6500000000000002E-2</c:v>
                </c:pt>
                <c:pt idx="205">
                  <c:v>9.2499999999999999E-2</c:v>
                </c:pt>
                <c:pt idx="206">
                  <c:v>8.3499999999999991E-2</c:v>
                </c:pt>
                <c:pt idx="207">
                  <c:v>8.7000000000000008E-2</c:v>
                </c:pt>
                <c:pt idx="208">
                  <c:v>0.09</c:v>
                </c:pt>
                <c:pt idx="209">
                  <c:v>0.11349999999999999</c:v>
                </c:pt>
                <c:pt idx="210">
                  <c:v>0.13650000000000001</c:v>
                </c:pt>
                <c:pt idx="211">
                  <c:v>0.13100000000000001</c:v>
                </c:pt>
                <c:pt idx="212">
                  <c:v>7.9500000000000001E-2</c:v>
                </c:pt>
                <c:pt idx="213">
                  <c:v>0.15</c:v>
                </c:pt>
                <c:pt idx="214">
                  <c:v>9.8500000000000004E-2</c:v>
                </c:pt>
                <c:pt idx="215">
                  <c:v>8.5000000000000006E-2</c:v>
                </c:pt>
                <c:pt idx="216">
                  <c:v>0.12</c:v>
                </c:pt>
                <c:pt idx="217">
                  <c:v>0.1535</c:v>
                </c:pt>
              </c:numCache>
            </c:numRef>
          </c:yVal>
        </c:ser>
        <c:ser>
          <c:idx val="2"/>
          <c:order val="1"/>
          <c:tx>
            <c:v>AVG O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Computing!$V$1057:$V$1274</c:f>
              <c:numCache>
                <c:formatCode>0</c:formatCode>
                <c:ptCount val="218"/>
                <c:pt idx="0">
                  <c:v>771</c:v>
                </c:pt>
                <c:pt idx="1">
                  <c:v>772</c:v>
                </c:pt>
                <c:pt idx="2">
                  <c:v>772</c:v>
                </c:pt>
                <c:pt idx="3">
                  <c:v>773</c:v>
                </c:pt>
                <c:pt idx="4">
                  <c:v>774</c:v>
                </c:pt>
                <c:pt idx="5">
                  <c:v>774</c:v>
                </c:pt>
                <c:pt idx="6">
                  <c:v>775</c:v>
                </c:pt>
                <c:pt idx="7">
                  <c:v>775</c:v>
                </c:pt>
                <c:pt idx="8">
                  <c:v>776</c:v>
                </c:pt>
                <c:pt idx="9">
                  <c:v>776</c:v>
                </c:pt>
                <c:pt idx="10">
                  <c:v>777</c:v>
                </c:pt>
                <c:pt idx="11">
                  <c:v>777</c:v>
                </c:pt>
                <c:pt idx="12">
                  <c:v>778</c:v>
                </c:pt>
                <c:pt idx="13">
                  <c:v>778</c:v>
                </c:pt>
                <c:pt idx="14">
                  <c:v>779</c:v>
                </c:pt>
                <c:pt idx="15">
                  <c:v>779</c:v>
                </c:pt>
                <c:pt idx="16">
                  <c:v>780</c:v>
                </c:pt>
                <c:pt idx="17">
                  <c:v>781</c:v>
                </c:pt>
                <c:pt idx="18">
                  <c:v>782</c:v>
                </c:pt>
                <c:pt idx="19">
                  <c:v>782</c:v>
                </c:pt>
                <c:pt idx="20">
                  <c:v>783</c:v>
                </c:pt>
                <c:pt idx="21">
                  <c:v>784</c:v>
                </c:pt>
                <c:pt idx="22">
                  <c:v>785</c:v>
                </c:pt>
                <c:pt idx="23">
                  <c:v>786</c:v>
                </c:pt>
                <c:pt idx="24">
                  <c:v>786</c:v>
                </c:pt>
                <c:pt idx="25">
                  <c:v>787</c:v>
                </c:pt>
                <c:pt idx="26">
                  <c:v>788</c:v>
                </c:pt>
                <c:pt idx="27">
                  <c:v>789</c:v>
                </c:pt>
                <c:pt idx="28">
                  <c:v>790</c:v>
                </c:pt>
                <c:pt idx="29">
                  <c:v>791</c:v>
                </c:pt>
                <c:pt idx="30">
                  <c:v>792</c:v>
                </c:pt>
                <c:pt idx="31">
                  <c:v>793</c:v>
                </c:pt>
                <c:pt idx="32">
                  <c:v>793</c:v>
                </c:pt>
                <c:pt idx="33">
                  <c:v>794</c:v>
                </c:pt>
                <c:pt idx="34">
                  <c:v>794</c:v>
                </c:pt>
                <c:pt idx="35">
                  <c:v>795</c:v>
                </c:pt>
                <c:pt idx="36">
                  <c:v>795</c:v>
                </c:pt>
                <c:pt idx="37">
                  <c:v>796</c:v>
                </c:pt>
                <c:pt idx="38">
                  <c:v>797</c:v>
                </c:pt>
                <c:pt idx="39">
                  <c:v>798</c:v>
                </c:pt>
                <c:pt idx="40">
                  <c:v>799</c:v>
                </c:pt>
                <c:pt idx="41">
                  <c:v>800</c:v>
                </c:pt>
                <c:pt idx="42">
                  <c:v>801</c:v>
                </c:pt>
                <c:pt idx="43">
                  <c:v>801</c:v>
                </c:pt>
                <c:pt idx="44">
                  <c:v>802</c:v>
                </c:pt>
                <c:pt idx="45">
                  <c:v>803</c:v>
                </c:pt>
                <c:pt idx="46">
                  <c:v>803</c:v>
                </c:pt>
                <c:pt idx="47">
                  <c:v>804</c:v>
                </c:pt>
                <c:pt idx="48">
                  <c:v>804</c:v>
                </c:pt>
                <c:pt idx="49">
                  <c:v>805</c:v>
                </c:pt>
                <c:pt idx="50">
                  <c:v>805</c:v>
                </c:pt>
                <c:pt idx="51">
                  <c:v>806</c:v>
                </c:pt>
                <c:pt idx="52">
                  <c:v>807</c:v>
                </c:pt>
                <c:pt idx="53">
                  <c:v>808</c:v>
                </c:pt>
                <c:pt idx="54">
                  <c:v>809</c:v>
                </c:pt>
                <c:pt idx="55">
                  <c:v>810</c:v>
                </c:pt>
                <c:pt idx="56">
                  <c:v>811</c:v>
                </c:pt>
                <c:pt idx="57">
                  <c:v>812</c:v>
                </c:pt>
                <c:pt idx="58">
                  <c:v>813</c:v>
                </c:pt>
                <c:pt idx="59">
                  <c:v>813</c:v>
                </c:pt>
                <c:pt idx="60">
                  <c:v>814</c:v>
                </c:pt>
                <c:pt idx="61">
                  <c:v>814</c:v>
                </c:pt>
                <c:pt idx="62">
                  <c:v>815</c:v>
                </c:pt>
                <c:pt idx="63">
                  <c:v>815</c:v>
                </c:pt>
                <c:pt idx="64">
                  <c:v>816</c:v>
                </c:pt>
                <c:pt idx="65">
                  <c:v>816</c:v>
                </c:pt>
                <c:pt idx="66">
                  <c:v>817</c:v>
                </c:pt>
                <c:pt idx="67">
                  <c:v>818</c:v>
                </c:pt>
                <c:pt idx="68">
                  <c:v>819</c:v>
                </c:pt>
                <c:pt idx="69">
                  <c:v>819</c:v>
                </c:pt>
                <c:pt idx="70">
                  <c:v>820</c:v>
                </c:pt>
                <c:pt idx="71">
                  <c:v>820</c:v>
                </c:pt>
                <c:pt idx="72">
                  <c:v>821</c:v>
                </c:pt>
                <c:pt idx="73">
                  <c:v>822</c:v>
                </c:pt>
                <c:pt idx="74">
                  <c:v>823</c:v>
                </c:pt>
                <c:pt idx="75">
                  <c:v>824</c:v>
                </c:pt>
                <c:pt idx="76">
                  <c:v>825</c:v>
                </c:pt>
                <c:pt idx="77">
                  <c:v>826</c:v>
                </c:pt>
                <c:pt idx="78">
                  <c:v>826</c:v>
                </c:pt>
                <c:pt idx="79">
                  <c:v>827</c:v>
                </c:pt>
                <c:pt idx="80">
                  <c:v>828</c:v>
                </c:pt>
                <c:pt idx="81">
                  <c:v>829</c:v>
                </c:pt>
                <c:pt idx="82">
                  <c:v>831</c:v>
                </c:pt>
                <c:pt idx="83">
                  <c:v>832</c:v>
                </c:pt>
                <c:pt idx="84">
                  <c:v>833</c:v>
                </c:pt>
                <c:pt idx="85">
                  <c:v>833</c:v>
                </c:pt>
                <c:pt idx="86">
                  <c:v>834</c:v>
                </c:pt>
                <c:pt idx="87">
                  <c:v>834</c:v>
                </c:pt>
                <c:pt idx="88">
                  <c:v>835</c:v>
                </c:pt>
                <c:pt idx="89">
                  <c:v>836</c:v>
                </c:pt>
                <c:pt idx="90">
                  <c:v>837</c:v>
                </c:pt>
                <c:pt idx="91">
                  <c:v>838</c:v>
                </c:pt>
                <c:pt idx="92">
                  <c:v>839</c:v>
                </c:pt>
                <c:pt idx="93">
                  <c:v>840</c:v>
                </c:pt>
                <c:pt idx="94">
                  <c:v>841</c:v>
                </c:pt>
                <c:pt idx="95">
                  <c:v>841</c:v>
                </c:pt>
                <c:pt idx="96">
                  <c:v>842</c:v>
                </c:pt>
                <c:pt idx="97">
                  <c:v>843</c:v>
                </c:pt>
                <c:pt idx="98">
                  <c:v>843</c:v>
                </c:pt>
                <c:pt idx="99">
                  <c:v>844</c:v>
                </c:pt>
                <c:pt idx="100">
                  <c:v>844</c:v>
                </c:pt>
                <c:pt idx="101">
                  <c:v>845</c:v>
                </c:pt>
                <c:pt idx="102">
                  <c:v>845</c:v>
                </c:pt>
                <c:pt idx="103">
                  <c:v>846</c:v>
                </c:pt>
                <c:pt idx="104">
                  <c:v>848</c:v>
                </c:pt>
                <c:pt idx="105">
                  <c:v>848</c:v>
                </c:pt>
                <c:pt idx="106">
                  <c:v>849</c:v>
                </c:pt>
                <c:pt idx="107">
                  <c:v>849</c:v>
                </c:pt>
                <c:pt idx="108">
                  <c:v>850</c:v>
                </c:pt>
                <c:pt idx="109">
                  <c:v>851</c:v>
                </c:pt>
                <c:pt idx="110">
                  <c:v>851</c:v>
                </c:pt>
                <c:pt idx="111">
                  <c:v>853</c:v>
                </c:pt>
                <c:pt idx="112">
                  <c:v>854</c:v>
                </c:pt>
                <c:pt idx="113">
                  <c:v>855</c:v>
                </c:pt>
                <c:pt idx="114">
                  <c:v>855</c:v>
                </c:pt>
                <c:pt idx="115">
                  <c:v>856</c:v>
                </c:pt>
                <c:pt idx="116">
                  <c:v>857</c:v>
                </c:pt>
                <c:pt idx="117">
                  <c:v>857</c:v>
                </c:pt>
                <c:pt idx="118">
                  <c:v>858</c:v>
                </c:pt>
                <c:pt idx="119">
                  <c:v>859</c:v>
                </c:pt>
                <c:pt idx="120">
                  <c:v>859</c:v>
                </c:pt>
                <c:pt idx="121">
                  <c:v>860</c:v>
                </c:pt>
                <c:pt idx="122">
                  <c:v>860</c:v>
                </c:pt>
                <c:pt idx="123">
                  <c:v>861</c:v>
                </c:pt>
                <c:pt idx="124">
                  <c:v>862</c:v>
                </c:pt>
                <c:pt idx="125">
                  <c:v>863</c:v>
                </c:pt>
                <c:pt idx="126">
                  <c:v>863</c:v>
                </c:pt>
                <c:pt idx="127">
                  <c:v>864</c:v>
                </c:pt>
                <c:pt idx="128">
                  <c:v>865</c:v>
                </c:pt>
                <c:pt idx="129">
                  <c:v>865</c:v>
                </c:pt>
                <c:pt idx="130">
                  <c:v>866</c:v>
                </c:pt>
                <c:pt idx="131">
                  <c:v>867</c:v>
                </c:pt>
                <c:pt idx="132">
                  <c:v>868</c:v>
                </c:pt>
                <c:pt idx="133">
                  <c:v>869</c:v>
                </c:pt>
                <c:pt idx="134">
                  <c:v>869</c:v>
                </c:pt>
                <c:pt idx="135">
                  <c:v>870</c:v>
                </c:pt>
                <c:pt idx="136">
                  <c:v>871</c:v>
                </c:pt>
                <c:pt idx="137">
                  <c:v>871</c:v>
                </c:pt>
                <c:pt idx="138">
                  <c:v>872</c:v>
                </c:pt>
                <c:pt idx="139">
                  <c:v>873</c:v>
                </c:pt>
                <c:pt idx="140">
                  <c:v>873</c:v>
                </c:pt>
                <c:pt idx="141">
                  <c:v>875</c:v>
                </c:pt>
                <c:pt idx="142">
                  <c:v>875</c:v>
                </c:pt>
                <c:pt idx="143">
                  <c:v>876</c:v>
                </c:pt>
                <c:pt idx="144">
                  <c:v>876</c:v>
                </c:pt>
                <c:pt idx="145">
                  <c:v>877</c:v>
                </c:pt>
                <c:pt idx="146">
                  <c:v>877</c:v>
                </c:pt>
                <c:pt idx="147">
                  <c:v>877</c:v>
                </c:pt>
                <c:pt idx="148">
                  <c:v>877</c:v>
                </c:pt>
                <c:pt idx="149">
                  <c:v>878</c:v>
                </c:pt>
                <c:pt idx="150">
                  <c:v>878</c:v>
                </c:pt>
                <c:pt idx="151">
                  <c:v>879</c:v>
                </c:pt>
                <c:pt idx="152">
                  <c:v>879</c:v>
                </c:pt>
                <c:pt idx="153">
                  <c:v>879</c:v>
                </c:pt>
                <c:pt idx="154">
                  <c:v>879</c:v>
                </c:pt>
                <c:pt idx="155">
                  <c:v>880</c:v>
                </c:pt>
                <c:pt idx="156">
                  <c:v>881</c:v>
                </c:pt>
                <c:pt idx="157">
                  <c:v>882</c:v>
                </c:pt>
                <c:pt idx="158">
                  <c:v>883</c:v>
                </c:pt>
                <c:pt idx="159">
                  <c:v>884</c:v>
                </c:pt>
                <c:pt idx="160">
                  <c:v>885</c:v>
                </c:pt>
                <c:pt idx="161">
                  <c:v>885</c:v>
                </c:pt>
                <c:pt idx="162">
                  <c:v>887</c:v>
                </c:pt>
                <c:pt idx="163">
                  <c:v>888</c:v>
                </c:pt>
                <c:pt idx="164">
                  <c:v>888</c:v>
                </c:pt>
                <c:pt idx="165">
                  <c:v>888</c:v>
                </c:pt>
                <c:pt idx="166">
                  <c:v>888</c:v>
                </c:pt>
                <c:pt idx="167">
                  <c:v>889</c:v>
                </c:pt>
                <c:pt idx="168">
                  <c:v>889</c:v>
                </c:pt>
                <c:pt idx="169">
                  <c:v>890</c:v>
                </c:pt>
                <c:pt idx="170">
                  <c:v>890</c:v>
                </c:pt>
                <c:pt idx="171">
                  <c:v>891</c:v>
                </c:pt>
                <c:pt idx="172">
                  <c:v>892</c:v>
                </c:pt>
                <c:pt idx="173">
                  <c:v>892</c:v>
                </c:pt>
                <c:pt idx="174">
                  <c:v>893</c:v>
                </c:pt>
                <c:pt idx="175">
                  <c:v>895</c:v>
                </c:pt>
                <c:pt idx="176">
                  <c:v>896</c:v>
                </c:pt>
                <c:pt idx="177">
                  <c:v>897</c:v>
                </c:pt>
                <c:pt idx="178">
                  <c:v>898</c:v>
                </c:pt>
                <c:pt idx="179">
                  <c:v>898</c:v>
                </c:pt>
                <c:pt idx="180">
                  <c:v>899</c:v>
                </c:pt>
                <c:pt idx="181">
                  <c:v>900</c:v>
                </c:pt>
                <c:pt idx="182">
                  <c:v>900</c:v>
                </c:pt>
                <c:pt idx="183">
                  <c:v>900</c:v>
                </c:pt>
                <c:pt idx="184">
                  <c:v>900</c:v>
                </c:pt>
                <c:pt idx="185">
                  <c:v>901</c:v>
                </c:pt>
                <c:pt idx="186">
                  <c:v>901</c:v>
                </c:pt>
                <c:pt idx="187">
                  <c:v>902</c:v>
                </c:pt>
                <c:pt idx="188">
                  <c:v>902</c:v>
                </c:pt>
                <c:pt idx="189">
                  <c:v>903</c:v>
                </c:pt>
                <c:pt idx="190">
                  <c:v>904</c:v>
                </c:pt>
                <c:pt idx="191">
                  <c:v>905</c:v>
                </c:pt>
                <c:pt idx="192">
                  <c:v>906</c:v>
                </c:pt>
                <c:pt idx="193">
                  <c:v>907</c:v>
                </c:pt>
                <c:pt idx="194">
                  <c:v>908</c:v>
                </c:pt>
                <c:pt idx="195">
                  <c:v>909</c:v>
                </c:pt>
                <c:pt idx="196">
                  <c:v>910</c:v>
                </c:pt>
                <c:pt idx="197">
                  <c:v>911</c:v>
                </c:pt>
                <c:pt idx="198">
                  <c:v>913</c:v>
                </c:pt>
                <c:pt idx="199">
                  <c:v>913</c:v>
                </c:pt>
                <c:pt idx="200">
                  <c:v>914</c:v>
                </c:pt>
                <c:pt idx="201">
                  <c:v>915</c:v>
                </c:pt>
                <c:pt idx="202">
                  <c:v>915</c:v>
                </c:pt>
                <c:pt idx="203">
                  <c:v>916</c:v>
                </c:pt>
                <c:pt idx="204">
                  <c:v>916</c:v>
                </c:pt>
                <c:pt idx="205">
                  <c:v>917</c:v>
                </c:pt>
                <c:pt idx="206">
                  <c:v>918</c:v>
                </c:pt>
                <c:pt idx="207">
                  <c:v>918</c:v>
                </c:pt>
                <c:pt idx="208">
                  <c:v>919</c:v>
                </c:pt>
                <c:pt idx="209">
                  <c:v>919</c:v>
                </c:pt>
                <c:pt idx="210">
                  <c:v>920</c:v>
                </c:pt>
                <c:pt idx="211">
                  <c:v>920</c:v>
                </c:pt>
                <c:pt idx="212">
                  <c:v>921</c:v>
                </c:pt>
                <c:pt idx="213">
                  <c:v>922</c:v>
                </c:pt>
                <c:pt idx="214">
                  <c:v>923</c:v>
                </c:pt>
                <c:pt idx="215">
                  <c:v>923</c:v>
                </c:pt>
                <c:pt idx="216">
                  <c:v>924</c:v>
                </c:pt>
                <c:pt idx="217">
                  <c:v>924</c:v>
                </c:pt>
              </c:numCache>
            </c:numRef>
          </c:xVal>
          <c:yVal>
            <c:numRef>
              <c:f>Computing!$W$1057:$W$1274</c:f>
              <c:numCache>
                <c:formatCode>0.00</c:formatCode>
                <c:ptCount val="218"/>
                <c:pt idx="0">
                  <c:v>0.124</c:v>
                </c:pt>
                <c:pt idx="1">
                  <c:v>6.7000000000000004E-2</c:v>
                </c:pt>
                <c:pt idx="2">
                  <c:v>8.5000000000000006E-2</c:v>
                </c:pt>
                <c:pt idx="3">
                  <c:v>0.04</c:v>
                </c:pt>
                <c:pt idx="4">
                  <c:v>7.4500000000000011E-2</c:v>
                </c:pt>
                <c:pt idx="5">
                  <c:v>0.12</c:v>
                </c:pt>
                <c:pt idx="6">
                  <c:v>7.1000000000000008E-2</c:v>
                </c:pt>
                <c:pt idx="7">
                  <c:v>6.7000000000000004E-2</c:v>
                </c:pt>
                <c:pt idx="8">
                  <c:v>6.8500000000000005E-2</c:v>
                </c:pt>
                <c:pt idx="9">
                  <c:v>5.8000000000000003E-2</c:v>
                </c:pt>
                <c:pt idx="10">
                  <c:v>4.7500000000000001E-2</c:v>
                </c:pt>
                <c:pt idx="11">
                  <c:v>4.4999999999999998E-2</c:v>
                </c:pt>
                <c:pt idx="12">
                  <c:v>-5.0000000000000001E-4</c:v>
                </c:pt>
                <c:pt idx="13">
                  <c:v>3.85E-2</c:v>
                </c:pt>
                <c:pt idx="14">
                  <c:v>6.9500000000000006E-2</c:v>
                </c:pt>
                <c:pt idx="15">
                  <c:v>6.6500000000000004E-2</c:v>
                </c:pt>
                <c:pt idx="16">
                  <c:v>0.11599999999999999</c:v>
                </c:pt>
                <c:pt idx="17">
                  <c:v>4.1500000000000002E-2</c:v>
                </c:pt>
                <c:pt idx="18">
                  <c:v>7.6999999999999999E-2</c:v>
                </c:pt>
                <c:pt idx="19">
                  <c:v>9.7500000000000003E-2</c:v>
                </c:pt>
                <c:pt idx="20">
                  <c:v>2.1966666666666669E-2</c:v>
                </c:pt>
                <c:pt idx="21">
                  <c:v>4.7E-2</c:v>
                </c:pt>
                <c:pt idx="22">
                  <c:v>9.5500000000000002E-2</c:v>
                </c:pt>
                <c:pt idx="23">
                  <c:v>5.3499999999999999E-2</c:v>
                </c:pt>
                <c:pt idx="24">
                  <c:v>3.95E-2</c:v>
                </c:pt>
                <c:pt idx="25">
                  <c:v>6.5000000000000002E-2</c:v>
                </c:pt>
                <c:pt idx="26">
                  <c:v>4.073333333333333E-2</c:v>
                </c:pt>
                <c:pt idx="27">
                  <c:v>2.35E-2</c:v>
                </c:pt>
                <c:pt idx="28">
                  <c:v>-5.9000000000000011E-2</c:v>
                </c:pt>
                <c:pt idx="29">
                  <c:v>5.7066666666666668E-2</c:v>
                </c:pt>
                <c:pt idx="30">
                  <c:v>-1.3033333333333334E-2</c:v>
                </c:pt>
                <c:pt idx="31">
                  <c:v>8.3000000000000004E-2</c:v>
                </c:pt>
                <c:pt idx="32">
                  <c:v>5.5E-2</c:v>
                </c:pt>
                <c:pt idx="33">
                  <c:v>7.6999999999999999E-2</c:v>
                </c:pt>
                <c:pt idx="34">
                  <c:v>8.0499999999999988E-2</c:v>
                </c:pt>
                <c:pt idx="35">
                  <c:v>7.1000000000000008E-2</c:v>
                </c:pt>
                <c:pt idx="36">
                  <c:v>7.1000000000000008E-2</c:v>
                </c:pt>
                <c:pt idx="37">
                  <c:v>0.10149999999999999</c:v>
                </c:pt>
                <c:pt idx="38">
                  <c:v>5.7066666666666668E-2</c:v>
                </c:pt>
                <c:pt idx="39">
                  <c:v>6.5500000000000003E-2</c:v>
                </c:pt>
                <c:pt idx="40">
                  <c:v>4.3500000000000004E-2</c:v>
                </c:pt>
                <c:pt idx="41">
                  <c:v>4.8000000000000008E-2</c:v>
                </c:pt>
                <c:pt idx="42">
                  <c:v>7.2000000000000008E-2</c:v>
                </c:pt>
                <c:pt idx="43">
                  <c:v>5.2999999999999999E-2</c:v>
                </c:pt>
                <c:pt idx="44">
                  <c:v>0.121</c:v>
                </c:pt>
                <c:pt idx="45">
                  <c:v>7.2000000000000008E-2</c:v>
                </c:pt>
                <c:pt idx="46">
                  <c:v>8.4500000000000006E-2</c:v>
                </c:pt>
                <c:pt idx="47">
                  <c:v>2.8000000000000001E-2</c:v>
                </c:pt>
                <c:pt idx="48">
                  <c:v>4.1499999999999995E-2</c:v>
                </c:pt>
                <c:pt idx="49">
                  <c:v>0.10350000000000001</c:v>
                </c:pt>
                <c:pt idx="50">
                  <c:v>6.5000000000000002E-2</c:v>
                </c:pt>
                <c:pt idx="51">
                  <c:v>4.5000000000000023E-3</c:v>
                </c:pt>
                <c:pt idx="52">
                  <c:v>8.900000000000001E-2</c:v>
                </c:pt>
                <c:pt idx="53">
                  <c:v>-4.87E-2</c:v>
                </c:pt>
                <c:pt idx="54">
                  <c:v>8.6500000000000007E-2</c:v>
                </c:pt>
                <c:pt idx="55">
                  <c:v>5.4033333333333336E-2</c:v>
                </c:pt>
                <c:pt idx="56">
                  <c:v>9.4E-2</c:v>
                </c:pt>
                <c:pt idx="57">
                  <c:v>-5.9833333333333329E-2</c:v>
                </c:pt>
                <c:pt idx="58">
                  <c:v>4.7500000000000001E-2</c:v>
                </c:pt>
                <c:pt idx="59">
                  <c:v>0.11899999999999999</c:v>
                </c:pt>
                <c:pt idx="60">
                  <c:v>0.13300000000000001</c:v>
                </c:pt>
                <c:pt idx="61">
                  <c:v>0.121</c:v>
                </c:pt>
                <c:pt idx="62">
                  <c:v>0.1145</c:v>
                </c:pt>
                <c:pt idx="63">
                  <c:v>6.6000000000000003E-2</c:v>
                </c:pt>
                <c:pt idx="64">
                  <c:v>2.75E-2</c:v>
                </c:pt>
                <c:pt idx="65">
                  <c:v>3.85E-2</c:v>
                </c:pt>
                <c:pt idx="66">
                  <c:v>-3.9333333333333331E-2</c:v>
                </c:pt>
                <c:pt idx="67">
                  <c:v>5.8500000000000003E-2</c:v>
                </c:pt>
                <c:pt idx="68">
                  <c:v>4.8999999999999995E-2</c:v>
                </c:pt>
                <c:pt idx="69">
                  <c:v>5.8499999999999996E-2</c:v>
                </c:pt>
                <c:pt idx="70">
                  <c:v>5.8999999999999997E-2</c:v>
                </c:pt>
                <c:pt idx="71">
                  <c:v>3.95E-2</c:v>
                </c:pt>
                <c:pt idx="72">
                  <c:v>8.5999999999999993E-2</c:v>
                </c:pt>
                <c:pt idx="73">
                  <c:v>5.4266666666666664E-2</c:v>
                </c:pt>
                <c:pt idx="74">
                  <c:v>5.2999999999999999E-2</c:v>
                </c:pt>
                <c:pt idx="75">
                  <c:v>3.5333333333333336E-3</c:v>
                </c:pt>
                <c:pt idx="76">
                  <c:v>9.9500000000000005E-2</c:v>
                </c:pt>
                <c:pt idx="77">
                  <c:v>4.0500000000000001E-2</c:v>
                </c:pt>
                <c:pt idx="78">
                  <c:v>1.2500000000000001E-2</c:v>
                </c:pt>
                <c:pt idx="79">
                  <c:v>0.1055</c:v>
                </c:pt>
                <c:pt idx="80">
                  <c:v>-3.4600000000000013E-2</c:v>
                </c:pt>
                <c:pt idx="81">
                  <c:v>8.5999999999999993E-2</c:v>
                </c:pt>
                <c:pt idx="82">
                  <c:v>-2.1699999999999997E-2</c:v>
                </c:pt>
                <c:pt idx="83">
                  <c:v>-2.9999999999999992E-3</c:v>
                </c:pt>
                <c:pt idx="84">
                  <c:v>4.1500000000000002E-2</c:v>
                </c:pt>
                <c:pt idx="85">
                  <c:v>1.55E-2</c:v>
                </c:pt>
                <c:pt idx="86">
                  <c:v>2.1000000000000001E-2</c:v>
                </c:pt>
                <c:pt idx="87">
                  <c:v>-0.01</c:v>
                </c:pt>
                <c:pt idx="88">
                  <c:v>0.1295</c:v>
                </c:pt>
                <c:pt idx="89">
                  <c:v>-1.7066666666666664E-2</c:v>
                </c:pt>
                <c:pt idx="90">
                  <c:v>-2.1600000000000001E-2</c:v>
                </c:pt>
                <c:pt idx="91">
                  <c:v>4.9000000000000002E-2</c:v>
                </c:pt>
                <c:pt idx="92">
                  <c:v>6.7000000000000004E-2</c:v>
                </c:pt>
                <c:pt idx="93">
                  <c:v>-4.7E-2</c:v>
                </c:pt>
                <c:pt idx="94">
                  <c:v>4.65E-2</c:v>
                </c:pt>
                <c:pt idx="95">
                  <c:v>5.1500000000000004E-2</c:v>
                </c:pt>
                <c:pt idx="96">
                  <c:v>-3.2500000000000001E-2</c:v>
                </c:pt>
                <c:pt idx="97">
                  <c:v>3.85E-2</c:v>
                </c:pt>
                <c:pt idx="98">
                  <c:v>2.5000000000000001E-2</c:v>
                </c:pt>
                <c:pt idx="99">
                  <c:v>6.5000000000000002E-2</c:v>
                </c:pt>
                <c:pt idx="100">
                  <c:v>8.8999999999999996E-2</c:v>
                </c:pt>
                <c:pt idx="101">
                  <c:v>5.4000000000000006E-2</c:v>
                </c:pt>
                <c:pt idx="102">
                  <c:v>5.8499999999999996E-2</c:v>
                </c:pt>
                <c:pt idx="103">
                  <c:v>-1.35E-2</c:v>
                </c:pt>
                <c:pt idx="104">
                  <c:v>4.2000000000000003E-2</c:v>
                </c:pt>
                <c:pt idx="105">
                  <c:v>5.6999999999999995E-2</c:v>
                </c:pt>
                <c:pt idx="106">
                  <c:v>8.3499999999999991E-2</c:v>
                </c:pt>
                <c:pt idx="107">
                  <c:v>6.9000000000000006E-2</c:v>
                </c:pt>
                <c:pt idx="108">
                  <c:v>0.10050000000000001</c:v>
                </c:pt>
                <c:pt idx="109">
                  <c:v>7.5999999999999998E-2</c:v>
                </c:pt>
                <c:pt idx="110">
                  <c:v>7.9500000000000001E-2</c:v>
                </c:pt>
                <c:pt idx="111">
                  <c:v>0.14200000000000002</c:v>
                </c:pt>
                <c:pt idx="112">
                  <c:v>-1.8900000000000004E-2</c:v>
                </c:pt>
                <c:pt idx="113">
                  <c:v>7.0000000000000007E-2</c:v>
                </c:pt>
                <c:pt idx="114">
                  <c:v>4.2999999999999997E-2</c:v>
                </c:pt>
                <c:pt idx="115">
                  <c:v>-2.8500000000000001E-2</c:v>
                </c:pt>
                <c:pt idx="116">
                  <c:v>0.10299999999999999</c:v>
                </c:pt>
                <c:pt idx="117">
                  <c:v>7.85E-2</c:v>
                </c:pt>
                <c:pt idx="118">
                  <c:v>7.4199999999999988E-2</c:v>
                </c:pt>
                <c:pt idx="119">
                  <c:v>4.2999999999999997E-2</c:v>
                </c:pt>
                <c:pt idx="120">
                  <c:v>7.4999999999999997E-2</c:v>
                </c:pt>
                <c:pt idx="121">
                  <c:v>7.2499999999999995E-2</c:v>
                </c:pt>
                <c:pt idx="122">
                  <c:v>7.4999999999999997E-2</c:v>
                </c:pt>
                <c:pt idx="123">
                  <c:v>7.2999999999999995E-2</c:v>
                </c:pt>
                <c:pt idx="124">
                  <c:v>0.10249999999999999</c:v>
                </c:pt>
                <c:pt idx="125">
                  <c:v>7.0500000000000007E-2</c:v>
                </c:pt>
                <c:pt idx="126">
                  <c:v>4.9000000000000002E-2</c:v>
                </c:pt>
                <c:pt idx="127">
                  <c:v>4.3999999999999997E-2</c:v>
                </c:pt>
                <c:pt idx="128">
                  <c:v>8.9499999999999996E-2</c:v>
                </c:pt>
                <c:pt idx="129">
                  <c:v>5.5500000000000001E-2</c:v>
                </c:pt>
                <c:pt idx="130">
                  <c:v>-4.8900000000000013E-2</c:v>
                </c:pt>
                <c:pt idx="131">
                  <c:v>0.1</c:v>
                </c:pt>
                <c:pt idx="132">
                  <c:v>4.3700000000000003E-2</c:v>
                </c:pt>
                <c:pt idx="133">
                  <c:v>6.4000000000000001E-2</c:v>
                </c:pt>
                <c:pt idx="134">
                  <c:v>6.0999999999999999E-2</c:v>
                </c:pt>
                <c:pt idx="135">
                  <c:v>7.9000000000000001E-2</c:v>
                </c:pt>
                <c:pt idx="136">
                  <c:v>9.8500000000000004E-2</c:v>
                </c:pt>
                <c:pt idx="137">
                  <c:v>7.6499999999999999E-2</c:v>
                </c:pt>
                <c:pt idx="138">
                  <c:v>-2.7400000000000001E-2</c:v>
                </c:pt>
                <c:pt idx="139">
                  <c:v>6.9000000000000006E-2</c:v>
                </c:pt>
                <c:pt idx="140">
                  <c:v>5.5E-2</c:v>
                </c:pt>
                <c:pt idx="141">
                  <c:v>7.2499999999999995E-2</c:v>
                </c:pt>
                <c:pt idx="142">
                  <c:v>9.4E-2</c:v>
                </c:pt>
                <c:pt idx="143">
                  <c:v>6.6500000000000004E-2</c:v>
                </c:pt>
                <c:pt idx="144">
                  <c:v>6.4000000000000001E-2</c:v>
                </c:pt>
                <c:pt idx="145">
                  <c:v>0.10600000000000001</c:v>
                </c:pt>
                <c:pt idx="146">
                  <c:v>0.1065</c:v>
                </c:pt>
                <c:pt idx="147">
                  <c:v>0.11</c:v>
                </c:pt>
                <c:pt idx="148">
                  <c:v>8.5999999999999993E-2</c:v>
                </c:pt>
                <c:pt idx="149">
                  <c:v>4.9500000000000002E-2</c:v>
                </c:pt>
                <c:pt idx="150">
                  <c:v>7.0499999999999993E-2</c:v>
                </c:pt>
                <c:pt idx="151">
                  <c:v>-1.8000000000000002E-2</c:v>
                </c:pt>
                <c:pt idx="152">
                  <c:v>1.3500000000000002E-2</c:v>
                </c:pt>
                <c:pt idx="153">
                  <c:v>-2.35E-2</c:v>
                </c:pt>
                <c:pt idx="154">
                  <c:v>-2.1499999999999998E-2</c:v>
                </c:pt>
                <c:pt idx="155">
                  <c:v>3.8099999999999995E-2</c:v>
                </c:pt>
                <c:pt idx="156">
                  <c:v>-2.3699999999999999E-2</c:v>
                </c:pt>
                <c:pt idx="157">
                  <c:v>0.09</c:v>
                </c:pt>
                <c:pt idx="158">
                  <c:v>7.1000000000000008E-2</c:v>
                </c:pt>
                <c:pt idx="159">
                  <c:v>-3.5800000000000005E-2</c:v>
                </c:pt>
                <c:pt idx="160">
                  <c:v>9.8500000000000004E-2</c:v>
                </c:pt>
                <c:pt idx="161">
                  <c:v>6.7000000000000004E-2</c:v>
                </c:pt>
                <c:pt idx="162">
                  <c:v>5.2499999999999998E-2</c:v>
                </c:pt>
                <c:pt idx="163">
                  <c:v>-2.8500000000000001E-2</c:v>
                </c:pt>
                <c:pt idx="164">
                  <c:v>7.7499999999999999E-2</c:v>
                </c:pt>
                <c:pt idx="165">
                  <c:v>3.1E-2</c:v>
                </c:pt>
                <c:pt idx="166">
                  <c:v>1.9E-2</c:v>
                </c:pt>
                <c:pt idx="167">
                  <c:v>6.0999999999999999E-2</c:v>
                </c:pt>
                <c:pt idx="168">
                  <c:v>6.9000000000000006E-2</c:v>
                </c:pt>
                <c:pt idx="169">
                  <c:v>0.10150000000000001</c:v>
                </c:pt>
                <c:pt idx="170">
                  <c:v>8.7999999999999995E-2</c:v>
                </c:pt>
                <c:pt idx="171">
                  <c:v>-2.9666666666666668E-2</c:v>
                </c:pt>
                <c:pt idx="172">
                  <c:v>8.4499999999999992E-2</c:v>
                </c:pt>
                <c:pt idx="173">
                  <c:v>0.05</c:v>
                </c:pt>
                <c:pt idx="174">
                  <c:v>-6.8000000000000005E-2</c:v>
                </c:pt>
                <c:pt idx="175">
                  <c:v>3.5500000000000004E-2</c:v>
                </c:pt>
                <c:pt idx="176">
                  <c:v>-1.9266666666666668E-2</c:v>
                </c:pt>
                <c:pt idx="177">
                  <c:v>5.8499999999999996E-2</c:v>
                </c:pt>
                <c:pt idx="178">
                  <c:v>8.2500000000000004E-2</c:v>
                </c:pt>
                <c:pt idx="179">
                  <c:v>3.9E-2</c:v>
                </c:pt>
                <c:pt idx="180">
                  <c:v>0.08</c:v>
                </c:pt>
                <c:pt idx="181">
                  <c:v>2.75E-2</c:v>
                </c:pt>
                <c:pt idx="182">
                  <c:v>5.4500000000000007E-2</c:v>
                </c:pt>
                <c:pt idx="183">
                  <c:v>7.0999999999999994E-2</c:v>
                </c:pt>
                <c:pt idx="184">
                  <c:v>1.7000000000000001E-2</c:v>
                </c:pt>
                <c:pt idx="185">
                  <c:v>6.4500000000000002E-2</c:v>
                </c:pt>
                <c:pt idx="186">
                  <c:v>8.9499999999999996E-2</c:v>
                </c:pt>
                <c:pt idx="187">
                  <c:v>6.8500000000000005E-2</c:v>
                </c:pt>
                <c:pt idx="188">
                  <c:v>6.8000000000000005E-2</c:v>
                </c:pt>
                <c:pt idx="189">
                  <c:v>0.13550000000000001</c:v>
                </c:pt>
                <c:pt idx="190">
                  <c:v>-1.1533333333333335E-2</c:v>
                </c:pt>
                <c:pt idx="191">
                  <c:v>1.4266666666666671E-2</c:v>
                </c:pt>
                <c:pt idx="192">
                  <c:v>1.1000000000000001E-2</c:v>
                </c:pt>
                <c:pt idx="193">
                  <c:v>-4.3166666666666666E-2</c:v>
                </c:pt>
                <c:pt idx="194">
                  <c:v>4.1500000000000002E-2</c:v>
                </c:pt>
                <c:pt idx="195">
                  <c:v>6.5500000000000003E-2</c:v>
                </c:pt>
                <c:pt idx="196">
                  <c:v>4.2300000000000004E-2</c:v>
                </c:pt>
                <c:pt idx="197">
                  <c:v>7.6999999999999999E-2</c:v>
                </c:pt>
                <c:pt idx="198">
                  <c:v>6.4500000000000002E-2</c:v>
                </c:pt>
                <c:pt idx="199">
                  <c:v>6.0499999999999998E-2</c:v>
                </c:pt>
                <c:pt idx="200">
                  <c:v>6.4999999999999997E-3</c:v>
                </c:pt>
                <c:pt idx="201">
                  <c:v>6.4500000000000002E-2</c:v>
                </c:pt>
                <c:pt idx="202">
                  <c:v>3.5000000000000003E-2</c:v>
                </c:pt>
                <c:pt idx="203">
                  <c:v>3.95E-2</c:v>
                </c:pt>
                <c:pt idx="204">
                  <c:v>4.9500000000000002E-2</c:v>
                </c:pt>
                <c:pt idx="205">
                  <c:v>1.2500000000000001E-2</c:v>
                </c:pt>
                <c:pt idx="206">
                  <c:v>9.2999999999999999E-2</c:v>
                </c:pt>
                <c:pt idx="207">
                  <c:v>9.5000000000000001E-2</c:v>
                </c:pt>
                <c:pt idx="208">
                  <c:v>6.0499999999999998E-2</c:v>
                </c:pt>
                <c:pt idx="209">
                  <c:v>8.5499999999999993E-2</c:v>
                </c:pt>
                <c:pt idx="210">
                  <c:v>0.1045</c:v>
                </c:pt>
                <c:pt idx="211">
                  <c:v>0.13200000000000001</c:v>
                </c:pt>
                <c:pt idx="212">
                  <c:v>0.05</c:v>
                </c:pt>
                <c:pt idx="213">
                  <c:v>0.10249999999999999</c:v>
                </c:pt>
                <c:pt idx="214">
                  <c:v>5.5999999999999994E-2</c:v>
                </c:pt>
                <c:pt idx="215">
                  <c:v>9.4E-2</c:v>
                </c:pt>
                <c:pt idx="216">
                  <c:v>0.1</c:v>
                </c:pt>
                <c:pt idx="217">
                  <c:v>0.10100000000000001</c:v>
                </c:pt>
              </c:numCache>
            </c:numRef>
          </c:yVal>
        </c:ser>
        <c:ser>
          <c:idx val="1"/>
          <c:order val="2"/>
          <c:tx>
            <c:v>Quench I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Computing!$Q$1052:$Q$1269</c:f>
              <c:numCache>
                <c:formatCode>0</c:formatCode>
                <c:ptCount val="218"/>
                <c:pt idx="0">
                  <c:v>772</c:v>
                </c:pt>
                <c:pt idx="1">
                  <c:v>772</c:v>
                </c:pt>
                <c:pt idx="2">
                  <c:v>773</c:v>
                </c:pt>
                <c:pt idx="3">
                  <c:v>774</c:v>
                </c:pt>
                <c:pt idx="4">
                  <c:v>774</c:v>
                </c:pt>
                <c:pt idx="5">
                  <c:v>775</c:v>
                </c:pt>
                <c:pt idx="6">
                  <c:v>775</c:v>
                </c:pt>
                <c:pt idx="7">
                  <c:v>776</c:v>
                </c:pt>
                <c:pt idx="8">
                  <c:v>776</c:v>
                </c:pt>
                <c:pt idx="9">
                  <c:v>777</c:v>
                </c:pt>
                <c:pt idx="10">
                  <c:v>777</c:v>
                </c:pt>
                <c:pt idx="11">
                  <c:v>778</c:v>
                </c:pt>
                <c:pt idx="12">
                  <c:v>778</c:v>
                </c:pt>
                <c:pt idx="13">
                  <c:v>779</c:v>
                </c:pt>
                <c:pt idx="14">
                  <c:v>779</c:v>
                </c:pt>
                <c:pt idx="15">
                  <c:v>780</c:v>
                </c:pt>
                <c:pt idx="16">
                  <c:v>781</c:v>
                </c:pt>
                <c:pt idx="17">
                  <c:v>782</c:v>
                </c:pt>
                <c:pt idx="18">
                  <c:v>782</c:v>
                </c:pt>
                <c:pt idx="19">
                  <c:v>783</c:v>
                </c:pt>
                <c:pt idx="20">
                  <c:v>784</c:v>
                </c:pt>
                <c:pt idx="21">
                  <c:v>785</c:v>
                </c:pt>
                <c:pt idx="22">
                  <c:v>786</c:v>
                </c:pt>
                <c:pt idx="23">
                  <c:v>786</c:v>
                </c:pt>
                <c:pt idx="24">
                  <c:v>787</c:v>
                </c:pt>
                <c:pt idx="25">
                  <c:v>788</c:v>
                </c:pt>
                <c:pt idx="26">
                  <c:v>789</c:v>
                </c:pt>
                <c:pt idx="27">
                  <c:v>790</c:v>
                </c:pt>
                <c:pt idx="28">
                  <c:v>791</c:v>
                </c:pt>
                <c:pt idx="29">
                  <c:v>792</c:v>
                </c:pt>
                <c:pt idx="30">
                  <c:v>793</c:v>
                </c:pt>
                <c:pt idx="31">
                  <c:v>793</c:v>
                </c:pt>
                <c:pt idx="32">
                  <c:v>794</c:v>
                </c:pt>
                <c:pt idx="33">
                  <c:v>794</c:v>
                </c:pt>
                <c:pt idx="34">
                  <c:v>795</c:v>
                </c:pt>
                <c:pt idx="35">
                  <c:v>795</c:v>
                </c:pt>
                <c:pt idx="36">
                  <c:v>796</c:v>
                </c:pt>
                <c:pt idx="37">
                  <c:v>797</c:v>
                </c:pt>
                <c:pt idx="38">
                  <c:v>798</c:v>
                </c:pt>
                <c:pt idx="39">
                  <c:v>799</c:v>
                </c:pt>
                <c:pt idx="40">
                  <c:v>800</c:v>
                </c:pt>
                <c:pt idx="41">
                  <c:v>801</c:v>
                </c:pt>
                <c:pt idx="42">
                  <c:v>801</c:v>
                </c:pt>
                <c:pt idx="43">
                  <c:v>802</c:v>
                </c:pt>
                <c:pt idx="44">
                  <c:v>803</c:v>
                </c:pt>
                <c:pt idx="45">
                  <c:v>803</c:v>
                </c:pt>
                <c:pt idx="46">
                  <c:v>804</c:v>
                </c:pt>
                <c:pt idx="47">
                  <c:v>804</c:v>
                </c:pt>
                <c:pt idx="48">
                  <c:v>805</c:v>
                </c:pt>
                <c:pt idx="49">
                  <c:v>805</c:v>
                </c:pt>
                <c:pt idx="50">
                  <c:v>806</c:v>
                </c:pt>
                <c:pt idx="51">
                  <c:v>807</c:v>
                </c:pt>
                <c:pt idx="52">
                  <c:v>808</c:v>
                </c:pt>
                <c:pt idx="53">
                  <c:v>809</c:v>
                </c:pt>
                <c:pt idx="54">
                  <c:v>810</c:v>
                </c:pt>
                <c:pt idx="55">
                  <c:v>811</c:v>
                </c:pt>
                <c:pt idx="56">
                  <c:v>812</c:v>
                </c:pt>
                <c:pt idx="57">
                  <c:v>813</c:v>
                </c:pt>
                <c:pt idx="58">
                  <c:v>813</c:v>
                </c:pt>
                <c:pt idx="59">
                  <c:v>814</c:v>
                </c:pt>
                <c:pt idx="60">
                  <c:v>814</c:v>
                </c:pt>
                <c:pt idx="61">
                  <c:v>815</c:v>
                </c:pt>
                <c:pt idx="62">
                  <c:v>815</c:v>
                </c:pt>
                <c:pt idx="63">
                  <c:v>815</c:v>
                </c:pt>
                <c:pt idx="64">
                  <c:v>816</c:v>
                </c:pt>
                <c:pt idx="65">
                  <c:v>816</c:v>
                </c:pt>
                <c:pt idx="66">
                  <c:v>816</c:v>
                </c:pt>
                <c:pt idx="67">
                  <c:v>816</c:v>
                </c:pt>
                <c:pt idx="68">
                  <c:v>816</c:v>
                </c:pt>
                <c:pt idx="69">
                  <c:v>816</c:v>
                </c:pt>
                <c:pt idx="70">
                  <c:v>817</c:v>
                </c:pt>
                <c:pt idx="71">
                  <c:v>818</c:v>
                </c:pt>
                <c:pt idx="72">
                  <c:v>819</c:v>
                </c:pt>
                <c:pt idx="73">
                  <c:v>819</c:v>
                </c:pt>
                <c:pt idx="74">
                  <c:v>820</c:v>
                </c:pt>
                <c:pt idx="75">
                  <c:v>820</c:v>
                </c:pt>
                <c:pt idx="76">
                  <c:v>821</c:v>
                </c:pt>
                <c:pt idx="77">
                  <c:v>822</c:v>
                </c:pt>
                <c:pt idx="78">
                  <c:v>823</c:v>
                </c:pt>
                <c:pt idx="79">
                  <c:v>824</c:v>
                </c:pt>
                <c:pt idx="80">
                  <c:v>825</c:v>
                </c:pt>
                <c:pt idx="81">
                  <c:v>826</c:v>
                </c:pt>
                <c:pt idx="82">
                  <c:v>826</c:v>
                </c:pt>
                <c:pt idx="83">
                  <c:v>827</c:v>
                </c:pt>
                <c:pt idx="84">
                  <c:v>828</c:v>
                </c:pt>
                <c:pt idx="85">
                  <c:v>829</c:v>
                </c:pt>
                <c:pt idx="86">
                  <c:v>831</c:v>
                </c:pt>
                <c:pt idx="87">
                  <c:v>832</c:v>
                </c:pt>
                <c:pt idx="88">
                  <c:v>833</c:v>
                </c:pt>
                <c:pt idx="89">
                  <c:v>833</c:v>
                </c:pt>
                <c:pt idx="90">
                  <c:v>834</c:v>
                </c:pt>
                <c:pt idx="91">
                  <c:v>834</c:v>
                </c:pt>
                <c:pt idx="92">
                  <c:v>835</c:v>
                </c:pt>
                <c:pt idx="93">
                  <c:v>836</c:v>
                </c:pt>
                <c:pt idx="94">
                  <c:v>837</c:v>
                </c:pt>
                <c:pt idx="95">
                  <c:v>838</c:v>
                </c:pt>
                <c:pt idx="96">
                  <c:v>839</c:v>
                </c:pt>
                <c:pt idx="97">
                  <c:v>840</c:v>
                </c:pt>
                <c:pt idx="98">
                  <c:v>841</c:v>
                </c:pt>
                <c:pt idx="99">
                  <c:v>841</c:v>
                </c:pt>
                <c:pt idx="100">
                  <c:v>842</c:v>
                </c:pt>
                <c:pt idx="101">
                  <c:v>843</c:v>
                </c:pt>
                <c:pt idx="102">
                  <c:v>843</c:v>
                </c:pt>
                <c:pt idx="103">
                  <c:v>844</c:v>
                </c:pt>
                <c:pt idx="104">
                  <c:v>844</c:v>
                </c:pt>
                <c:pt idx="105">
                  <c:v>845</c:v>
                </c:pt>
                <c:pt idx="106">
                  <c:v>845</c:v>
                </c:pt>
                <c:pt idx="107">
                  <c:v>846</c:v>
                </c:pt>
                <c:pt idx="108">
                  <c:v>848</c:v>
                </c:pt>
                <c:pt idx="109">
                  <c:v>848</c:v>
                </c:pt>
                <c:pt idx="110">
                  <c:v>849</c:v>
                </c:pt>
                <c:pt idx="111">
                  <c:v>849</c:v>
                </c:pt>
                <c:pt idx="112">
                  <c:v>850</c:v>
                </c:pt>
                <c:pt idx="113">
                  <c:v>851</c:v>
                </c:pt>
                <c:pt idx="114">
                  <c:v>851</c:v>
                </c:pt>
                <c:pt idx="115">
                  <c:v>853</c:v>
                </c:pt>
                <c:pt idx="116">
                  <c:v>854</c:v>
                </c:pt>
                <c:pt idx="117">
                  <c:v>855</c:v>
                </c:pt>
                <c:pt idx="118">
                  <c:v>855</c:v>
                </c:pt>
                <c:pt idx="119">
                  <c:v>856</c:v>
                </c:pt>
                <c:pt idx="120">
                  <c:v>857</c:v>
                </c:pt>
                <c:pt idx="121">
                  <c:v>857</c:v>
                </c:pt>
                <c:pt idx="122">
                  <c:v>858</c:v>
                </c:pt>
                <c:pt idx="123">
                  <c:v>859</c:v>
                </c:pt>
                <c:pt idx="124">
                  <c:v>859</c:v>
                </c:pt>
                <c:pt idx="125">
                  <c:v>860</c:v>
                </c:pt>
                <c:pt idx="126">
                  <c:v>860</c:v>
                </c:pt>
                <c:pt idx="127">
                  <c:v>861</c:v>
                </c:pt>
                <c:pt idx="128">
                  <c:v>862</c:v>
                </c:pt>
                <c:pt idx="129">
                  <c:v>863</c:v>
                </c:pt>
                <c:pt idx="130">
                  <c:v>863</c:v>
                </c:pt>
                <c:pt idx="131">
                  <c:v>864</c:v>
                </c:pt>
                <c:pt idx="132">
                  <c:v>865</c:v>
                </c:pt>
                <c:pt idx="133">
                  <c:v>865</c:v>
                </c:pt>
                <c:pt idx="134">
                  <c:v>866</c:v>
                </c:pt>
                <c:pt idx="135">
                  <c:v>867</c:v>
                </c:pt>
                <c:pt idx="136">
                  <c:v>868</c:v>
                </c:pt>
                <c:pt idx="137">
                  <c:v>869</c:v>
                </c:pt>
                <c:pt idx="138">
                  <c:v>869</c:v>
                </c:pt>
                <c:pt idx="139">
                  <c:v>870</c:v>
                </c:pt>
                <c:pt idx="140">
                  <c:v>871</c:v>
                </c:pt>
                <c:pt idx="141">
                  <c:v>871</c:v>
                </c:pt>
                <c:pt idx="142">
                  <c:v>872</c:v>
                </c:pt>
                <c:pt idx="143">
                  <c:v>873</c:v>
                </c:pt>
                <c:pt idx="144">
                  <c:v>873</c:v>
                </c:pt>
                <c:pt idx="145">
                  <c:v>875</c:v>
                </c:pt>
                <c:pt idx="146">
                  <c:v>875</c:v>
                </c:pt>
                <c:pt idx="147">
                  <c:v>876</c:v>
                </c:pt>
                <c:pt idx="148">
                  <c:v>876</c:v>
                </c:pt>
                <c:pt idx="149">
                  <c:v>877</c:v>
                </c:pt>
                <c:pt idx="150">
                  <c:v>877</c:v>
                </c:pt>
                <c:pt idx="151">
                  <c:v>877</c:v>
                </c:pt>
                <c:pt idx="152">
                  <c:v>877</c:v>
                </c:pt>
                <c:pt idx="153">
                  <c:v>878</c:v>
                </c:pt>
                <c:pt idx="154">
                  <c:v>878</c:v>
                </c:pt>
                <c:pt idx="155">
                  <c:v>879</c:v>
                </c:pt>
                <c:pt idx="156">
                  <c:v>879</c:v>
                </c:pt>
                <c:pt idx="157">
                  <c:v>879</c:v>
                </c:pt>
                <c:pt idx="158">
                  <c:v>879</c:v>
                </c:pt>
                <c:pt idx="159">
                  <c:v>880</c:v>
                </c:pt>
                <c:pt idx="160">
                  <c:v>881</c:v>
                </c:pt>
                <c:pt idx="161">
                  <c:v>882</c:v>
                </c:pt>
                <c:pt idx="162">
                  <c:v>883</c:v>
                </c:pt>
                <c:pt idx="163">
                  <c:v>884</c:v>
                </c:pt>
                <c:pt idx="164">
                  <c:v>885</c:v>
                </c:pt>
                <c:pt idx="165">
                  <c:v>885</c:v>
                </c:pt>
                <c:pt idx="166">
                  <c:v>887</c:v>
                </c:pt>
                <c:pt idx="167">
                  <c:v>889</c:v>
                </c:pt>
                <c:pt idx="168">
                  <c:v>889</c:v>
                </c:pt>
                <c:pt idx="169">
                  <c:v>890</c:v>
                </c:pt>
                <c:pt idx="170">
                  <c:v>890</c:v>
                </c:pt>
                <c:pt idx="171">
                  <c:v>891</c:v>
                </c:pt>
                <c:pt idx="172">
                  <c:v>892</c:v>
                </c:pt>
                <c:pt idx="173">
                  <c:v>892</c:v>
                </c:pt>
                <c:pt idx="174">
                  <c:v>893</c:v>
                </c:pt>
                <c:pt idx="175">
                  <c:v>895</c:v>
                </c:pt>
                <c:pt idx="176">
                  <c:v>896</c:v>
                </c:pt>
                <c:pt idx="177">
                  <c:v>897</c:v>
                </c:pt>
                <c:pt idx="178">
                  <c:v>898</c:v>
                </c:pt>
                <c:pt idx="179">
                  <c:v>898</c:v>
                </c:pt>
                <c:pt idx="180">
                  <c:v>899</c:v>
                </c:pt>
                <c:pt idx="181">
                  <c:v>900</c:v>
                </c:pt>
                <c:pt idx="182">
                  <c:v>900</c:v>
                </c:pt>
                <c:pt idx="183">
                  <c:v>900</c:v>
                </c:pt>
                <c:pt idx="184">
                  <c:v>900</c:v>
                </c:pt>
                <c:pt idx="185">
                  <c:v>901</c:v>
                </c:pt>
                <c:pt idx="186">
                  <c:v>901</c:v>
                </c:pt>
                <c:pt idx="187">
                  <c:v>902</c:v>
                </c:pt>
                <c:pt idx="188">
                  <c:v>902</c:v>
                </c:pt>
                <c:pt idx="189">
                  <c:v>903</c:v>
                </c:pt>
                <c:pt idx="190">
                  <c:v>904</c:v>
                </c:pt>
                <c:pt idx="191">
                  <c:v>905</c:v>
                </c:pt>
                <c:pt idx="192">
                  <c:v>906</c:v>
                </c:pt>
                <c:pt idx="193">
                  <c:v>907</c:v>
                </c:pt>
                <c:pt idx="194">
                  <c:v>908</c:v>
                </c:pt>
                <c:pt idx="195">
                  <c:v>909</c:v>
                </c:pt>
                <c:pt idx="196">
                  <c:v>910</c:v>
                </c:pt>
                <c:pt idx="197">
                  <c:v>911</c:v>
                </c:pt>
                <c:pt idx="198">
                  <c:v>913</c:v>
                </c:pt>
                <c:pt idx="199">
                  <c:v>913</c:v>
                </c:pt>
                <c:pt idx="200">
                  <c:v>914</c:v>
                </c:pt>
                <c:pt idx="201">
                  <c:v>915</c:v>
                </c:pt>
                <c:pt idx="202">
                  <c:v>915</c:v>
                </c:pt>
                <c:pt idx="203">
                  <c:v>916</c:v>
                </c:pt>
                <c:pt idx="204">
                  <c:v>916</c:v>
                </c:pt>
                <c:pt idx="205">
                  <c:v>917</c:v>
                </c:pt>
                <c:pt idx="206">
                  <c:v>918</c:v>
                </c:pt>
                <c:pt idx="207">
                  <c:v>918</c:v>
                </c:pt>
                <c:pt idx="208">
                  <c:v>919</c:v>
                </c:pt>
                <c:pt idx="209">
                  <c:v>919</c:v>
                </c:pt>
                <c:pt idx="210">
                  <c:v>920</c:v>
                </c:pt>
                <c:pt idx="211">
                  <c:v>920</c:v>
                </c:pt>
                <c:pt idx="212">
                  <c:v>921</c:v>
                </c:pt>
                <c:pt idx="213">
                  <c:v>922</c:v>
                </c:pt>
                <c:pt idx="214">
                  <c:v>923</c:v>
                </c:pt>
                <c:pt idx="215">
                  <c:v>923</c:v>
                </c:pt>
                <c:pt idx="216">
                  <c:v>924</c:v>
                </c:pt>
                <c:pt idx="217">
                  <c:v>924</c:v>
                </c:pt>
              </c:numCache>
            </c:numRef>
          </c:xVal>
          <c:yVal>
            <c:numRef>
              <c:f>Computing!$S$1052:$S$1269</c:f>
              <c:numCache>
                <c:formatCode>0.00</c:formatCode>
                <c:ptCount val="218"/>
              </c:numCache>
            </c:numRef>
          </c:yVal>
        </c:ser>
        <c:ser>
          <c:idx val="3"/>
          <c:order val="3"/>
          <c:tx>
            <c:v>Quench O</c:v>
          </c:tx>
          <c:spPr>
            <a:ln w="28575">
              <a:noFill/>
            </a:ln>
          </c:spPr>
          <c:marker>
            <c:symbol val="x"/>
            <c:size val="7"/>
            <c:spPr>
              <a:noFill/>
              <a:ln w="22225"/>
            </c:spPr>
          </c:marker>
          <c:xVal>
            <c:numRef>
              <c:f>Computing!$V$1057:$V$1274</c:f>
              <c:numCache>
                <c:formatCode>0</c:formatCode>
                <c:ptCount val="218"/>
                <c:pt idx="0">
                  <c:v>771</c:v>
                </c:pt>
                <c:pt idx="1">
                  <c:v>772</c:v>
                </c:pt>
                <c:pt idx="2">
                  <c:v>772</c:v>
                </c:pt>
                <c:pt idx="3">
                  <c:v>773</c:v>
                </c:pt>
                <c:pt idx="4">
                  <c:v>774</c:v>
                </c:pt>
                <c:pt idx="5">
                  <c:v>774</c:v>
                </c:pt>
                <c:pt idx="6">
                  <c:v>775</c:v>
                </c:pt>
                <c:pt idx="7">
                  <c:v>775</c:v>
                </c:pt>
                <c:pt idx="8">
                  <c:v>776</c:v>
                </c:pt>
                <c:pt idx="9">
                  <c:v>776</c:v>
                </c:pt>
                <c:pt idx="10">
                  <c:v>777</c:v>
                </c:pt>
                <c:pt idx="11">
                  <c:v>777</c:v>
                </c:pt>
                <c:pt idx="12">
                  <c:v>778</c:v>
                </c:pt>
                <c:pt idx="13">
                  <c:v>778</c:v>
                </c:pt>
                <c:pt idx="14">
                  <c:v>779</c:v>
                </c:pt>
                <c:pt idx="15">
                  <c:v>779</c:v>
                </c:pt>
                <c:pt idx="16">
                  <c:v>780</c:v>
                </c:pt>
                <c:pt idx="17">
                  <c:v>781</c:v>
                </c:pt>
                <c:pt idx="18">
                  <c:v>782</c:v>
                </c:pt>
                <c:pt idx="19">
                  <c:v>782</c:v>
                </c:pt>
                <c:pt idx="20">
                  <c:v>783</c:v>
                </c:pt>
                <c:pt idx="21">
                  <c:v>784</c:v>
                </c:pt>
                <c:pt idx="22">
                  <c:v>785</c:v>
                </c:pt>
                <c:pt idx="23">
                  <c:v>786</c:v>
                </c:pt>
                <c:pt idx="24">
                  <c:v>786</c:v>
                </c:pt>
                <c:pt idx="25">
                  <c:v>787</c:v>
                </c:pt>
                <c:pt idx="26">
                  <c:v>788</c:v>
                </c:pt>
                <c:pt idx="27">
                  <c:v>789</c:v>
                </c:pt>
                <c:pt idx="28">
                  <c:v>790</c:v>
                </c:pt>
                <c:pt idx="29">
                  <c:v>791</c:v>
                </c:pt>
                <c:pt idx="30">
                  <c:v>792</c:v>
                </c:pt>
                <c:pt idx="31">
                  <c:v>793</c:v>
                </c:pt>
                <c:pt idx="32">
                  <c:v>793</c:v>
                </c:pt>
                <c:pt idx="33">
                  <c:v>794</c:v>
                </c:pt>
                <c:pt idx="34">
                  <c:v>794</c:v>
                </c:pt>
                <c:pt idx="35">
                  <c:v>795</c:v>
                </c:pt>
                <c:pt idx="36">
                  <c:v>795</c:v>
                </c:pt>
                <c:pt idx="37">
                  <c:v>796</c:v>
                </c:pt>
                <c:pt idx="38">
                  <c:v>797</c:v>
                </c:pt>
                <c:pt idx="39">
                  <c:v>798</c:v>
                </c:pt>
                <c:pt idx="40">
                  <c:v>799</c:v>
                </c:pt>
                <c:pt idx="41">
                  <c:v>800</c:v>
                </c:pt>
                <c:pt idx="42">
                  <c:v>801</c:v>
                </c:pt>
                <c:pt idx="43">
                  <c:v>801</c:v>
                </c:pt>
                <c:pt idx="44">
                  <c:v>802</c:v>
                </c:pt>
                <c:pt idx="45">
                  <c:v>803</c:v>
                </c:pt>
                <c:pt idx="46">
                  <c:v>803</c:v>
                </c:pt>
                <c:pt idx="47">
                  <c:v>804</c:v>
                </c:pt>
                <c:pt idx="48">
                  <c:v>804</c:v>
                </c:pt>
                <c:pt idx="49">
                  <c:v>805</c:v>
                </c:pt>
                <c:pt idx="50">
                  <c:v>805</c:v>
                </c:pt>
                <c:pt idx="51">
                  <c:v>806</c:v>
                </c:pt>
                <c:pt idx="52">
                  <c:v>807</c:v>
                </c:pt>
                <c:pt idx="53">
                  <c:v>808</c:v>
                </c:pt>
                <c:pt idx="54">
                  <c:v>809</c:v>
                </c:pt>
                <c:pt idx="55">
                  <c:v>810</c:v>
                </c:pt>
                <c:pt idx="56">
                  <c:v>811</c:v>
                </c:pt>
                <c:pt idx="57">
                  <c:v>812</c:v>
                </c:pt>
                <c:pt idx="58">
                  <c:v>813</c:v>
                </c:pt>
                <c:pt idx="59">
                  <c:v>813</c:v>
                </c:pt>
                <c:pt idx="60">
                  <c:v>814</c:v>
                </c:pt>
                <c:pt idx="61">
                  <c:v>814</c:v>
                </c:pt>
                <c:pt idx="62">
                  <c:v>815</c:v>
                </c:pt>
                <c:pt idx="63">
                  <c:v>815</c:v>
                </c:pt>
                <c:pt idx="64">
                  <c:v>816</c:v>
                </c:pt>
                <c:pt idx="65">
                  <c:v>816</c:v>
                </c:pt>
                <c:pt idx="66">
                  <c:v>817</c:v>
                </c:pt>
                <c:pt idx="67">
                  <c:v>818</c:v>
                </c:pt>
                <c:pt idx="68">
                  <c:v>819</c:v>
                </c:pt>
                <c:pt idx="69">
                  <c:v>819</c:v>
                </c:pt>
                <c:pt idx="70">
                  <c:v>820</c:v>
                </c:pt>
                <c:pt idx="71">
                  <c:v>820</c:v>
                </c:pt>
                <c:pt idx="72">
                  <c:v>821</c:v>
                </c:pt>
                <c:pt idx="73">
                  <c:v>822</c:v>
                </c:pt>
                <c:pt idx="74">
                  <c:v>823</c:v>
                </c:pt>
                <c:pt idx="75">
                  <c:v>824</c:v>
                </c:pt>
                <c:pt idx="76">
                  <c:v>825</c:v>
                </c:pt>
                <c:pt idx="77">
                  <c:v>826</c:v>
                </c:pt>
                <c:pt idx="78">
                  <c:v>826</c:v>
                </c:pt>
                <c:pt idx="79">
                  <c:v>827</c:v>
                </c:pt>
                <c:pt idx="80">
                  <c:v>828</c:v>
                </c:pt>
                <c:pt idx="81">
                  <c:v>829</c:v>
                </c:pt>
                <c:pt idx="82">
                  <c:v>831</c:v>
                </c:pt>
                <c:pt idx="83">
                  <c:v>832</c:v>
                </c:pt>
                <c:pt idx="84">
                  <c:v>833</c:v>
                </c:pt>
                <c:pt idx="85">
                  <c:v>833</c:v>
                </c:pt>
                <c:pt idx="86">
                  <c:v>834</c:v>
                </c:pt>
                <c:pt idx="87">
                  <c:v>834</c:v>
                </c:pt>
                <c:pt idx="88">
                  <c:v>835</c:v>
                </c:pt>
                <c:pt idx="89">
                  <c:v>836</c:v>
                </c:pt>
                <c:pt idx="90">
                  <c:v>837</c:v>
                </c:pt>
                <c:pt idx="91">
                  <c:v>838</c:v>
                </c:pt>
                <c:pt idx="92">
                  <c:v>839</c:v>
                </c:pt>
                <c:pt idx="93">
                  <c:v>840</c:v>
                </c:pt>
                <c:pt idx="94">
                  <c:v>841</c:v>
                </c:pt>
                <c:pt idx="95">
                  <c:v>841</c:v>
                </c:pt>
                <c:pt idx="96">
                  <c:v>842</c:v>
                </c:pt>
                <c:pt idx="97">
                  <c:v>843</c:v>
                </c:pt>
                <c:pt idx="98">
                  <c:v>843</c:v>
                </c:pt>
                <c:pt idx="99">
                  <c:v>844</c:v>
                </c:pt>
                <c:pt idx="100">
                  <c:v>844</c:v>
                </c:pt>
                <c:pt idx="101">
                  <c:v>845</c:v>
                </c:pt>
                <c:pt idx="102">
                  <c:v>845</c:v>
                </c:pt>
                <c:pt idx="103">
                  <c:v>846</c:v>
                </c:pt>
                <c:pt idx="104">
                  <c:v>848</c:v>
                </c:pt>
                <c:pt idx="105">
                  <c:v>848</c:v>
                </c:pt>
                <c:pt idx="106">
                  <c:v>849</c:v>
                </c:pt>
                <c:pt idx="107">
                  <c:v>849</c:v>
                </c:pt>
                <c:pt idx="108">
                  <c:v>850</c:v>
                </c:pt>
                <c:pt idx="109">
                  <c:v>851</c:v>
                </c:pt>
                <c:pt idx="110">
                  <c:v>851</c:v>
                </c:pt>
                <c:pt idx="111">
                  <c:v>853</c:v>
                </c:pt>
                <c:pt idx="112">
                  <c:v>854</c:v>
                </c:pt>
                <c:pt idx="113">
                  <c:v>855</c:v>
                </c:pt>
                <c:pt idx="114">
                  <c:v>855</c:v>
                </c:pt>
                <c:pt idx="115">
                  <c:v>856</c:v>
                </c:pt>
                <c:pt idx="116">
                  <c:v>857</c:v>
                </c:pt>
                <c:pt idx="117">
                  <c:v>857</c:v>
                </c:pt>
                <c:pt idx="118">
                  <c:v>858</c:v>
                </c:pt>
                <c:pt idx="119">
                  <c:v>859</c:v>
                </c:pt>
                <c:pt idx="120">
                  <c:v>859</c:v>
                </c:pt>
                <c:pt idx="121">
                  <c:v>860</c:v>
                </c:pt>
                <c:pt idx="122">
                  <c:v>860</c:v>
                </c:pt>
                <c:pt idx="123">
                  <c:v>861</c:v>
                </c:pt>
                <c:pt idx="124">
                  <c:v>862</c:v>
                </c:pt>
                <c:pt idx="125">
                  <c:v>863</c:v>
                </c:pt>
                <c:pt idx="126">
                  <c:v>863</c:v>
                </c:pt>
                <c:pt idx="127">
                  <c:v>864</c:v>
                </c:pt>
                <c:pt idx="128">
                  <c:v>865</c:v>
                </c:pt>
                <c:pt idx="129">
                  <c:v>865</c:v>
                </c:pt>
                <c:pt idx="130">
                  <c:v>866</c:v>
                </c:pt>
                <c:pt idx="131">
                  <c:v>867</c:v>
                </c:pt>
                <c:pt idx="132">
                  <c:v>868</c:v>
                </c:pt>
                <c:pt idx="133">
                  <c:v>869</c:v>
                </c:pt>
                <c:pt idx="134">
                  <c:v>869</c:v>
                </c:pt>
                <c:pt idx="135">
                  <c:v>870</c:v>
                </c:pt>
                <c:pt idx="136">
                  <c:v>871</c:v>
                </c:pt>
                <c:pt idx="137">
                  <c:v>871</c:v>
                </c:pt>
                <c:pt idx="138">
                  <c:v>872</c:v>
                </c:pt>
                <c:pt idx="139">
                  <c:v>873</c:v>
                </c:pt>
                <c:pt idx="140">
                  <c:v>873</c:v>
                </c:pt>
                <c:pt idx="141">
                  <c:v>875</c:v>
                </c:pt>
                <c:pt idx="142">
                  <c:v>875</c:v>
                </c:pt>
                <c:pt idx="143">
                  <c:v>876</c:v>
                </c:pt>
                <c:pt idx="144">
                  <c:v>876</c:v>
                </c:pt>
                <c:pt idx="145">
                  <c:v>877</c:v>
                </c:pt>
                <c:pt idx="146">
                  <c:v>877</c:v>
                </c:pt>
                <c:pt idx="147">
                  <c:v>877</c:v>
                </c:pt>
                <c:pt idx="148">
                  <c:v>877</c:v>
                </c:pt>
                <c:pt idx="149">
                  <c:v>878</c:v>
                </c:pt>
                <c:pt idx="150">
                  <c:v>878</c:v>
                </c:pt>
                <c:pt idx="151">
                  <c:v>879</c:v>
                </c:pt>
                <c:pt idx="152">
                  <c:v>879</c:v>
                </c:pt>
                <c:pt idx="153">
                  <c:v>879</c:v>
                </c:pt>
                <c:pt idx="154">
                  <c:v>879</c:v>
                </c:pt>
                <c:pt idx="155">
                  <c:v>880</c:v>
                </c:pt>
                <c:pt idx="156">
                  <c:v>881</c:v>
                </c:pt>
                <c:pt idx="157">
                  <c:v>882</c:v>
                </c:pt>
                <c:pt idx="158">
                  <c:v>883</c:v>
                </c:pt>
                <c:pt idx="159">
                  <c:v>884</c:v>
                </c:pt>
                <c:pt idx="160">
                  <c:v>885</c:v>
                </c:pt>
                <c:pt idx="161">
                  <c:v>885</c:v>
                </c:pt>
                <c:pt idx="162">
                  <c:v>887</c:v>
                </c:pt>
                <c:pt idx="163">
                  <c:v>888</c:v>
                </c:pt>
                <c:pt idx="164">
                  <c:v>888</c:v>
                </c:pt>
                <c:pt idx="165">
                  <c:v>888</c:v>
                </c:pt>
                <c:pt idx="166">
                  <c:v>888</c:v>
                </c:pt>
                <c:pt idx="167">
                  <c:v>889</c:v>
                </c:pt>
                <c:pt idx="168">
                  <c:v>889</c:v>
                </c:pt>
                <c:pt idx="169">
                  <c:v>890</c:v>
                </c:pt>
                <c:pt idx="170">
                  <c:v>890</c:v>
                </c:pt>
                <c:pt idx="171">
                  <c:v>891</c:v>
                </c:pt>
                <c:pt idx="172">
                  <c:v>892</c:v>
                </c:pt>
                <c:pt idx="173">
                  <c:v>892</c:v>
                </c:pt>
                <c:pt idx="174">
                  <c:v>893</c:v>
                </c:pt>
                <c:pt idx="175">
                  <c:v>895</c:v>
                </c:pt>
                <c:pt idx="176">
                  <c:v>896</c:v>
                </c:pt>
                <c:pt idx="177">
                  <c:v>897</c:v>
                </c:pt>
                <c:pt idx="178">
                  <c:v>898</c:v>
                </c:pt>
                <c:pt idx="179">
                  <c:v>898</c:v>
                </c:pt>
                <c:pt idx="180">
                  <c:v>899</c:v>
                </c:pt>
                <c:pt idx="181">
                  <c:v>900</c:v>
                </c:pt>
                <c:pt idx="182">
                  <c:v>900</c:v>
                </c:pt>
                <c:pt idx="183">
                  <c:v>900</c:v>
                </c:pt>
                <c:pt idx="184">
                  <c:v>900</c:v>
                </c:pt>
                <c:pt idx="185">
                  <c:v>901</c:v>
                </c:pt>
                <c:pt idx="186">
                  <c:v>901</c:v>
                </c:pt>
                <c:pt idx="187">
                  <c:v>902</c:v>
                </c:pt>
                <c:pt idx="188">
                  <c:v>902</c:v>
                </c:pt>
                <c:pt idx="189">
                  <c:v>903</c:v>
                </c:pt>
                <c:pt idx="190">
                  <c:v>904</c:v>
                </c:pt>
                <c:pt idx="191">
                  <c:v>905</c:v>
                </c:pt>
                <c:pt idx="192">
                  <c:v>906</c:v>
                </c:pt>
                <c:pt idx="193">
                  <c:v>907</c:v>
                </c:pt>
                <c:pt idx="194">
                  <c:v>908</c:v>
                </c:pt>
                <c:pt idx="195">
                  <c:v>909</c:v>
                </c:pt>
                <c:pt idx="196">
                  <c:v>910</c:v>
                </c:pt>
                <c:pt idx="197">
                  <c:v>911</c:v>
                </c:pt>
                <c:pt idx="198">
                  <c:v>913</c:v>
                </c:pt>
                <c:pt idx="199">
                  <c:v>913</c:v>
                </c:pt>
                <c:pt idx="200">
                  <c:v>914</c:v>
                </c:pt>
                <c:pt idx="201">
                  <c:v>915</c:v>
                </c:pt>
                <c:pt idx="202">
                  <c:v>915</c:v>
                </c:pt>
                <c:pt idx="203">
                  <c:v>916</c:v>
                </c:pt>
                <c:pt idx="204">
                  <c:v>916</c:v>
                </c:pt>
                <c:pt idx="205">
                  <c:v>917</c:v>
                </c:pt>
                <c:pt idx="206">
                  <c:v>918</c:v>
                </c:pt>
                <c:pt idx="207">
                  <c:v>918</c:v>
                </c:pt>
                <c:pt idx="208">
                  <c:v>919</c:v>
                </c:pt>
                <c:pt idx="209">
                  <c:v>919</c:v>
                </c:pt>
                <c:pt idx="210">
                  <c:v>920</c:v>
                </c:pt>
                <c:pt idx="211">
                  <c:v>920</c:v>
                </c:pt>
                <c:pt idx="212">
                  <c:v>921</c:v>
                </c:pt>
                <c:pt idx="213">
                  <c:v>922</c:v>
                </c:pt>
                <c:pt idx="214">
                  <c:v>923</c:v>
                </c:pt>
                <c:pt idx="215">
                  <c:v>923</c:v>
                </c:pt>
                <c:pt idx="216">
                  <c:v>924</c:v>
                </c:pt>
                <c:pt idx="217">
                  <c:v>924</c:v>
                </c:pt>
              </c:numCache>
            </c:numRef>
          </c:xVal>
          <c:yVal>
            <c:numRef>
              <c:f>Computing!$X$1057:$X$1274</c:f>
              <c:numCache>
                <c:formatCode>0.00</c:formatCode>
                <c:ptCount val="218"/>
              </c:numCache>
            </c:numRef>
          </c:yVal>
        </c:ser>
        <c:axId val="104075648"/>
        <c:axId val="104352384"/>
      </c:scatterChart>
      <c:valAx>
        <c:axId val="104075648"/>
        <c:scaling>
          <c:orientation val="minMax"/>
          <c:max val="925"/>
          <c:min val="77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Position in sector</a:t>
                </a:r>
              </a:p>
            </c:rich>
          </c:tx>
          <c:layout>
            <c:manualLayout>
              <c:xMode val="edge"/>
              <c:yMode val="edge"/>
              <c:x val="0.46742502585315421"/>
              <c:y val="0.94067796610169518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52384"/>
        <c:crosses val="autoZero"/>
        <c:crossBetween val="midCat"/>
      </c:valAx>
      <c:valAx>
        <c:axId val="104352384"/>
        <c:scaling>
          <c:orientation val="minMax"/>
          <c:max val="0.3000000000000001"/>
          <c:min val="-0.300000000000000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mm (at 100MPa)</a:t>
                </a:r>
              </a:p>
            </c:rich>
          </c:tx>
          <c:layout>
            <c:manualLayout>
              <c:xMode val="edge"/>
              <c:yMode val="edge"/>
              <c:x val="1.2409513960703202E-2"/>
              <c:y val="0.43728813559322038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75648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004136504653552"/>
          <c:y val="0.13559322033898305"/>
          <c:w val="7.8593588417786964E-2"/>
          <c:h val="0.1457627118644068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85BD0-6415-4B7A-8D34-9E1A7F851AB4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B41865-6731-4D0A-BB7C-4DB33813D634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1865-6731-4D0A-BB7C-4DB33813D63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1C375-D4EA-4C2A-987E-00FD6E4A94D5}" type="datetimeFigureOut">
              <a:rPr lang="en-US" smtClean="0"/>
              <a:pPr/>
              <a:t>9/9/2008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6C58C-7D92-404A-A453-F889AA5BA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Storage time of </a:t>
            </a:r>
            <a:r>
              <a:rPr lang="fr-FR" sz="3600" b="1" dirty="0" err="1" smtClean="0"/>
              <a:t>magnets</a:t>
            </a:r>
            <a:r>
              <a:rPr lang="fr-FR" sz="3600" b="1" dirty="0" smtClean="0"/>
              <a:t> in LHC tunnel</a:t>
            </a:r>
            <a:endParaRPr lang="fr-FR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6300" y="1828800"/>
            <a:ext cx="7391400" cy="3810000"/>
          </a:xfrm>
        </p:spPr>
        <p:txBody>
          <a:bodyPr>
            <a:normAutofit fontScale="85000" lnSpcReduction="20000"/>
          </a:bodyPr>
          <a:lstStyle/>
          <a:p>
            <a:endParaRPr lang="fr-FR" dirty="0" smtClean="0"/>
          </a:p>
          <a:p>
            <a:r>
              <a:rPr lang="en-US" dirty="0" smtClean="0"/>
              <a:t>Dipole magnets delivered by the three manufacturers (</a:t>
            </a:r>
            <a:r>
              <a:rPr lang="en-US" dirty="0" err="1" smtClean="0"/>
              <a:t>Alstom</a:t>
            </a:r>
            <a:r>
              <a:rPr lang="en-US" dirty="0" smtClean="0"/>
              <a:t>, BNN-</a:t>
            </a:r>
            <a:r>
              <a:rPr lang="en-US" dirty="0" err="1" smtClean="0"/>
              <a:t>Noell</a:t>
            </a:r>
            <a:r>
              <a:rPr lang="en-US" dirty="0" smtClean="0"/>
              <a:t> and ASG) were tested at cold at CERN.</a:t>
            </a:r>
          </a:p>
          <a:p>
            <a:r>
              <a:rPr lang="en-US" dirty="0" smtClean="0"/>
              <a:t>Aim </a:t>
            </a:r>
            <a:r>
              <a:rPr lang="en-US" dirty="0" smtClean="0"/>
              <a:t>of this document was to </a:t>
            </a:r>
            <a:r>
              <a:rPr lang="en-US" dirty="0" smtClean="0"/>
              <a:t>make a comparison between the measurements of dimensions and </a:t>
            </a:r>
            <a:r>
              <a:rPr lang="en-US" dirty="0" err="1" smtClean="0"/>
              <a:t>Emodulus</a:t>
            </a:r>
            <a:r>
              <a:rPr lang="en-US" dirty="0" smtClean="0"/>
              <a:t> of the coils used to manufacture the main dipoles for LHC tunnel.</a:t>
            </a:r>
            <a:endParaRPr lang="en-US" dirty="0" smtClean="0"/>
          </a:p>
          <a:p>
            <a:r>
              <a:rPr lang="en-US" dirty="0" smtClean="0"/>
              <a:t>The figures are divided </a:t>
            </a:r>
            <a:r>
              <a:rPr lang="en-US" dirty="0" smtClean="0"/>
              <a:t>by </a:t>
            </a:r>
            <a:r>
              <a:rPr lang="en-US" dirty="0" smtClean="0"/>
              <a:t>manufacturer </a:t>
            </a:r>
            <a:r>
              <a:rPr lang="en-US" dirty="0" smtClean="0"/>
              <a:t>and </a:t>
            </a:r>
            <a:r>
              <a:rPr lang="en-US" dirty="0" smtClean="0"/>
              <a:t>by sectors.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86800" y="66294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dirty="0" err="1" smtClean="0"/>
              <a:t>a.m</a:t>
            </a:r>
            <a:r>
              <a:rPr lang="fr-FR" sz="1000" dirty="0" smtClean="0"/>
              <a:t>.</a:t>
            </a:r>
            <a:endParaRPr lang="fr-F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33337" y="619125"/>
          <a:ext cx="92106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262</Words>
  <Application>Microsoft Office PowerPoint</Application>
  <PresentationFormat>On-screen Show (4:3)</PresentationFormat>
  <Paragraphs>49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Storage time of magnets in LHC tunnel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time of magnets on LHC tunnel</dc:title>
  <dc:creator>Andrea Musso</dc:creator>
  <cp:lastModifiedBy>Andrea Musso</cp:lastModifiedBy>
  <cp:revision>10</cp:revision>
  <dcterms:created xsi:type="dcterms:W3CDTF">2008-07-14T06:23:22Z</dcterms:created>
  <dcterms:modified xsi:type="dcterms:W3CDTF">2008-09-09T07:36:15Z</dcterms:modified>
</cp:coreProperties>
</file>